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media/image15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9" r:id="rId3"/>
    <p:sldId id="271" r:id="rId4"/>
    <p:sldId id="270" r:id="rId5"/>
    <p:sldId id="277" r:id="rId7"/>
    <p:sldId id="279" r:id="rId8"/>
    <p:sldId id="288" r:id="rId9"/>
    <p:sldId id="281" r:id="rId10"/>
    <p:sldId id="282" r:id="rId11"/>
    <p:sldId id="289" r:id="rId12"/>
    <p:sldId id="283" r:id="rId13"/>
    <p:sldId id="284" r:id="rId14"/>
    <p:sldId id="290" r:id="rId15"/>
    <p:sldId id="285" r:id="rId16"/>
    <p:sldId id="286" r:id="rId17"/>
    <p:sldId id="27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4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94"/>
    <a:srgbClr val="05629A"/>
    <a:srgbClr val="339FD3"/>
    <a:srgbClr val="0967A0"/>
    <a:srgbClr val="D0E6F9"/>
    <a:srgbClr val="F9FCFE"/>
    <a:srgbClr val="035E97"/>
    <a:srgbClr val="FFFFFF"/>
    <a:srgbClr val="000094"/>
    <a:srgbClr val="EBE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84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5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35E97"/>
                </a:gs>
                <a:gs pos="57000">
                  <a:srgbClr val="359FD7"/>
                </a:gs>
                <a:gs pos="100000">
                  <a:srgbClr val="0679E4">
                    <a:lumMod val="92000"/>
                    <a:lumOff val="8000"/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77814335"/>
        <c:axId val="1677813919"/>
      </c:barChart>
      <c:catAx>
        <c:axId val="1677814335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92000"/>
                      </a:srgbClr>
                    </a:gs>
                  </a:gsLst>
                  <a:lin ang="108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pPr>
          </a:p>
        </c:txPr>
        <c:crossAx val="1677813919"/>
        <c:crosses val="autoZero"/>
        <c:auto val="1"/>
        <c:lblAlgn val="ctr"/>
        <c:lblOffset val="100"/>
        <c:noMultiLvlLbl val="0"/>
      </c:catAx>
      <c:valAx>
        <c:axId val="167781391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0670D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pPr>
          </a:p>
        </c:txPr>
        <c:crossAx val="16778143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6c4cb23-75eb-433a-a5e3-ede7b6ed3c65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>
            <a:off x="635" y="5523230"/>
            <a:ext cx="12192000" cy="1334770"/>
          </a:xfrm>
          <a:custGeom>
            <a:avLst/>
            <a:gdLst>
              <a:gd name="connsiteX0" fmla="*/ 0 w 13070657"/>
              <a:gd name="connsiteY0" fmla="*/ 0 h 1071911"/>
              <a:gd name="connsiteX1" fmla="*/ 81904 w 13070657"/>
              <a:gd name="connsiteY1" fmla="*/ 23466 h 1071911"/>
              <a:gd name="connsiteX2" fmla="*/ 6535329 w 13070657"/>
              <a:gd name="connsiteY2" fmla="*/ 472027 h 1071911"/>
              <a:gd name="connsiteX3" fmla="*/ 12988754 w 13070657"/>
              <a:gd name="connsiteY3" fmla="*/ 23466 h 1071911"/>
              <a:gd name="connsiteX4" fmla="*/ 13070657 w 13070657"/>
              <a:gd name="connsiteY4" fmla="*/ 0 h 1071911"/>
              <a:gd name="connsiteX5" fmla="*/ 13070657 w 13070657"/>
              <a:gd name="connsiteY5" fmla="*/ 1071911 h 1071911"/>
              <a:gd name="connsiteX6" fmla="*/ 0 w 13070657"/>
              <a:gd name="connsiteY6" fmla="*/ 1071911 h 107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70657" h="1071911">
                <a:moveTo>
                  <a:pt x="0" y="0"/>
                </a:moveTo>
                <a:lnTo>
                  <a:pt x="81904" y="23466"/>
                </a:lnTo>
                <a:cubicBezTo>
                  <a:pt x="1145142" y="287067"/>
                  <a:pt x="3634252" y="472027"/>
                  <a:pt x="6535329" y="472027"/>
                </a:cubicBezTo>
                <a:cubicBezTo>
                  <a:pt x="9436406" y="472027"/>
                  <a:pt x="11925516" y="287067"/>
                  <a:pt x="12988754" y="23466"/>
                </a:cubicBezTo>
                <a:lnTo>
                  <a:pt x="13070657" y="0"/>
                </a:lnTo>
                <a:lnTo>
                  <a:pt x="13070657" y="1071911"/>
                </a:lnTo>
                <a:lnTo>
                  <a:pt x="0" y="1071911"/>
                </a:lnTo>
                <a:close/>
              </a:path>
            </a:pathLst>
          </a:custGeom>
          <a:gradFill flip="none" rotWithShape="1">
            <a:gsLst>
              <a:gs pos="0">
                <a:srgbClr val="419CC9"/>
              </a:gs>
              <a:gs pos="100000">
                <a:srgbClr val="4DA7D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任意多边形: 形状 8"/>
          <p:cNvSpPr/>
          <p:nvPr userDrawn="1"/>
        </p:nvSpPr>
        <p:spPr>
          <a:xfrm>
            <a:off x="635" y="5337175"/>
            <a:ext cx="12192000" cy="1334770"/>
          </a:xfrm>
          <a:custGeom>
            <a:avLst/>
            <a:gdLst>
              <a:gd name="connsiteX0" fmla="*/ 0 w 13070657"/>
              <a:gd name="connsiteY0" fmla="*/ 0 h 1071911"/>
              <a:gd name="connsiteX1" fmla="*/ 81904 w 13070657"/>
              <a:gd name="connsiteY1" fmla="*/ 23466 h 1071911"/>
              <a:gd name="connsiteX2" fmla="*/ 6535329 w 13070657"/>
              <a:gd name="connsiteY2" fmla="*/ 472027 h 1071911"/>
              <a:gd name="connsiteX3" fmla="*/ 12988754 w 13070657"/>
              <a:gd name="connsiteY3" fmla="*/ 23466 h 1071911"/>
              <a:gd name="connsiteX4" fmla="*/ 13070657 w 13070657"/>
              <a:gd name="connsiteY4" fmla="*/ 0 h 1071911"/>
              <a:gd name="connsiteX5" fmla="*/ 13070657 w 13070657"/>
              <a:gd name="connsiteY5" fmla="*/ 1071911 h 1071911"/>
              <a:gd name="connsiteX6" fmla="*/ 0 w 13070657"/>
              <a:gd name="connsiteY6" fmla="*/ 1071911 h 107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70657" h="1071911">
                <a:moveTo>
                  <a:pt x="0" y="0"/>
                </a:moveTo>
                <a:lnTo>
                  <a:pt x="81904" y="23466"/>
                </a:lnTo>
                <a:cubicBezTo>
                  <a:pt x="1145142" y="287067"/>
                  <a:pt x="3634252" y="472027"/>
                  <a:pt x="6535329" y="472027"/>
                </a:cubicBezTo>
                <a:cubicBezTo>
                  <a:pt x="9436406" y="472027"/>
                  <a:pt x="11925516" y="287067"/>
                  <a:pt x="12988754" y="23466"/>
                </a:cubicBezTo>
                <a:lnTo>
                  <a:pt x="13070657" y="0"/>
                </a:lnTo>
                <a:lnTo>
                  <a:pt x="13070657" y="1071911"/>
                </a:lnTo>
                <a:lnTo>
                  <a:pt x="0" y="1071911"/>
                </a:lnTo>
                <a:close/>
              </a:path>
            </a:pathLst>
          </a:custGeom>
          <a:gradFill flip="none" rotWithShape="1">
            <a:gsLst>
              <a:gs pos="0">
                <a:srgbClr val="359FD7"/>
              </a:gs>
              <a:gs pos="100000">
                <a:srgbClr val="005B9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/>
          </a:p>
        </p:txBody>
      </p:sp>
      <p:sp>
        <p:nvSpPr>
          <p:cNvPr id="128" name="矩形 127"/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339FD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315686" y="-108856"/>
            <a:ext cx="130728" cy="847024"/>
          </a:xfrm>
          <a:prstGeom prst="rect">
            <a:avLst/>
          </a:prstGeom>
          <a:gradFill flip="none" rotWithShape="1">
            <a:gsLst>
              <a:gs pos="24000">
                <a:srgbClr val="005B94"/>
              </a:gs>
              <a:gs pos="100000">
                <a:srgbClr val="35A0D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en-US" altLang="zh-CN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0" name="图片 9" descr="资源 2@10x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0235" y="297815"/>
            <a:ext cx="2317750" cy="4197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8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8.xml"/><Relationship Id="rId5" Type="http://schemas.openxmlformats.org/officeDocument/2006/relationships/image" Target="../media/image4.png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0.xml"/><Relationship Id="rId3" Type="http://schemas.openxmlformats.org/officeDocument/2006/relationships/image" Target="../media/image15.webp"/><Relationship Id="rId2" Type="http://schemas.openxmlformats.org/officeDocument/2006/relationships/tags" Target="../tags/tag149.xml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image" Target="../media/image18.jpeg"/><Relationship Id="rId6" Type="http://schemas.openxmlformats.org/officeDocument/2006/relationships/tags" Target="../tags/tag154.xml"/><Relationship Id="rId5" Type="http://schemas.openxmlformats.org/officeDocument/2006/relationships/image" Target="../media/image17.jpeg"/><Relationship Id="rId4" Type="http://schemas.openxmlformats.org/officeDocument/2006/relationships/tags" Target="../tags/tag153.xml"/><Relationship Id="rId3" Type="http://schemas.openxmlformats.org/officeDocument/2006/relationships/image" Target="../media/image16.jpeg"/><Relationship Id="rId2" Type="http://schemas.openxmlformats.org/officeDocument/2006/relationships/tags" Target="../tags/tag152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8" Type="http://schemas.openxmlformats.org/officeDocument/2006/relationships/slideLayout" Target="../slideLayouts/slideLayout1.xml"/><Relationship Id="rId57" Type="http://schemas.openxmlformats.org/officeDocument/2006/relationships/tags" Target="../tags/tag114.xml"/><Relationship Id="rId56" Type="http://schemas.openxmlformats.org/officeDocument/2006/relationships/image" Target="../media/image2.png"/><Relationship Id="rId55" Type="http://schemas.openxmlformats.org/officeDocument/2006/relationships/tags" Target="../tags/tag113.xml"/><Relationship Id="rId54" Type="http://schemas.openxmlformats.org/officeDocument/2006/relationships/tags" Target="../tags/tag112.xml"/><Relationship Id="rId53" Type="http://schemas.openxmlformats.org/officeDocument/2006/relationships/tags" Target="../tags/tag111.xml"/><Relationship Id="rId52" Type="http://schemas.openxmlformats.org/officeDocument/2006/relationships/tags" Target="../tags/tag110.xml"/><Relationship Id="rId51" Type="http://schemas.openxmlformats.org/officeDocument/2006/relationships/tags" Target="../tags/tag109.xml"/><Relationship Id="rId50" Type="http://schemas.openxmlformats.org/officeDocument/2006/relationships/tags" Target="../tags/tag108.xml"/><Relationship Id="rId5" Type="http://schemas.openxmlformats.org/officeDocument/2006/relationships/tags" Target="../tags/tag63.xml"/><Relationship Id="rId49" Type="http://schemas.openxmlformats.org/officeDocument/2006/relationships/tags" Target="../tags/tag107.xml"/><Relationship Id="rId48" Type="http://schemas.openxmlformats.org/officeDocument/2006/relationships/tags" Target="../tags/tag106.xml"/><Relationship Id="rId47" Type="http://schemas.openxmlformats.org/officeDocument/2006/relationships/tags" Target="../tags/tag105.xml"/><Relationship Id="rId46" Type="http://schemas.openxmlformats.org/officeDocument/2006/relationships/tags" Target="../tags/tag104.xml"/><Relationship Id="rId45" Type="http://schemas.openxmlformats.org/officeDocument/2006/relationships/tags" Target="../tags/tag103.xml"/><Relationship Id="rId44" Type="http://schemas.openxmlformats.org/officeDocument/2006/relationships/tags" Target="../tags/tag102.xml"/><Relationship Id="rId43" Type="http://schemas.openxmlformats.org/officeDocument/2006/relationships/tags" Target="../tags/tag101.xml"/><Relationship Id="rId42" Type="http://schemas.openxmlformats.org/officeDocument/2006/relationships/tags" Target="../tags/tag100.xml"/><Relationship Id="rId41" Type="http://schemas.openxmlformats.org/officeDocument/2006/relationships/tags" Target="../tags/tag99.xml"/><Relationship Id="rId40" Type="http://schemas.openxmlformats.org/officeDocument/2006/relationships/tags" Target="../tags/tag98.xml"/><Relationship Id="rId4" Type="http://schemas.openxmlformats.org/officeDocument/2006/relationships/tags" Target="../tags/tag62.xml"/><Relationship Id="rId39" Type="http://schemas.openxmlformats.org/officeDocument/2006/relationships/tags" Target="../tags/tag97.xml"/><Relationship Id="rId38" Type="http://schemas.openxmlformats.org/officeDocument/2006/relationships/tags" Target="../tags/tag96.xml"/><Relationship Id="rId37" Type="http://schemas.openxmlformats.org/officeDocument/2006/relationships/tags" Target="../tags/tag95.xml"/><Relationship Id="rId36" Type="http://schemas.openxmlformats.org/officeDocument/2006/relationships/tags" Target="../tags/tag94.xml"/><Relationship Id="rId35" Type="http://schemas.openxmlformats.org/officeDocument/2006/relationships/tags" Target="../tags/tag93.xml"/><Relationship Id="rId34" Type="http://schemas.openxmlformats.org/officeDocument/2006/relationships/tags" Target="../tags/tag92.xml"/><Relationship Id="rId33" Type="http://schemas.openxmlformats.org/officeDocument/2006/relationships/tags" Target="../tags/tag91.xml"/><Relationship Id="rId32" Type="http://schemas.openxmlformats.org/officeDocument/2006/relationships/tags" Target="../tags/tag90.xml"/><Relationship Id="rId31" Type="http://schemas.openxmlformats.org/officeDocument/2006/relationships/tags" Target="../tags/tag89.xml"/><Relationship Id="rId30" Type="http://schemas.openxmlformats.org/officeDocument/2006/relationships/tags" Target="../tags/tag88.xml"/><Relationship Id="rId3" Type="http://schemas.openxmlformats.org/officeDocument/2006/relationships/tags" Target="../tags/tag61.xml"/><Relationship Id="rId29" Type="http://schemas.openxmlformats.org/officeDocument/2006/relationships/tags" Target="../tags/tag87.xml"/><Relationship Id="rId28" Type="http://schemas.openxmlformats.org/officeDocument/2006/relationships/tags" Target="../tags/tag86.xml"/><Relationship Id="rId27" Type="http://schemas.openxmlformats.org/officeDocument/2006/relationships/tags" Target="../tags/tag85.xml"/><Relationship Id="rId26" Type="http://schemas.openxmlformats.org/officeDocument/2006/relationships/tags" Target="../tags/tag84.xml"/><Relationship Id="rId25" Type="http://schemas.openxmlformats.org/officeDocument/2006/relationships/tags" Target="../tags/tag83.xml"/><Relationship Id="rId24" Type="http://schemas.openxmlformats.org/officeDocument/2006/relationships/tags" Target="../tags/tag82.xml"/><Relationship Id="rId23" Type="http://schemas.openxmlformats.org/officeDocument/2006/relationships/tags" Target="../tags/tag81.xml"/><Relationship Id="rId22" Type="http://schemas.openxmlformats.org/officeDocument/2006/relationships/tags" Target="../tags/tag80.xml"/><Relationship Id="rId21" Type="http://schemas.openxmlformats.org/officeDocument/2006/relationships/tags" Target="../tags/tag79.xml"/><Relationship Id="rId20" Type="http://schemas.openxmlformats.org/officeDocument/2006/relationships/tags" Target="../tags/tag78.xml"/><Relationship Id="rId2" Type="http://schemas.openxmlformats.org/officeDocument/2006/relationships/tags" Target="../tags/tag60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5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8.xml"/><Relationship Id="rId5" Type="http://schemas.openxmlformats.org/officeDocument/2006/relationships/image" Target="../media/image4.png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image" Target="../media/image5.png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8" Type="http://schemas.openxmlformats.org/officeDocument/2006/relationships/notesSlide" Target="../notesSlides/notesSlide2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31.xml"/><Relationship Id="rId15" Type="http://schemas.openxmlformats.org/officeDocument/2006/relationships/image" Target="../media/image7.png"/><Relationship Id="rId14" Type="http://schemas.openxmlformats.org/officeDocument/2006/relationships/tags" Target="../tags/tag130.xml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image" Target="../media/image6.jpeg"/><Relationship Id="rId10" Type="http://schemas.openxmlformats.org/officeDocument/2006/relationships/tags" Target="../tags/tag127.xml"/><Relationship Id="rId1" Type="http://schemas.openxmlformats.org/officeDocument/2006/relationships/tags" Target="../tags/tag11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2.xml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6.xml"/><Relationship Id="rId5" Type="http://schemas.openxmlformats.org/officeDocument/2006/relationships/image" Target="../media/image4.png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7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2.xml"/><Relationship Id="rId5" Type="http://schemas.openxmlformats.org/officeDocument/2006/relationships/image" Target="../media/image4.png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rot="16200000">
            <a:off x="2556510" y="-2558415"/>
            <a:ext cx="7077075" cy="12193270"/>
          </a:xfrm>
          <a:prstGeom prst="rect">
            <a:avLst/>
          </a:prstGeom>
          <a:gradFill>
            <a:gsLst>
              <a:gs pos="84000">
                <a:srgbClr val="267DA8">
                  <a:alpha val="100000"/>
                </a:srgbClr>
              </a:gs>
              <a:gs pos="70000">
                <a:srgbClr val="136C9E">
                  <a:alpha val="100000"/>
                </a:srgbClr>
              </a:gs>
              <a:gs pos="44000">
                <a:srgbClr val="015593"/>
              </a:gs>
              <a:gs pos="100000">
                <a:srgbClr val="4C9EB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423670" y="1827530"/>
            <a:ext cx="9991090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PPT Presentation Title</a:t>
            </a:r>
            <a:endParaRPr lang="zh-CN" altLang="en-US" sz="6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9050" y="3025140"/>
            <a:ext cx="440944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PPT 演示文稿标题</a:t>
            </a:r>
            <a:endParaRPr lang="zh-CN" altLang="en-US" sz="3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57655" y="3918585"/>
            <a:ext cx="9061450" cy="0"/>
          </a:xfrm>
          <a:prstGeom prst="line">
            <a:avLst/>
          </a:prstGeom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883660" y="4347210"/>
            <a:ext cx="4409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主持人：</a:t>
            </a:r>
            <a:r>
              <a:rPr lang="en-US" altLang="zh-CN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</a:t>
            </a:r>
            <a:r>
              <a:rPr lang="zh-CN" altLang="en-US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时间：</a:t>
            </a:r>
            <a:endParaRPr lang="zh-CN" altLang="en-US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14" name="图片 13" descr="未标题-1_画板 1"/>
          <p:cNvPicPr>
            <a:picLocks noChangeAspect="1"/>
          </p:cNvPicPr>
          <p:nvPr/>
        </p:nvPicPr>
        <p:blipFill>
          <a:blip r:embed="rId1"/>
          <a:srcRect t="73367"/>
          <a:stretch>
            <a:fillRect/>
          </a:stretch>
        </p:blipFill>
        <p:spPr>
          <a:xfrm>
            <a:off x="-1270" y="5262245"/>
            <a:ext cx="12208510" cy="1814830"/>
          </a:xfrm>
          <a:prstGeom prst="rect">
            <a:avLst/>
          </a:prstGeom>
        </p:spPr>
      </p:pic>
      <p:pic>
        <p:nvPicPr>
          <p:cNvPr id="3" name="图片 2" descr="资源 1@10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ïšḻïḓé"/>
          <p:cNvSpPr/>
          <p:nvPr/>
        </p:nvSpPr>
        <p:spPr>
          <a:xfrm>
            <a:off x="669925" y="2428542"/>
            <a:ext cx="2755984" cy="434625"/>
          </a:xfrm>
          <a:prstGeom prst="roundRect">
            <a:avLst/>
          </a:prstGeom>
          <a:gradFill>
            <a:gsLst>
              <a:gs pos="60000">
                <a:schemeClr val="bg2">
                  <a:lumMod val="75000"/>
                  <a:alpha val="94000"/>
                </a:schemeClr>
              </a:gs>
              <a:gs pos="0">
                <a:schemeClr val="bg2">
                  <a:lumMod val="90000"/>
                </a:schemeClr>
              </a:gs>
            </a:gsLst>
            <a:lin ang="16380000" scaled="0"/>
          </a:gra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2500"/>
          </a:bodyPr>
          <a:p>
            <a:pPr algn="ctr" defTabSz="914400">
              <a:lnSpc>
                <a:spcPct val="11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钢铁强国</a:t>
            </a:r>
            <a:endParaRPr lang="en-US" altLang="zh-CN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5" name="iṧ1íḓê"/>
          <p:cNvSpPr/>
          <p:nvPr/>
        </p:nvSpPr>
        <p:spPr>
          <a:xfrm>
            <a:off x="669925" y="2959313"/>
            <a:ext cx="2755984" cy="2078523"/>
          </a:xfrm>
          <a:prstGeom prst="roundRect">
            <a:avLst>
              <a:gd name="adj" fmla="val 6000"/>
            </a:avLst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</a:ln>
          <a:effectLst>
            <a:outerShdw sx="1000" sy="1000" algn="ctr" rotWithShape="0">
              <a:schemeClr val="bg1">
                <a:lumMod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rmAutofit/>
          </a:bodyPr>
          <a:p>
            <a:pPr algn="just" defTabSz="914400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 defTabSz="914400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1997</a:t>
            </a:r>
            <a:r>
              <a:rPr lang="zh-CN" altLang="en-US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</a:t>
            </a:r>
            <a:r>
              <a:rPr lang="en-US" altLang="zh-CN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5</a:t>
            </a:r>
            <a:r>
              <a:rPr lang="zh-CN" altLang="en-US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月，学校首批进入国家“</a:t>
            </a:r>
            <a:r>
              <a:rPr lang="en-US" altLang="zh-CN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211</a:t>
            </a:r>
            <a:r>
              <a:rPr lang="zh-CN" altLang="en-US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工程”建设高校行列。</a:t>
            </a:r>
            <a:r>
              <a:rPr lang="en-US" altLang="zh-CN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2006</a:t>
            </a:r>
            <a:r>
              <a:rPr lang="zh-CN" altLang="en-US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年，学校成为首批“</a:t>
            </a:r>
            <a:r>
              <a:rPr lang="en-US" altLang="zh-CN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985</a:t>
            </a:r>
            <a:r>
              <a:rPr lang="zh-CN" altLang="en-US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工程”优势学科创新平台建设高校。</a:t>
            </a:r>
            <a:endParaRPr lang="zh-CN" altLang="en-US" sz="1200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îṡ1îḍe"/>
          <p:cNvSpPr/>
          <p:nvPr/>
        </p:nvSpPr>
        <p:spPr>
          <a:xfrm>
            <a:off x="4540252" y="2183323"/>
            <a:ext cx="3109906" cy="490438"/>
          </a:xfrm>
          <a:prstGeom prst="round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2273B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百炼成钢</a:t>
            </a:r>
            <a:endParaRPr lang="en-US" altLang="zh-CN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íšľîḍê"/>
          <p:cNvSpPr/>
          <p:nvPr/>
        </p:nvSpPr>
        <p:spPr>
          <a:xfrm>
            <a:off x="4540253" y="2825853"/>
            <a:ext cx="3109906" cy="2345444"/>
          </a:xfrm>
          <a:prstGeom prst="roundRect">
            <a:avLst>
              <a:gd name="adj" fmla="val 6000"/>
            </a:avLst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</a:ln>
          <a:effectLst>
            <a:outerShdw sx="1000" sy="1000" algn="ctr" rotWithShape="0">
              <a:schemeClr val="bg1">
                <a:lumMod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rmAutofit/>
          </a:bodyPr>
          <a:p>
            <a:pPr algn="ctr">
              <a:lnSpc>
                <a:spcPct val="150000"/>
              </a:lnSpc>
            </a:pPr>
            <a:endParaRPr lang="en-US" altLang="zh-CN" sz="12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北京科技大学于</a:t>
            </a:r>
            <a:r>
              <a:rPr lang="en-US" altLang="zh-CN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1952</a:t>
            </a:r>
            <a:r>
              <a:rPr lang="zh-CN" altLang="en-US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年由天津大学（原北洋大学）、清华大学等</a:t>
            </a:r>
            <a:r>
              <a:rPr lang="en-US" altLang="zh-CN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6</a:t>
            </a:r>
            <a:r>
              <a:rPr lang="zh-CN" altLang="en-US" sz="12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所国内著名大学的矿冶系科组建而成，已发展成为以工为主，工、理、管、文、经、法等多学科协调发展的教育部直属全国重点大学，是全国首批正式成立研究生院的高等学校之一。</a:t>
            </a:r>
            <a:endParaRPr lang="zh-CN" altLang="en-US" sz="1200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îṩļïḑê"/>
          <p:cNvSpPr/>
          <p:nvPr/>
        </p:nvSpPr>
        <p:spPr>
          <a:xfrm>
            <a:off x="8764502" y="2428793"/>
            <a:ext cx="2755984" cy="434625"/>
          </a:xfrm>
          <a:prstGeom prst="roundRect">
            <a:avLst/>
          </a:prstGeom>
          <a:gradFill>
            <a:gsLst>
              <a:gs pos="0">
                <a:schemeClr val="tx1">
                  <a:lumMod val="25000"/>
                  <a:lumOff val="7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5960000" scaled="1"/>
          </a:gra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2500"/>
          </a:bodyPr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科教兴邦</a:t>
            </a:r>
            <a:endParaRPr lang="en-US" altLang="zh-CN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9" name="ïṧḻíde"/>
          <p:cNvSpPr/>
          <p:nvPr/>
        </p:nvSpPr>
        <p:spPr>
          <a:xfrm>
            <a:off x="8764502" y="2959313"/>
            <a:ext cx="2755984" cy="2078523"/>
          </a:xfrm>
          <a:prstGeom prst="roundRect">
            <a:avLst>
              <a:gd name="adj" fmla="val 6000"/>
            </a:avLst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</a:ln>
          <a:effectLst>
            <a:outerShdw sx="1000" sy="1000" algn="ctr" rotWithShape="0">
              <a:schemeClr val="bg1">
                <a:lumMod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rmAutofit/>
          </a:bodyPr>
          <a:p>
            <a:pPr algn="just" defTabSz="914400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 defTabSz="914400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国家科技进步一等奖</a:t>
            </a:r>
            <a:r>
              <a:rPr lang="en-US" altLang="zh-CN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4</a:t>
            </a:r>
            <a: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项（</a:t>
            </a:r>
            <a:r>
              <a:rPr lang="en-US" altLang="zh-CN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1978-2011</a:t>
            </a:r>
            <a: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全国毕业生就业典型经验高校（</a:t>
            </a:r>
            <a:r>
              <a:rPr lang="en-US" altLang="zh-CN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2013</a:t>
            </a:r>
            <a: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全国创新创业典型经验高校（</a:t>
            </a:r>
            <a:r>
              <a:rPr lang="en-US" altLang="zh-CN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2019</a:t>
            </a:r>
            <a: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en-US" altLang="zh-CN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181</a:t>
            </a:r>
            <a: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项国家级科研成果奖励（</a:t>
            </a:r>
            <a:r>
              <a:rPr lang="en-US" altLang="zh-CN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1978</a:t>
            </a:r>
            <a: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年至</a:t>
            </a:r>
            <a:r>
              <a:rPr lang="en-US" altLang="zh-CN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2020</a:t>
            </a:r>
            <a: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</a:t>
            </a:r>
            <a:r>
              <a:rPr lang="en-US" altLang="zh-CN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</a:t>
            </a:r>
            <a:r>
              <a:rPr lang="zh-CN" altLang="en-US" sz="1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月）</a:t>
            </a:r>
            <a:endParaRPr lang="zh-CN" altLang="en-US" sz="1000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9925" y="294968"/>
            <a:ext cx="6328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崇尚实践之三段内容图文展示页</a:t>
            </a:r>
            <a:endParaRPr lang="zh-CN" altLang="en-US" sz="2800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íṣľîḋê"/>
          <p:cNvSpPr/>
          <p:nvPr/>
        </p:nvSpPr>
        <p:spPr>
          <a:xfrm>
            <a:off x="1168368" y="1682091"/>
            <a:ext cx="3538454" cy="3493819"/>
          </a:xfrm>
          <a:prstGeom prst="roundRect">
            <a:avLst>
              <a:gd name="adj" fmla="val 2333"/>
            </a:avLst>
          </a:prstGeom>
          <a:blipFill dpi="0" rotWithShape="1">
            <a:blip r:embed="rId1"/>
            <a:srcRect/>
            <a:tile tx="0" ty="0" sx="100000" sy="100000" flip="none" algn="tl"/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" name="ïŝḻïḑé"/>
          <p:cNvGrpSpPr/>
          <p:nvPr/>
        </p:nvGrpSpPr>
        <p:grpSpPr>
          <a:xfrm>
            <a:off x="6693449" y="1292604"/>
            <a:ext cx="3538454" cy="1144968"/>
            <a:chOff x="5090648" y="1856789"/>
            <a:chExt cx="3538454" cy="1144968"/>
          </a:xfrm>
        </p:grpSpPr>
        <p:sp>
          <p:nvSpPr>
            <p:cNvPr id="7" name="íślïde"/>
            <p:cNvSpPr txBox="1"/>
            <p:nvPr/>
          </p:nvSpPr>
          <p:spPr>
            <a:xfrm>
              <a:off x="5090648" y="2191497"/>
              <a:ext cx="3538454" cy="810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1997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月，学校首批进入国家“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211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工程”建设高校行列。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2006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年，学校成为首批“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985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工程”优势学科创新平台建设高校。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endParaRPr>
            </a:p>
          </p:txBody>
        </p:sp>
        <p:sp>
          <p:nvSpPr>
            <p:cNvPr id="8" name="í$1îďê"/>
            <p:cNvSpPr txBox="1"/>
            <p:nvPr/>
          </p:nvSpPr>
          <p:spPr>
            <a:xfrm>
              <a:off x="5090648" y="1856789"/>
              <a:ext cx="3538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dirty="0">
                  <a:gradFill>
                    <a:gsLst>
                      <a:gs pos="0">
                        <a:srgbClr val="005B94"/>
                      </a:gs>
                      <a:gs pos="100000">
                        <a:srgbClr val="2273B6"/>
                      </a:gs>
                    </a:gsLst>
                    <a:lin ang="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钢铁强国</a:t>
              </a:r>
              <a:endParaRPr lang="zh-CN" altLang="en-US" sz="2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3" name="îṧḷiḓè"/>
          <p:cNvGrpSpPr/>
          <p:nvPr/>
        </p:nvGrpSpPr>
        <p:grpSpPr>
          <a:xfrm>
            <a:off x="6693449" y="2427497"/>
            <a:ext cx="3538454" cy="1652663"/>
            <a:chOff x="5090648" y="1956933"/>
            <a:chExt cx="3538454" cy="1652663"/>
          </a:xfrm>
        </p:grpSpPr>
        <p:sp>
          <p:nvSpPr>
            <p:cNvPr id="14" name="işľíḑe"/>
            <p:cNvSpPr txBox="1"/>
            <p:nvPr/>
          </p:nvSpPr>
          <p:spPr>
            <a:xfrm>
              <a:off x="5090648" y="2319276"/>
              <a:ext cx="3538454" cy="1290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北京科技大学于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1952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年由天津大学（原北洋大学）、清华大学等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6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所国内著名大学的矿冶系科组建而成，已发展成为以工为主，工、理、管、文、经、法等多学科协调发展的教育部直属全国重点大学，是全国首批正式成立研究生院的高等学校之一。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endParaRPr>
            </a:p>
          </p:txBody>
        </p:sp>
        <p:sp>
          <p:nvSpPr>
            <p:cNvPr id="15" name="iṣliḑe"/>
            <p:cNvSpPr txBox="1"/>
            <p:nvPr/>
          </p:nvSpPr>
          <p:spPr>
            <a:xfrm>
              <a:off x="5090648" y="1956933"/>
              <a:ext cx="3538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dirty="0">
                  <a:gradFill>
                    <a:gsLst>
                      <a:gs pos="0">
                        <a:srgbClr val="005B94"/>
                      </a:gs>
                      <a:gs pos="100000">
                        <a:srgbClr val="2273B6"/>
                      </a:gs>
                    </a:gsLst>
                    <a:lin ang="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百炼成钢</a:t>
              </a:r>
              <a:endParaRPr lang="zh-CN" altLang="en-US" sz="2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0" name="îsľidé"/>
          <p:cNvGrpSpPr/>
          <p:nvPr/>
        </p:nvGrpSpPr>
        <p:grpSpPr>
          <a:xfrm>
            <a:off x="6693535" y="4079875"/>
            <a:ext cx="4267835" cy="1603307"/>
            <a:chOff x="5090648" y="1956933"/>
            <a:chExt cx="3538454" cy="1603204"/>
          </a:xfrm>
        </p:grpSpPr>
        <p:sp>
          <p:nvSpPr>
            <p:cNvPr id="21" name="íšḻiḑè"/>
            <p:cNvSpPr txBox="1"/>
            <p:nvPr/>
          </p:nvSpPr>
          <p:spPr>
            <a:xfrm>
              <a:off x="5090648" y="2269900"/>
              <a:ext cx="3538454" cy="1290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国家科技进步一等奖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4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项（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1978-2011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年） </a:t>
              </a:r>
              <a:b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</a:b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全国毕业生就业典型经验高校（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2013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年） </a:t>
              </a:r>
              <a:b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</a:b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全国创新创业典型经验高校（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2019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年） </a:t>
              </a:r>
              <a:b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</a:b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181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项国家级科研成果奖励（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1978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年至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2020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月）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endParaRPr>
            </a:p>
          </p:txBody>
        </p:sp>
        <p:sp>
          <p:nvSpPr>
            <p:cNvPr id="22" name="îṡļîḋé"/>
            <p:cNvSpPr txBox="1"/>
            <p:nvPr/>
          </p:nvSpPr>
          <p:spPr>
            <a:xfrm>
              <a:off x="5090648" y="1956933"/>
              <a:ext cx="3538454" cy="398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dirty="0">
                  <a:gradFill>
                    <a:gsLst>
                      <a:gs pos="0">
                        <a:srgbClr val="005B94"/>
                      </a:gs>
                      <a:gs pos="100000">
                        <a:srgbClr val="2273B6"/>
                      </a:gs>
                    </a:gsLst>
                    <a:lin ang="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科教兴邦</a:t>
              </a:r>
              <a:endParaRPr lang="zh-CN" altLang="en-US" sz="2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7" name="íṣľîḋê"/>
          <p:cNvSpPr/>
          <p:nvPr/>
        </p:nvSpPr>
        <p:spPr>
          <a:xfrm>
            <a:off x="1082599" y="1597405"/>
            <a:ext cx="3709992" cy="3663192"/>
          </a:xfrm>
          <a:prstGeom prst="roundRect">
            <a:avLst>
              <a:gd name="adj" fmla="val 2333"/>
            </a:avLst>
          </a:prstGeom>
          <a:solidFill>
            <a:srgbClr val="0670D1">
              <a:alpha val="25000"/>
            </a:srgbClr>
          </a:soli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669925" y="294968"/>
            <a:ext cx="6328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崇尚实践之三段内容图文展示页</a:t>
            </a:r>
            <a:endParaRPr lang="zh-CN" altLang="en-US" sz="2800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5" name="íŝḷîḋé"/>
          <p:cNvGrpSpPr/>
          <p:nvPr/>
        </p:nvGrpSpPr>
        <p:grpSpPr>
          <a:xfrm>
            <a:off x="6163458" y="1377796"/>
            <a:ext cx="444222" cy="444220"/>
            <a:chOff x="3866383" y="1968240"/>
            <a:chExt cx="444222" cy="444220"/>
          </a:xfrm>
          <a:gradFill>
            <a:gsLst>
              <a:gs pos="0">
                <a:srgbClr val="005B94"/>
              </a:gs>
              <a:gs pos="100000">
                <a:srgbClr val="2273B6"/>
              </a:gs>
            </a:gsLst>
            <a:lin ang="5400000" scaled="0"/>
          </a:gradFill>
        </p:grpSpPr>
        <p:sp>
          <p:nvSpPr>
            <p:cNvPr id="26" name="îṧliḑe"/>
            <p:cNvSpPr/>
            <p:nvPr/>
          </p:nvSpPr>
          <p:spPr>
            <a:xfrm>
              <a:off x="3866383" y="1968240"/>
              <a:ext cx="444222" cy="444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9" name="î$lîdê"/>
            <p:cNvSpPr/>
            <p:nvPr/>
          </p:nvSpPr>
          <p:spPr bwMode="auto">
            <a:xfrm>
              <a:off x="3986216" y="2087569"/>
              <a:ext cx="204556" cy="205561"/>
            </a:xfrm>
            <a:custGeom>
              <a:avLst/>
              <a:gdLst>
                <a:gd name="T0" fmla="*/ 3620 w 9336"/>
                <a:gd name="T1" fmla="*/ 9379 h 9379"/>
                <a:gd name="T2" fmla="*/ 3333 w 9336"/>
                <a:gd name="T3" fmla="*/ 8275 h 9379"/>
                <a:gd name="T4" fmla="*/ 2362 w 9336"/>
                <a:gd name="T5" fmla="*/ 8761 h 9379"/>
                <a:gd name="T6" fmla="*/ 618 w 9336"/>
                <a:gd name="T7" fmla="*/ 7260 h 9379"/>
                <a:gd name="T8" fmla="*/ 1192 w 9336"/>
                <a:gd name="T9" fmla="*/ 6289 h 9379"/>
                <a:gd name="T10" fmla="*/ 177 w 9336"/>
                <a:gd name="T11" fmla="*/ 5936 h 9379"/>
                <a:gd name="T12" fmla="*/ 0 w 9336"/>
                <a:gd name="T13" fmla="*/ 3641 h 9379"/>
                <a:gd name="T14" fmla="*/ 1104 w 9336"/>
                <a:gd name="T15" fmla="*/ 3354 h 9379"/>
                <a:gd name="T16" fmla="*/ 618 w 9336"/>
                <a:gd name="T17" fmla="*/ 2383 h 9379"/>
                <a:gd name="T18" fmla="*/ 2119 w 9336"/>
                <a:gd name="T19" fmla="*/ 640 h 9379"/>
                <a:gd name="T20" fmla="*/ 3090 w 9336"/>
                <a:gd name="T21" fmla="*/ 1213 h 9379"/>
                <a:gd name="T22" fmla="*/ 3443 w 9336"/>
                <a:gd name="T23" fmla="*/ 176 h 9379"/>
                <a:gd name="T24" fmla="*/ 5738 w 9336"/>
                <a:gd name="T25" fmla="*/ 0 h 9379"/>
                <a:gd name="T26" fmla="*/ 6025 w 9336"/>
                <a:gd name="T27" fmla="*/ 1103 h 9379"/>
                <a:gd name="T28" fmla="*/ 6996 w 9336"/>
                <a:gd name="T29" fmla="*/ 617 h 9379"/>
                <a:gd name="T30" fmla="*/ 8740 w 9336"/>
                <a:gd name="T31" fmla="*/ 2118 h 9379"/>
                <a:gd name="T32" fmla="*/ 8122 w 9336"/>
                <a:gd name="T33" fmla="*/ 3133 h 9379"/>
                <a:gd name="T34" fmla="*/ 9159 w 9336"/>
                <a:gd name="T35" fmla="*/ 3486 h 9379"/>
                <a:gd name="T36" fmla="*/ 9336 w 9336"/>
                <a:gd name="T37" fmla="*/ 5782 h 9379"/>
                <a:gd name="T38" fmla="*/ 8232 w 9336"/>
                <a:gd name="T39" fmla="*/ 6046 h 9379"/>
                <a:gd name="T40" fmla="*/ 8718 w 9336"/>
                <a:gd name="T41" fmla="*/ 7017 h 9379"/>
                <a:gd name="T42" fmla="*/ 7217 w 9336"/>
                <a:gd name="T43" fmla="*/ 8761 h 9379"/>
                <a:gd name="T44" fmla="*/ 6246 w 9336"/>
                <a:gd name="T45" fmla="*/ 8187 h 9379"/>
                <a:gd name="T46" fmla="*/ 5893 w 9336"/>
                <a:gd name="T47" fmla="*/ 9224 h 9379"/>
                <a:gd name="T48" fmla="*/ 3796 w 9336"/>
                <a:gd name="T49" fmla="*/ 8982 h 9379"/>
                <a:gd name="T50" fmla="*/ 5628 w 9336"/>
                <a:gd name="T51" fmla="*/ 8121 h 9379"/>
                <a:gd name="T52" fmla="*/ 6202 w 9336"/>
                <a:gd name="T53" fmla="*/ 7790 h 9379"/>
                <a:gd name="T54" fmla="*/ 7085 w 9336"/>
                <a:gd name="T55" fmla="*/ 8364 h 9379"/>
                <a:gd name="T56" fmla="*/ 7769 w 9336"/>
                <a:gd name="T57" fmla="*/ 6444 h 9379"/>
                <a:gd name="T58" fmla="*/ 7923 w 9336"/>
                <a:gd name="T59" fmla="*/ 5782 h 9379"/>
                <a:gd name="T60" fmla="*/ 8960 w 9336"/>
                <a:gd name="T61" fmla="*/ 5561 h 9379"/>
                <a:gd name="T62" fmla="*/ 8100 w 9336"/>
                <a:gd name="T63" fmla="*/ 3729 h 9379"/>
                <a:gd name="T64" fmla="*/ 7769 w 9336"/>
                <a:gd name="T65" fmla="*/ 3155 h 9379"/>
                <a:gd name="T66" fmla="*/ 8342 w 9336"/>
                <a:gd name="T67" fmla="*/ 2273 h 9379"/>
                <a:gd name="T68" fmla="*/ 6422 w 9336"/>
                <a:gd name="T69" fmla="*/ 1589 h 9379"/>
                <a:gd name="T70" fmla="*/ 5760 w 9336"/>
                <a:gd name="T71" fmla="*/ 1434 h 9379"/>
                <a:gd name="T72" fmla="*/ 5540 w 9336"/>
                <a:gd name="T73" fmla="*/ 397 h 9379"/>
                <a:gd name="T74" fmla="*/ 3708 w 9336"/>
                <a:gd name="T75" fmla="*/ 1257 h 9379"/>
                <a:gd name="T76" fmla="*/ 3134 w 9336"/>
                <a:gd name="T77" fmla="*/ 1589 h 9379"/>
                <a:gd name="T78" fmla="*/ 2251 w 9336"/>
                <a:gd name="T79" fmla="*/ 1015 h 9379"/>
                <a:gd name="T80" fmla="*/ 1589 w 9336"/>
                <a:gd name="T81" fmla="*/ 2957 h 9379"/>
                <a:gd name="T82" fmla="*/ 1435 w 9336"/>
                <a:gd name="T83" fmla="*/ 3619 h 9379"/>
                <a:gd name="T84" fmla="*/ 398 w 9336"/>
                <a:gd name="T85" fmla="*/ 3840 h 9379"/>
                <a:gd name="T86" fmla="*/ 1258 w 9336"/>
                <a:gd name="T87" fmla="*/ 5671 h 9379"/>
                <a:gd name="T88" fmla="*/ 1589 w 9336"/>
                <a:gd name="T89" fmla="*/ 6245 h 9379"/>
                <a:gd name="T90" fmla="*/ 1016 w 9336"/>
                <a:gd name="T91" fmla="*/ 7128 h 9379"/>
                <a:gd name="T92" fmla="*/ 2914 w 9336"/>
                <a:gd name="T93" fmla="*/ 7812 h 9379"/>
                <a:gd name="T94" fmla="*/ 3576 w 9336"/>
                <a:gd name="T95" fmla="*/ 7966 h 9379"/>
                <a:gd name="T96" fmla="*/ 3796 w 9336"/>
                <a:gd name="T97" fmla="*/ 8982 h 9379"/>
                <a:gd name="T98" fmla="*/ 1987 w 9336"/>
                <a:gd name="T99" fmla="*/ 4700 h 9379"/>
                <a:gd name="T100" fmla="*/ 4701 w 9336"/>
                <a:gd name="T101" fmla="*/ 2008 h 9379"/>
                <a:gd name="T102" fmla="*/ 4679 w 9336"/>
                <a:gd name="T103" fmla="*/ 7415 h 9379"/>
                <a:gd name="T104" fmla="*/ 3046 w 9336"/>
                <a:gd name="T105" fmla="*/ 3089 h 9379"/>
                <a:gd name="T106" fmla="*/ 4679 w 9336"/>
                <a:gd name="T107" fmla="*/ 7040 h 9379"/>
                <a:gd name="T108" fmla="*/ 4679 w 9336"/>
                <a:gd name="T109" fmla="*/ 2405 h 9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36" h="9379">
                  <a:moveTo>
                    <a:pt x="5716" y="9379"/>
                  </a:moveTo>
                  <a:lnTo>
                    <a:pt x="3620" y="9379"/>
                  </a:lnTo>
                  <a:cubicBezTo>
                    <a:pt x="3509" y="9379"/>
                    <a:pt x="3443" y="9313"/>
                    <a:pt x="3421" y="9202"/>
                  </a:cubicBezTo>
                  <a:lnTo>
                    <a:pt x="3333" y="8275"/>
                  </a:lnTo>
                  <a:cubicBezTo>
                    <a:pt x="3245" y="8253"/>
                    <a:pt x="3156" y="8209"/>
                    <a:pt x="3068" y="8165"/>
                  </a:cubicBezTo>
                  <a:lnTo>
                    <a:pt x="2362" y="8761"/>
                  </a:lnTo>
                  <a:cubicBezTo>
                    <a:pt x="2296" y="8827"/>
                    <a:pt x="2163" y="8827"/>
                    <a:pt x="2097" y="8739"/>
                  </a:cubicBezTo>
                  <a:lnTo>
                    <a:pt x="618" y="7260"/>
                  </a:lnTo>
                  <a:cubicBezTo>
                    <a:pt x="552" y="7194"/>
                    <a:pt x="552" y="7084"/>
                    <a:pt x="596" y="6995"/>
                  </a:cubicBezTo>
                  <a:lnTo>
                    <a:pt x="1192" y="6289"/>
                  </a:lnTo>
                  <a:cubicBezTo>
                    <a:pt x="1148" y="6201"/>
                    <a:pt x="1126" y="6113"/>
                    <a:pt x="1082" y="6024"/>
                  </a:cubicBezTo>
                  <a:lnTo>
                    <a:pt x="177" y="5936"/>
                  </a:lnTo>
                  <a:cubicBezTo>
                    <a:pt x="67" y="5936"/>
                    <a:pt x="0" y="5848"/>
                    <a:pt x="0" y="5737"/>
                  </a:cubicBezTo>
                  <a:lnTo>
                    <a:pt x="0" y="3641"/>
                  </a:lnTo>
                  <a:cubicBezTo>
                    <a:pt x="0" y="3531"/>
                    <a:pt x="67" y="3464"/>
                    <a:pt x="177" y="3442"/>
                  </a:cubicBezTo>
                  <a:lnTo>
                    <a:pt x="1104" y="3354"/>
                  </a:lnTo>
                  <a:cubicBezTo>
                    <a:pt x="1148" y="3266"/>
                    <a:pt x="1170" y="3177"/>
                    <a:pt x="1214" y="3089"/>
                  </a:cubicBezTo>
                  <a:lnTo>
                    <a:pt x="618" y="2383"/>
                  </a:lnTo>
                  <a:cubicBezTo>
                    <a:pt x="552" y="2317"/>
                    <a:pt x="552" y="2184"/>
                    <a:pt x="640" y="2118"/>
                  </a:cubicBezTo>
                  <a:lnTo>
                    <a:pt x="2119" y="640"/>
                  </a:lnTo>
                  <a:cubicBezTo>
                    <a:pt x="2185" y="573"/>
                    <a:pt x="2296" y="573"/>
                    <a:pt x="2384" y="617"/>
                  </a:cubicBezTo>
                  <a:lnTo>
                    <a:pt x="3090" y="1213"/>
                  </a:lnTo>
                  <a:cubicBezTo>
                    <a:pt x="3178" y="1169"/>
                    <a:pt x="3267" y="1147"/>
                    <a:pt x="3355" y="1103"/>
                  </a:cubicBezTo>
                  <a:lnTo>
                    <a:pt x="3443" y="176"/>
                  </a:lnTo>
                  <a:cubicBezTo>
                    <a:pt x="3443" y="66"/>
                    <a:pt x="3554" y="0"/>
                    <a:pt x="3642" y="0"/>
                  </a:cubicBezTo>
                  <a:lnTo>
                    <a:pt x="5738" y="0"/>
                  </a:lnTo>
                  <a:cubicBezTo>
                    <a:pt x="5849" y="0"/>
                    <a:pt x="5915" y="66"/>
                    <a:pt x="5937" y="176"/>
                  </a:cubicBezTo>
                  <a:lnTo>
                    <a:pt x="6025" y="1103"/>
                  </a:lnTo>
                  <a:cubicBezTo>
                    <a:pt x="6114" y="1147"/>
                    <a:pt x="6202" y="1169"/>
                    <a:pt x="6290" y="1213"/>
                  </a:cubicBezTo>
                  <a:lnTo>
                    <a:pt x="6996" y="617"/>
                  </a:lnTo>
                  <a:cubicBezTo>
                    <a:pt x="7062" y="551"/>
                    <a:pt x="7195" y="551"/>
                    <a:pt x="7261" y="640"/>
                  </a:cubicBezTo>
                  <a:lnTo>
                    <a:pt x="8740" y="2118"/>
                  </a:lnTo>
                  <a:cubicBezTo>
                    <a:pt x="8806" y="2184"/>
                    <a:pt x="8806" y="2295"/>
                    <a:pt x="8762" y="2383"/>
                  </a:cubicBezTo>
                  <a:lnTo>
                    <a:pt x="8122" y="3133"/>
                  </a:lnTo>
                  <a:cubicBezTo>
                    <a:pt x="8166" y="3222"/>
                    <a:pt x="8188" y="3310"/>
                    <a:pt x="8232" y="3398"/>
                  </a:cubicBezTo>
                  <a:lnTo>
                    <a:pt x="9159" y="3486"/>
                  </a:lnTo>
                  <a:cubicBezTo>
                    <a:pt x="9269" y="3486"/>
                    <a:pt x="9336" y="3575"/>
                    <a:pt x="9336" y="3685"/>
                  </a:cubicBezTo>
                  <a:lnTo>
                    <a:pt x="9336" y="5782"/>
                  </a:lnTo>
                  <a:cubicBezTo>
                    <a:pt x="9336" y="5892"/>
                    <a:pt x="9269" y="5958"/>
                    <a:pt x="9159" y="5980"/>
                  </a:cubicBezTo>
                  <a:lnTo>
                    <a:pt x="8232" y="6046"/>
                  </a:lnTo>
                  <a:cubicBezTo>
                    <a:pt x="8210" y="6135"/>
                    <a:pt x="8166" y="6223"/>
                    <a:pt x="8122" y="6311"/>
                  </a:cubicBezTo>
                  <a:lnTo>
                    <a:pt x="8718" y="7017"/>
                  </a:lnTo>
                  <a:cubicBezTo>
                    <a:pt x="8784" y="7084"/>
                    <a:pt x="8784" y="7216"/>
                    <a:pt x="8696" y="7282"/>
                  </a:cubicBezTo>
                  <a:lnTo>
                    <a:pt x="7217" y="8761"/>
                  </a:lnTo>
                  <a:cubicBezTo>
                    <a:pt x="7151" y="8827"/>
                    <a:pt x="7040" y="8827"/>
                    <a:pt x="6952" y="8783"/>
                  </a:cubicBezTo>
                  <a:lnTo>
                    <a:pt x="6246" y="8187"/>
                  </a:lnTo>
                  <a:cubicBezTo>
                    <a:pt x="6158" y="8231"/>
                    <a:pt x="6069" y="8253"/>
                    <a:pt x="5981" y="8297"/>
                  </a:cubicBezTo>
                  <a:lnTo>
                    <a:pt x="5893" y="9224"/>
                  </a:lnTo>
                  <a:cubicBezTo>
                    <a:pt x="5893" y="9313"/>
                    <a:pt x="5805" y="9379"/>
                    <a:pt x="5716" y="9379"/>
                  </a:cubicBezTo>
                  <a:close/>
                  <a:moveTo>
                    <a:pt x="3796" y="8982"/>
                  </a:moveTo>
                  <a:lnTo>
                    <a:pt x="5540" y="8982"/>
                  </a:lnTo>
                  <a:lnTo>
                    <a:pt x="5628" y="8121"/>
                  </a:lnTo>
                  <a:cubicBezTo>
                    <a:pt x="5628" y="8055"/>
                    <a:pt x="5694" y="7989"/>
                    <a:pt x="5760" y="7966"/>
                  </a:cubicBezTo>
                  <a:cubicBezTo>
                    <a:pt x="5915" y="7922"/>
                    <a:pt x="6069" y="7856"/>
                    <a:pt x="6202" y="7790"/>
                  </a:cubicBezTo>
                  <a:cubicBezTo>
                    <a:pt x="6268" y="7746"/>
                    <a:pt x="6356" y="7768"/>
                    <a:pt x="6422" y="7812"/>
                  </a:cubicBezTo>
                  <a:lnTo>
                    <a:pt x="7085" y="8364"/>
                  </a:lnTo>
                  <a:lnTo>
                    <a:pt x="8320" y="7128"/>
                  </a:lnTo>
                  <a:lnTo>
                    <a:pt x="7769" y="6444"/>
                  </a:lnTo>
                  <a:cubicBezTo>
                    <a:pt x="7725" y="6377"/>
                    <a:pt x="7702" y="6311"/>
                    <a:pt x="7747" y="6223"/>
                  </a:cubicBezTo>
                  <a:cubicBezTo>
                    <a:pt x="7813" y="6069"/>
                    <a:pt x="7879" y="5936"/>
                    <a:pt x="7923" y="5782"/>
                  </a:cubicBezTo>
                  <a:cubicBezTo>
                    <a:pt x="7945" y="5715"/>
                    <a:pt x="8011" y="5649"/>
                    <a:pt x="8100" y="5649"/>
                  </a:cubicBezTo>
                  <a:lnTo>
                    <a:pt x="8960" y="5561"/>
                  </a:lnTo>
                  <a:lnTo>
                    <a:pt x="8960" y="3817"/>
                  </a:lnTo>
                  <a:lnTo>
                    <a:pt x="8100" y="3729"/>
                  </a:lnTo>
                  <a:cubicBezTo>
                    <a:pt x="8034" y="3729"/>
                    <a:pt x="7967" y="3663"/>
                    <a:pt x="7945" y="3597"/>
                  </a:cubicBezTo>
                  <a:cubicBezTo>
                    <a:pt x="7901" y="3442"/>
                    <a:pt x="7835" y="3288"/>
                    <a:pt x="7769" y="3155"/>
                  </a:cubicBezTo>
                  <a:cubicBezTo>
                    <a:pt x="7725" y="3089"/>
                    <a:pt x="7747" y="3001"/>
                    <a:pt x="7791" y="2935"/>
                  </a:cubicBezTo>
                  <a:lnTo>
                    <a:pt x="8342" y="2273"/>
                  </a:lnTo>
                  <a:lnTo>
                    <a:pt x="7107" y="1037"/>
                  </a:lnTo>
                  <a:lnTo>
                    <a:pt x="6422" y="1589"/>
                  </a:lnTo>
                  <a:cubicBezTo>
                    <a:pt x="6356" y="1633"/>
                    <a:pt x="6290" y="1655"/>
                    <a:pt x="6202" y="1611"/>
                  </a:cubicBezTo>
                  <a:cubicBezTo>
                    <a:pt x="6069" y="1544"/>
                    <a:pt x="5915" y="1478"/>
                    <a:pt x="5760" y="1434"/>
                  </a:cubicBezTo>
                  <a:cubicBezTo>
                    <a:pt x="5694" y="1412"/>
                    <a:pt x="5628" y="1346"/>
                    <a:pt x="5628" y="1257"/>
                  </a:cubicBezTo>
                  <a:lnTo>
                    <a:pt x="5540" y="397"/>
                  </a:lnTo>
                  <a:lnTo>
                    <a:pt x="3796" y="397"/>
                  </a:lnTo>
                  <a:lnTo>
                    <a:pt x="3708" y="1257"/>
                  </a:lnTo>
                  <a:cubicBezTo>
                    <a:pt x="3708" y="1324"/>
                    <a:pt x="3642" y="1390"/>
                    <a:pt x="3576" y="1412"/>
                  </a:cubicBezTo>
                  <a:cubicBezTo>
                    <a:pt x="3421" y="1456"/>
                    <a:pt x="3267" y="1522"/>
                    <a:pt x="3134" y="1589"/>
                  </a:cubicBezTo>
                  <a:cubicBezTo>
                    <a:pt x="3068" y="1633"/>
                    <a:pt x="2980" y="1611"/>
                    <a:pt x="2914" y="1566"/>
                  </a:cubicBezTo>
                  <a:lnTo>
                    <a:pt x="2251" y="1015"/>
                  </a:lnTo>
                  <a:lnTo>
                    <a:pt x="1038" y="2295"/>
                  </a:lnTo>
                  <a:lnTo>
                    <a:pt x="1589" y="2957"/>
                  </a:lnTo>
                  <a:cubicBezTo>
                    <a:pt x="1634" y="3023"/>
                    <a:pt x="1656" y="3089"/>
                    <a:pt x="1611" y="3177"/>
                  </a:cubicBezTo>
                  <a:cubicBezTo>
                    <a:pt x="1545" y="3332"/>
                    <a:pt x="1479" y="3464"/>
                    <a:pt x="1435" y="3619"/>
                  </a:cubicBezTo>
                  <a:cubicBezTo>
                    <a:pt x="1413" y="3685"/>
                    <a:pt x="1347" y="3751"/>
                    <a:pt x="1258" y="3751"/>
                  </a:cubicBezTo>
                  <a:lnTo>
                    <a:pt x="398" y="3840"/>
                  </a:lnTo>
                  <a:lnTo>
                    <a:pt x="398" y="5583"/>
                  </a:lnTo>
                  <a:lnTo>
                    <a:pt x="1258" y="5671"/>
                  </a:lnTo>
                  <a:cubicBezTo>
                    <a:pt x="1325" y="5671"/>
                    <a:pt x="1391" y="5737"/>
                    <a:pt x="1413" y="5804"/>
                  </a:cubicBezTo>
                  <a:cubicBezTo>
                    <a:pt x="1457" y="5958"/>
                    <a:pt x="1523" y="6113"/>
                    <a:pt x="1589" y="6245"/>
                  </a:cubicBezTo>
                  <a:cubicBezTo>
                    <a:pt x="1634" y="6311"/>
                    <a:pt x="1611" y="6400"/>
                    <a:pt x="1567" y="6466"/>
                  </a:cubicBezTo>
                  <a:lnTo>
                    <a:pt x="1016" y="7128"/>
                  </a:lnTo>
                  <a:lnTo>
                    <a:pt x="2251" y="8364"/>
                  </a:lnTo>
                  <a:lnTo>
                    <a:pt x="2914" y="7812"/>
                  </a:lnTo>
                  <a:cubicBezTo>
                    <a:pt x="2980" y="7768"/>
                    <a:pt x="3046" y="7746"/>
                    <a:pt x="3134" y="7790"/>
                  </a:cubicBezTo>
                  <a:cubicBezTo>
                    <a:pt x="3289" y="7856"/>
                    <a:pt x="3421" y="7922"/>
                    <a:pt x="3576" y="7966"/>
                  </a:cubicBezTo>
                  <a:cubicBezTo>
                    <a:pt x="3642" y="7989"/>
                    <a:pt x="3708" y="8055"/>
                    <a:pt x="3708" y="8143"/>
                  </a:cubicBezTo>
                  <a:lnTo>
                    <a:pt x="3796" y="8982"/>
                  </a:lnTo>
                  <a:close/>
                  <a:moveTo>
                    <a:pt x="4679" y="7415"/>
                  </a:moveTo>
                  <a:cubicBezTo>
                    <a:pt x="3178" y="7415"/>
                    <a:pt x="1965" y="6201"/>
                    <a:pt x="1987" y="4700"/>
                  </a:cubicBezTo>
                  <a:cubicBezTo>
                    <a:pt x="1987" y="3972"/>
                    <a:pt x="2274" y="3310"/>
                    <a:pt x="2781" y="2802"/>
                  </a:cubicBezTo>
                  <a:cubicBezTo>
                    <a:pt x="3289" y="2295"/>
                    <a:pt x="3973" y="2030"/>
                    <a:pt x="4701" y="2008"/>
                  </a:cubicBezTo>
                  <a:cubicBezTo>
                    <a:pt x="6180" y="2008"/>
                    <a:pt x="7394" y="3222"/>
                    <a:pt x="7394" y="4722"/>
                  </a:cubicBezTo>
                  <a:cubicBezTo>
                    <a:pt x="7371" y="6223"/>
                    <a:pt x="6158" y="7415"/>
                    <a:pt x="4679" y="7415"/>
                  </a:cubicBezTo>
                  <a:close/>
                  <a:moveTo>
                    <a:pt x="4679" y="2405"/>
                  </a:moveTo>
                  <a:cubicBezTo>
                    <a:pt x="4061" y="2405"/>
                    <a:pt x="3487" y="2648"/>
                    <a:pt x="3046" y="3089"/>
                  </a:cubicBezTo>
                  <a:cubicBezTo>
                    <a:pt x="2605" y="3531"/>
                    <a:pt x="2362" y="4104"/>
                    <a:pt x="2362" y="4722"/>
                  </a:cubicBezTo>
                  <a:cubicBezTo>
                    <a:pt x="2362" y="6002"/>
                    <a:pt x="3399" y="7040"/>
                    <a:pt x="4679" y="7040"/>
                  </a:cubicBezTo>
                  <a:cubicBezTo>
                    <a:pt x="5959" y="7040"/>
                    <a:pt x="6996" y="6002"/>
                    <a:pt x="6996" y="4722"/>
                  </a:cubicBezTo>
                  <a:cubicBezTo>
                    <a:pt x="6996" y="3442"/>
                    <a:pt x="5959" y="2405"/>
                    <a:pt x="4679" y="2405"/>
                  </a:cubicBezTo>
                  <a:close/>
                  <a:moveTo>
                    <a:pt x="2163" y="4722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30" name="iś1íde"/>
          <p:cNvGrpSpPr/>
          <p:nvPr/>
        </p:nvGrpSpPr>
        <p:grpSpPr>
          <a:xfrm>
            <a:off x="6152028" y="2567485"/>
            <a:ext cx="444222" cy="444220"/>
            <a:chOff x="3866383" y="1968240"/>
            <a:chExt cx="444222" cy="444220"/>
          </a:xfrm>
          <a:gradFill>
            <a:gsLst>
              <a:gs pos="0">
                <a:srgbClr val="005B94"/>
              </a:gs>
              <a:gs pos="100000">
                <a:srgbClr val="2273B6"/>
              </a:gs>
            </a:gsLst>
            <a:lin ang="5400000" scaled="0"/>
          </a:gradFill>
        </p:grpSpPr>
        <p:sp>
          <p:nvSpPr>
            <p:cNvPr id="31" name="îşliḋé"/>
            <p:cNvSpPr/>
            <p:nvPr/>
          </p:nvSpPr>
          <p:spPr>
            <a:xfrm>
              <a:off x="3866383" y="1968240"/>
              <a:ext cx="444222" cy="444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2" name="iṥliḍê"/>
            <p:cNvSpPr/>
            <p:nvPr/>
          </p:nvSpPr>
          <p:spPr bwMode="auto">
            <a:xfrm>
              <a:off x="3997296" y="2087568"/>
              <a:ext cx="182396" cy="205561"/>
            </a:xfrm>
            <a:custGeom>
              <a:avLst/>
              <a:gdLst>
                <a:gd name="connsiteX0" fmla="*/ 341771 w 538414"/>
                <a:gd name="connsiteY0" fmla="*/ 44738 h 606792"/>
                <a:gd name="connsiteX1" fmla="*/ 538414 w 538414"/>
                <a:gd name="connsiteY1" fmla="*/ 303537 h 606792"/>
                <a:gd name="connsiteX2" fmla="*/ 307453 w 538414"/>
                <a:gd name="connsiteY2" fmla="*/ 569462 h 606792"/>
                <a:gd name="connsiteX3" fmla="*/ 346782 w 538414"/>
                <a:gd name="connsiteY3" fmla="*/ 492292 h 606792"/>
                <a:gd name="connsiteX4" fmla="*/ 473575 w 538414"/>
                <a:gd name="connsiteY4" fmla="*/ 303537 h 606792"/>
                <a:gd name="connsiteX5" fmla="*/ 334330 w 538414"/>
                <a:gd name="connsiteY5" fmla="*/ 110082 h 606792"/>
                <a:gd name="connsiteX6" fmla="*/ 231243 w 538414"/>
                <a:gd name="connsiteY6" fmla="*/ 37470 h 606792"/>
                <a:gd name="connsiteX7" fmla="*/ 192829 w 538414"/>
                <a:gd name="connsiteY7" fmla="*/ 114184 h 606792"/>
                <a:gd name="connsiteX8" fmla="*/ 64833 w 538414"/>
                <a:gd name="connsiteY8" fmla="*/ 303542 h 606792"/>
                <a:gd name="connsiteX9" fmla="*/ 204065 w 538414"/>
                <a:gd name="connsiteY9" fmla="*/ 496842 h 606792"/>
                <a:gd name="connsiteX10" fmla="*/ 196625 w 538414"/>
                <a:gd name="connsiteY10" fmla="*/ 562336 h 606792"/>
                <a:gd name="connsiteX11" fmla="*/ 0 w 538414"/>
                <a:gd name="connsiteY11" fmla="*/ 303542 h 606792"/>
                <a:gd name="connsiteX12" fmla="*/ 231243 w 538414"/>
                <a:gd name="connsiteY12" fmla="*/ 37470 h 606792"/>
                <a:gd name="connsiteX13" fmla="*/ 296052 w 538414"/>
                <a:gd name="connsiteY13" fmla="*/ 0 h 606792"/>
                <a:gd name="connsiteX14" fmla="*/ 300607 w 538414"/>
                <a:gd name="connsiteY14" fmla="*/ 607 h 606792"/>
                <a:gd name="connsiteX15" fmla="*/ 312147 w 538414"/>
                <a:gd name="connsiteY15" fmla="*/ 18801 h 606792"/>
                <a:gd name="connsiteX16" fmla="*/ 285727 w 538414"/>
                <a:gd name="connsiteY16" fmla="*/ 248964 h 606792"/>
                <a:gd name="connsiteX17" fmla="*/ 408715 w 538414"/>
                <a:gd name="connsiteY17" fmla="*/ 248964 h 606792"/>
                <a:gd name="connsiteX18" fmla="*/ 422532 w 538414"/>
                <a:gd name="connsiteY18" fmla="*/ 255635 h 606792"/>
                <a:gd name="connsiteX19" fmla="*/ 423292 w 538414"/>
                <a:gd name="connsiteY19" fmla="*/ 270949 h 606792"/>
                <a:gd name="connsiteX20" fmla="*/ 256726 w 538414"/>
                <a:gd name="connsiteY20" fmla="*/ 597998 h 606792"/>
                <a:gd name="connsiteX21" fmla="*/ 242302 w 538414"/>
                <a:gd name="connsiteY21" fmla="*/ 606792 h 606792"/>
                <a:gd name="connsiteX22" fmla="*/ 237595 w 538414"/>
                <a:gd name="connsiteY22" fmla="*/ 606186 h 606792"/>
                <a:gd name="connsiteX23" fmla="*/ 226207 w 538414"/>
                <a:gd name="connsiteY23" fmla="*/ 589659 h 606792"/>
                <a:gd name="connsiteX24" fmla="*/ 251108 w 538414"/>
                <a:gd name="connsiteY24" fmla="*/ 368139 h 606792"/>
                <a:gd name="connsiteX25" fmla="*/ 129487 w 538414"/>
                <a:gd name="connsiteY25" fmla="*/ 368139 h 606792"/>
                <a:gd name="connsiteX26" fmla="*/ 115821 w 538414"/>
                <a:gd name="connsiteY26" fmla="*/ 359496 h 606792"/>
                <a:gd name="connsiteX27" fmla="*/ 115062 w 538414"/>
                <a:gd name="connsiteY27" fmla="*/ 343121 h 606792"/>
                <a:gd name="connsiteX28" fmla="*/ 281628 w 538414"/>
                <a:gd name="connsiteY28" fmla="*/ 8946 h 606792"/>
                <a:gd name="connsiteX29" fmla="*/ 296052 w 538414"/>
                <a:gd name="connsiteY29" fmla="*/ 0 h 60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414" h="606792">
                  <a:moveTo>
                    <a:pt x="341771" y="44738"/>
                  </a:moveTo>
                  <a:cubicBezTo>
                    <a:pt x="455049" y="76425"/>
                    <a:pt x="538414" y="180430"/>
                    <a:pt x="538414" y="303537"/>
                  </a:cubicBezTo>
                  <a:cubicBezTo>
                    <a:pt x="538414" y="438774"/>
                    <a:pt x="437739" y="550966"/>
                    <a:pt x="307453" y="569462"/>
                  </a:cubicBezTo>
                  <a:lnTo>
                    <a:pt x="346782" y="492292"/>
                  </a:lnTo>
                  <a:cubicBezTo>
                    <a:pt x="421035" y="461667"/>
                    <a:pt x="473575" y="388591"/>
                    <a:pt x="473575" y="303537"/>
                  </a:cubicBezTo>
                  <a:cubicBezTo>
                    <a:pt x="473575" y="213632"/>
                    <a:pt x="415113" y="137221"/>
                    <a:pt x="334330" y="110082"/>
                  </a:cubicBezTo>
                  <a:close/>
                  <a:moveTo>
                    <a:pt x="231243" y="37470"/>
                  </a:moveTo>
                  <a:lnTo>
                    <a:pt x="192829" y="114184"/>
                  </a:lnTo>
                  <a:cubicBezTo>
                    <a:pt x="117975" y="144505"/>
                    <a:pt x="64833" y="217883"/>
                    <a:pt x="64833" y="303542"/>
                  </a:cubicBezTo>
                  <a:cubicBezTo>
                    <a:pt x="64833" y="393294"/>
                    <a:pt x="123137" y="469704"/>
                    <a:pt x="204065" y="496842"/>
                  </a:cubicBezTo>
                  <a:lnTo>
                    <a:pt x="196625" y="562336"/>
                  </a:lnTo>
                  <a:cubicBezTo>
                    <a:pt x="83357" y="530650"/>
                    <a:pt x="0" y="426647"/>
                    <a:pt x="0" y="303542"/>
                  </a:cubicBezTo>
                  <a:cubicBezTo>
                    <a:pt x="0" y="168156"/>
                    <a:pt x="100666" y="55966"/>
                    <a:pt x="231243" y="37470"/>
                  </a:cubicBezTo>
                  <a:close/>
                  <a:moveTo>
                    <a:pt x="296052" y="0"/>
                  </a:moveTo>
                  <a:cubicBezTo>
                    <a:pt x="297570" y="0"/>
                    <a:pt x="299089" y="152"/>
                    <a:pt x="300607" y="607"/>
                  </a:cubicBezTo>
                  <a:cubicBezTo>
                    <a:pt x="308199" y="2881"/>
                    <a:pt x="313058" y="11069"/>
                    <a:pt x="312147" y="18801"/>
                  </a:cubicBezTo>
                  <a:lnTo>
                    <a:pt x="285727" y="248964"/>
                  </a:lnTo>
                  <a:lnTo>
                    <a:pt x="408715" y="248964"/>
                  </a:lnTo>
                  <a:cubicBezTo>
                    <a:pt x="414485" y="248964"/>
                    <a:pt x="419647" y="250783"/>
                    <a:pt x="422532" y="255635"/>
                  </a:cubicBezTo>
                  <a:cubicBezTo>
                    <a:pt x="425569" y="260487"/>
                    <a:pt x="425721" y="265946"/>
                    <a:pt x="423292" y="270949"/>
                  </a:cubicBezTo>
                  <a:lnTo>
                    <a:pt x="256726" y="597998"/>
                  </a:lnTo>
                  <a:cubicBezTo>
                    <a:pt x="253841" y="603457"/>
                    <a:pt x="248223" y="606792"/>
                    <a:pt x="242302" y="606792"/>
                  </a:cubicBezTo>
                  <a:cubicBezTo>
                    <a:pt x="240632" y="606792"/>
                    <a:pt x="239113" y="606641"/>
                    <a:pt x="237595" y="606186"/>
                  </a:cubicBezTo>
                  <a:cubicBezTo>
                    <a:pt x="230155" y="603911"/>
                    <a:pt x="225296" y="597392"/>
                    <a:pt x="226207" y="589659"/>
                  </a:cubicBezTo>
                  <a:lnTo>
                    <a:pt x="251108" y="368139"/>
                  </a:lnTo>
                  <a:lnTo>
                    <a:pt x="129487" y="368139"/>
                  </a:lnTo>
                  <a:cubicBezTo>
                    <a:pt x="123869" y="368139"/>
                    <a:pt x="118706" y="364348"/>
                    <a:pt x="115821" y="359496"/>
                  </a:cubicBezTo>
                  <a:cubicBezTo>
                    <a:pt x="112785" y="354796"/>
                    <a:pt x="112481" y="348125"/>
                    <a:pt x="115062" y="343121"/>
                  </a:cubicBezTo>
                  <a:lnTo>
                    <a:pt x="281628" y="8946"/>
                  </a:lnTo>
                  <a:cubicBezTo>
                    <a:pt x="284361" y="3336"/>
                    <a:pt x="289979" y="0"/>
                    <a:pt x="296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" name="ï$ḻíḑè"/>
          <p:cNvGrpSpPr/>
          <p:nvPr/>
        </p:nvGrpSpPr>
        <p:grpSpPr>
          <a:xfrm>
            <a:off x="6163458" y="4167384"/>
            <a:ext cx="444222" cy="444220"/>
            <a:chOff x="3866383" y="1968240"/>
            <a:chExt cx="444222" cy="444220"/>
          </a:xfrm>
          <a:gradFill>
            <a:gsLst>
              <a:gs pos="0">
                <a:srgbClr val="005B94"/>
              </a:gs>
              <a:gs pos="100000">
                <a:srgbClr val="2273B6"/>
              </a:gs>
            </a:gsLst>
            <a:lin ang="5400000" scaled="0"/>
          </a:gradFill>
        </p:grpSpPr>
        <p:sp>
          <p:nvSpPr>
            <p:cNvPr id="34" name="îşļïḓé"/>
            <p:cNvSpPr/>
            <p:nvPr/>
          </p:nvSpPr>
          <p:spPr>
            <a:xfrm>
              <a:off x="3866383" y="1968240"/>
              <a:ext cx="444222" cy="444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isļîde"/>
            <p:cNvSpPr/>
            <p:nvPr/>
          </p:nvSpPr>
          <p:spPr bwMode="auto">
            <a:xfrm>
              <a:off x="3985713" y="2091967"/>
              <a:ext cx="205561" cy="196763"/>
            </a:xfrm>
            <a:custGeom>
              <a:avLst/>
              <a:gdLst>
                <a:gd name="connsiteX0" fmla="*/ 37204 w 608415"/>
                <a:gd name="connsiteY0" fmla="*/ 154115 h 582377"/>
                <a:gd name="connsiteX1" fmla="*/ 185044 w 608415"/>
                <a:gd name="connsiteY1" fmla="*/ 154115 h 582377"/>
                <a:gd name="connsiteX2" fmla="*/ 225753 w 608415"/>
                <a:gd name="connsiteY2" fmla="*/ 173761 h 582377"/>
                <a:gd name="connsiteX3" fmla="*/ 265489 w 608415"/>
                <a:gd name="connsiteY3" fmla="*/ 223847 h 582377"/>
                <a:gd name="connsiteX4" fmla="*/ 273865 w 608415"/>
                <a:gd name="connsiteY4" fmla="*/ 234399 h 582377"/>
                <a:gd name="connsiteX5" fmla="*/ 333225 w 608415"/>
                <a:gd name="connsiteY5" fmla="*/ 234448 h 582377"/>
                <a:gd name="connsiteX6" fmla="*/ 349440 w 608415"/>
                <a:gd name="connsiteY6" fmla="*/ 250689 h 582377"/>
                <a:gd name="connsiteX7" fmla="*/ 349440 w 608415"/>
                <a:gd name="connsiteY7" fmla="*/ 263576 h 582377"/>
                <a:gd name="connsiteX8" fmla="*/ 333225 w 608415"/>
                <a:gd name="connsiteY8" fmla="*/ 279768 h 582377"/>
                <a:gd name="connsiteX9" fmla="*/ 262957 w 608415"/>
                <a:gd name="connsiteY9" fmla="*/ 279768 h 582377"/>
                <a:gd name="connsiteX10" fmla="*/ 245183 w 608415"/>
                <a:gd name="connsiteY10" fmla="*/ 271161 h 582377"/>
                <a:gd name="connsiteX11" fmla="*/ 215576 w 608415"/>
                <a:gd name="connsiteY11" fmla="*/ 233183 h 582377"/>
                <a:gd name="connsiteX12" fmla="*/ 209197 w 608415"/>
                <a:gd name="connsiteY12" fmla="*/ 230071 h 582377"/>
                <a:gd name="connsiteX13" fmla="*/ 207200 w 608415"/>
                <a:gd name="connsiteY13" fmla="*/ 230071 h 582377"/>
                <a:gd name="connsiteX14" fmla="*/ 199117 w 608415"/>
                <a:gd name="connsiteY14" fmla="*/ 238095 h 582377"/>
                <a:gd name="connsiteX15" fmla="*/ 198873 w 608415"/>
                <a:gd name="connsiteY15" fmla="*/ 566184 h 582377"/>
                <a:gd name="connsiteX16" fmla="*/ 182658 w 608415"/>
                <a:gd name="connsiteY16" fmla="*/ 582377 h 582377"/>
                <a:gd name="connsiteX17" fmla="*/ 155388 w 608415"/>
                <a:gd name="connsiteY17" fmla="*/ 582377 h 582377"/>
                <a:gd name="connsiteX18" fmla="*/ 139124 w 608415"/>
                <a:gd name="connsiteY18" fmla="*/ 566184 h 582377"/>
                <a:gd name="connsiteX19" fmla="*/ 139124 w 608415"/>
                <a:gd name="connsiteY19" fmla="*/ 430270 h 582377"/>
                <a:gd name="connsiteX20" fmla="*/ 130456 w 608415"/>
                <a:gd name="connsiteY20" fmla="*/ 421566 h 582377"/>
                <a:gd name="connsiteX21" fmla="*/ 121739 w 608415"/>
                <a:gd name="connsiteY21" fmla="*/ 430270 h 582377"/>
                <a:gd name="connsiteX22" fmla="*/ 121739 w 608415"/>
                <a:gd name="connsiteY22" fmla="*/ 565503 h 582377"/>
                <a:gd name="connsiteX23" fmla="*/ 104842 w 608415"/>
                <a:gd name="connsiteY23" fmla="*/ 582377 h 582377"/>
                <a:gd name="connsiteX24" fmla="*/ 78157 w 608415"/>
                <a:gd name="connsiteY24" fmla="*/ 582377 h 582377"/>
                <a:gd name="connsiteX25" fmla="*/ 61941 w 608415"/>
                <a:gd name="connsiteY25" fmla="*/ 566184 h 582377"/>
                <a:gd name="connsiteX26" fmla="*/ 61795 w 608415"/>
                <a:gd name="connsiteY26" fmla="*/ 238095 h 582377"/>
                <a:gd name="connsiteX27" fmla="*/ 53760 w 608415"/>
                <a:gd name="connsiteY27" fmla="*/ 230071 h 582377"/>
                <a:gd name="connsiteX28" fmla="*/ 45725 w 608415"/>
                <a:gd name="connsiteY28" fmla="*/ 238095 h 582377"/>
                <a:gd name="connsiteX29" fmla="*/ 45725 w 608415"/>
                <a:gd name="connsiteY29" fmla="*/ 364283 h 582377"/>
                <a:gd name="connsiteX30" fmla="*/ 29461 w 608415"/>
                <a:gd name="connsiteY30" fmla="*/ 380476 h 582377"/>
                <a:gd name="connsiteX31" fmla="*/ 16216 w 608415"/>
                <a:gd name="connsiteY31" fmla="*/ 380476 h 582377"/>
                <a:gd name="connsiteX32" fmla="*/ 0 w 608415"/>
                <a:gd name="connsiteY32" fmla="*/ 364283 h 582377"/>
                <a:gd name="connsiteX33" fmla="*/ 0 w 608415"/>
                <a:gd name="connsiteY33" fmla="*/ 191267 h 582377"/>
                <a:gd name="connsiteX34" fmla="*/ 37204 w 608415"/>
                <a:gd name="connsiteY34" fmla="*/ 154115 h 582377"/>
                <a:gd name="connsiteX35" fmla="*/ 281805 w 608415"/>
                <a:gd name="connsiteY35" fmla="*/ 51936 h 582377"/>
                <a:gd name="connsiteX36" fmla="*/ 592197 w 608415"/>
                <a:gd name="connsiteY36" fmla="*/ 51936 h 582377"/>
                <a:gd name="connsiteX37" fmla="*/ 608415 w 608415"/>
                <a:gd name="connsiteY37" fmla="*/ 68179 h 582377"/>
                <a:gd name="connsiteX38" fmla="*/ 608415 w 608415"/>
                <a:gd name="connsiteY38" fmla="*/ 273407 h 582377"/>
                <a:gd name="connsiteX39" fmla="*/ 592197 w 608415"/>
                <a:gd name="connsiteY39" fmla="*/ 289601 h 582377"/>
                <a:gd name="connsiteX40" fmla="*/ 347848 w 608415"/>
                <a:gd name="connsiteY40" fmla="*/ 289601 h 582377"/>
                <a:gd name="connsiteX41" fmla="*/ 368937 w 608415"/>
                <a:gd name="connsiteY41" fmla="*/ 257066 h 582377"/>
                <a:gd name="connsiteX42" fmla="*/ 362167 w 608415"/>
                <a:gd name="connsiteY42" fmla="*/ 236252 h 582377"/>
                <a:gd name="connsiteX43" fmla="*/ 424460 w 608415"/>
                <a:gd name="connsiteY43" fmla="*/ 159997 h 582377"/>
                <a:gd name="connsiteX44" fmla="*/ 423047 w 608415"/>
                <a:gd name="connsiteY44" fmla="*/ 144142 h 582377"/>
                <a:gd name="connsiteX45" fmla="*/ 406683 w 608415"/>
                <a:gd name="connsiteY45" fmla="*/ 145844 h 582377"/>
                <a:gd name="connsiteX46" fmla="*/ 343660 w 608415"/>
                <a:gd name="connsiteY46" fmla="*/ 222927 h 582377"/>
                <a:gd name="connsiteX47" fmla="*/ 333140 w 608415"/>
                <a:gd name="connsiteY47" fmla="*/ 221370 h 582377"/>
                <a:gd name="connsiteX48" fmla="*/ 333140 w 608415"/>
                <a:gd name="connsiteY48" fmla="*/ 221468 h 582377"/>
                <a:gd name="connsiteX49" fmla="*/ 280247 w 608415"/>
                <a:gd name="connsiteY49" fmla="*/ 221468 h 582377"/>
                <a:gd name="connsiteX50" fmla="*/ 265538 w 608415"/>
                <a:gd name="connsiteY50" fmla="*/ 202890 h 582377"/>
                <a:gd name="connsiteX51" fmla="*/ 265538 w 608415"/>
                <a:gd name="connsiteY51" fmla="*/ 68179 h 582377"/>
                <a:gd name="connsiteX52" fmla="*/ 281805 w 608415"/>
                <a:gd name="connsiteY52" fmla="*/ 51936 h 582377"/>
                <a:gd name="connsiteX53" fmla="*/ 130688 w 608415"/>
                <a:gd name="connsiteY53" fmla="*/ 0 h 582377"/>
                <a:gd name="connsiteX54" fmla="*/ 197161 w 608415"/>
                <a:gd name="connsiteY54" fmla="*/ 66402 h 582377"/>
                <a:gd name="connsiteX55" fmla="*/ 130688 w 608415"/>
                <a:gd name="connsiteY55" fmla="*/ 132804 h 582377"/>
                <a:gd name="connsiteX56" fmla="*/ 64215 w 608415"/>
                <a:gd name="connsiteY56" fmla="*/ 66402 h 582377"/>
                <a:gd name="connsiteX57" fmla="*/ 130688 w 608415"/>
                <a:gd name="connsiteY57" fmla="*/ 0 h 582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8415" h="582377">
                  <a:moveTo>
                    <a:pt x="37204" y="154115"/>
                  </a:moveTo>
                  <a:lnTo>
                    <a:pt x="185044" y="154115"/>
                  </a:lnTo>
                  <a:cubicBezTo>
                    <a:pt x="200870" y="154115"/>
                    <a:pt x="215868" y="161409"/>
                    <a:pt x="225753" y="173761"/>
                  </a:cubicBezTo>
                  <a:lnTo>
                    <a:pt x="265489" y="223847"/>
                  </a:lnTo>
                  <a:lnTo>
                    <a:pt x="273865" y="234399"/>
                  </a:lnTo>
                  <a:cubicBezTo>
                    <a:pt x="273865" y="234399"/>
                    <a:pt x="311506" y="234399"/>
                    <a:pt x="333225" y="234448"/>
                  </a:cubicBezTo>
                  <a:cubicBezTo>
                    <a:pt x="342185" y="234448"/>
                    <a:pt x="349440" y="241742"/>
                    <a:pt x="349440" y="250689"/>
                  </a:cubicBezTo>
                  <a:lnTo>
                    <a:pt x="349440" y="263576"/>
                  </a:lnTo>
                  <a:cubicBezTo>
                    <a:pt x="349440" y="272523"/>
                    <a:pt x="342185" y="279768"/>
                    <a:pt x="333225" y="279768"/>
                  </a:cubicBezTo>
                  <a:lnTo>
                    <a:pt x="262957" y="279768"/>
                  </a:lnTo>
                  <a:cubicBezTo>
                    <a:pt x="255993" y="279768"/>
                    <a:pt x="249468" y="276608"/>
                    <a:pt x="245183" y="271161"/>
                  </a:cubicBezTo>
                  <a:lnTo>
                    <a:pt x="215576" y="233183"/>
                  </a:lnTo>
                  <a:cubicBezTo>
                    <a:pt x="214066" y="231238"/>
                    <a:pt x="211680" y="230071"/>
                    <a:pt x="209197" y="230071"/>
                  </a:cubicBezTo>
                  <a:lnTo>
                    <a:pt x="207200" y="230071"/>
                  </a:lnTo>
                  <a:cubicBezTo>
                    <a:pt x="202769" y="230071"/>
                    <a:pt x="199117" y="233621"/>
                    <a:pt x="199117" y="238095"/>
                  </a:cubicBezTo>
                  <a:lnTo>
                    <a:pt x="198873" y="566184"/>
                  </a:lnTo>
                  <a:cubicBezTo>
                    <a:pt x="198873" y="575132"/>
                    <a:pt x="191618" y="582377"/>
                    <a:pt x="182658" y="582377"/>
                  </a:cubicBezTo>
                  <a:lnTo>
                    <a:pt x="155388" y="582377"/>
                  </a:lnTo>
                  <a:cubicBezTo>
                    <a:pt x="146428" y="582377"/>
                    <a:pt x="139124" y="575132"/>
                    <a:pt x="139124" y="566184"/>
                  </a:cubicBezTo>
                  <a:lnTo>
                    <a:pt x="139124" y="430270"/>
                  </a:lnTo>
                  <a:cubicBezTo>
                    <a:pt x="139124" y="425456"/>
                    <a:pt x="135228" y="421566"/>
                    <a:pt x="130456" y="421566"/>
                  </a:cubicBezTo>
                  <a:cubicBezTo>
                    <a:pt x="125635" y="421566"/>
                    <a:pt x="121739" y="425456"/>
                    <a:pt x="121739" y="430270"/>
                  </a:cubicBezTo>
                  <a:lnTo>
                    <a:pt x="121739" y="565503"/>
                  </a:lnTo>
                  <a:cubicBezTo>
                    <a:pt x="121739" y="574791"/>
                    <a:pt x="114143" y="582377"/>
                    <a:pt x="104842" y="582377"/>
                  </a:cubicBezTo>
                  <a:lnTo>
                    <a:pt x="78157" y="582377"/>
                  </a:lnTo>
                  <a:cubicBezTo>
                    <a:pt x="69197" y="582377"/>
                    <a:pt x="61941" y="575132"/>
                    <a:pt x="61941" y="566184"/>
                  </a:cubicBezTo>
                  <a:lnTo>
                    <a:pt x="61795" y="238095"/>
                  </a:lnTo>
                  <a:cubicBezTo>
                    <a:pt x="61795" y="233670"/>
                    <a:pt x="58240" y="230071"/>
                    <a:pt x="53760" y="230071"/>
                  </a:cubicBezTo>
                  <a:cubicBezTo>
                    <a:pt x="49329" y="230071"/>
                    <a:pt x="45725" y="233621"/>
                    <a:pt x="45725" y="238095"/>
                  </a:cubicBezTo>
                  <a:lnTo>
                    <a:pt x="45725" y="364283"/>
                  </a:lnTo>
                  <a:cubicBezTo>
                    <a:pt x="45725" y="373230"/>
                    <a:pt x="38421" y="380476"/>
                    <a:pt x="29461" y="380476"/>
                  </a:cubicBezTo>
                  <a:lnTo>
                    <a:pt x="16216" y="380476"/>
                  </a:lnTo>
                  <a:cubicBezTo>
                    <a:pt x="7256" y="380476"/>
                    <a:pt x="0" y="373230"/>
                    <a:pt x="0" y="364283"/>
                  </a:cubicBezTo>
                  <a:lnTo>
                    <a:pt x="0" y="191267"/>
                  </a:lnTo>
                  <a:cubicBezTo>
                    <a:pt x="0" y="170746"/>
                    <a:pt x="16703" y="154115"/>
                    <a:pt x="37204" y="154115"/>
                  </a:cubicBezTo>
                  <a:close/>
                  <a:moveTo>
                    <a:pt x="281805" y="51936"/>
                  </a:moveTo>
                  <a:lnTo>
                    <a:pt x="592197" y="51936"/>
                  </a:lnTo>
                  <a:cubicBezTo>
                    <a:pt x="601158" y="51936"/>
                    <a:pt x="608415" y="59231"/>
                    <a:pt x="608415" y="68179"/>
                  </a:cubicBezTo>
                  <a:lnTo>
                    <a:pt x="608415" y="273407"/>
                  </a:lnTo>
                  <a:cubicBezTo>
                    <a:pt x="608415" y="282355"/>
                    <a:pt x="601158" y="289601"/>
                    <a:pt x="592197" y="289601"/>
                  </a:cubicBezTo>
                  <a:lnTo>
                    <a:pt x="347848" y="289601"/>
                  </a:lnTo>
                  <a:cubicBezTo>
                    <a:pt x="360219" y="284008"/>
                    <a:pt x="368937" y="271510"/>
                    <a:pt x="368937" y="257066"/>
                  </a:cubicBezTo>
                  <a:cubicBezTo>
                    <a:pt x="368937" y="249285"/>
                    <a:pt x="366404" y="242088"/>
                    <a:pt x="362167" y="236252"/>
                  </a:cubicBezTo>
                  <a:lnTo>
                    <a:pt x="424460" y="159997"/>
                  </a:lnTo>
                  <a:cubicBezTo>
                    <a:pt x="428405" y="155182"/>
                    <a:pt x="427772" y="148130"/>
                    <a:pt x="423047" y="144142"/>
                  </a:cubicBezTo>
                  <a:cubicBezTo>
                    <a:pt x="418177" y="140009"/>
                    <a:pt x="410677" y="140933"/>
                    <a:pt x="406683" y="145844"/>
                  </a:cubicBezTo>
                  <a:lnTo>
                    <a:pt x="343660" y="222927"/>
                  </a:lnTo>
                  <a:cubicBezTo>
                    <a:pt x="340299" y="221954"/>
                    <a:pt x="336792" y="221370"/>
                    <a:pt x="333140" y="221370"/>
                  </a:cubicBezTo>
                  <a:lnTo>
                    <a:pt x="333140" y="221468"/>
                  </a:lnTo>
                  <a:lnTo>
                    <a:pt x="280247" y="221468"/>
                  </a:lnTo>
                  <a:lnTo>
                    <a:pt x="265538" y="202890"/>
                  </a:lnTo>
                  <a:lnTo>
                    <a:pt x="265538" y="68179"/>
                  </a:lnTo>
                  <a:cubicBezTo>
                    <a:pt x="265538" y="59231"/>
                    <a:pt x="272844" y="51936"/>
                    <a:pt x="281805" y="51936"/>
                  </a:cubicBezTo>
                  <a:close/>
                  <a:moveTo>
                    <a:pt x="130688" y="0"/>
                  </a:moveTo>
                  <a:cubicBezTo>
                    <a:pt x="167400" y="0"/>
                    <a:pt x="197161" y="29729"/>
                    <a:pt x="197161" y="66402"/>
                  </a:cubicBezTo>
                  <a:cubicBezTo>
                    <a:pt x="197161" y="103075"/>
                    <a:pt x="167400" y="132804"/>
                    <a:pt x="130688" y="132804"/>
                  </a:cubicBezTo>
                  <a:cubicBezTo>
                    <a:pt x="93976" y="132804"/>
                    <a:pt x="64215" y="103075"/>
                    <a:pt x="64215" y="66402"/>
                  </a:cubicBezTo>
                  <a:cubicBezTo>
                    <a:pt x="64215" y="29729"/>
                    <a:pt x="93976" y="0"/>
                    <a:pt x="1306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8317230" y="0"/>
            <a:ext cx="3903345" cy="6873875"/>
          </a:xfrm>
          <a:prstGeom prst="rect">
            <a:avLst/>
          </a:prstGeom>
          <a:gradFill>
            <a:gsLst>
              <a:gs pos="0">
                <a:srgbClr val="93C4DB"/>
              </a:gs>
              <a:gs pos="25000">
                <a:srgbClr val="055D98"/>
              </a:gs>
              <a:gs pos="100000">
                <a:srgbClr val="2694BA"/>
              </a:gs>
            </a:gsLst>
            <a:lin ang="162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未标题-1_画板 1"/>
          <p:cNvPicPr>
            <a:picLocks noChangeAspect="1"/>
          </p:cNvPicPr>
          <p:nvPr/>
        </p:nvPicPr>
        <p:blipFill>
          <a:blip r:embed="rId1">
            <a:alphaModFix amt="80000"/>
          </a:blip>
          <a:srcRect l="37053" t="73367" r="37250"/>
          <a:stretch>
            <a:fillRect/>
          </a:stretch>
        </p:blipFill>
        <p:spPr>
          <a:xfrm>
            <a:off x="8317230" y="4599940"/>
            <a:ext cx="3903345" cy="2258060"/>
          </a:xfrm>
          <a:prstGeom prst="rect">
            <a:avLst/>
          </a:prstGeom>
        </p:spPr>
      </p:pic>
      <p:sp>
        <p:nvSpPr>
          <p:cNvPr id="28" name="圆角矩形 27"/>
          <p:cNvSpPr/>
          <p:nvPr/>
        </p:nvSpPr>
        <p:spPr>
          <a:xfrm>
            <a:off x="1620520" y="1988820"/>
            <a:ext cx="8385175" cy="3023870"/>
          </a:xfrm>
          <a:prstGeom prst="roundRect">
            <a:avLst>
              <a:gd name="adj" fmla="val 12137"/>
            </a:avLst>
          </a:prstGeom>
          <a:gradFill>
            <a:gsLst>
              <a:gs pos="23000">
                <a:srgbClr val="FFFFFF"/>
              </a:gs>
              <a:gs pos="91000">
                <a:srgbClr val="EBF3F8"/>
              </a:gs>
            </a:gsLst>
            <a:path path="circle">
              <a:fillToRect l="50000" t="50000" r="50000" b="50000"/>
            </a:path>
            <a:tileRect/>
          </a:gradFill>
          <a:ln w="47625" cmpd="sng">
            <a:gradFill>
              <a:gsLst>
                <a:gs pos="98000">
                  <a:srgbClr val="FFFFFF"/>
                </a:gs>
                <a:gs pos="0">
                  <a:schemeClr val="accent1">
                    <a:lumMod val="5000"/>
                    <a:lumOff val="95000"/>
                  </a:schemeClr>
                </a:gs>
                <a:gs pos="34000">
                  <a:srgbClr val="8BB9DF"/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outerShdw blurRad="88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>
            <p:custDataLst>
              <p:tags r:id="rId2"/>
            </p:custDataLst>
          </p:nvPr>
        </p:nvSpPr>
        <p:spPr>
          <a:xfrm>
            <a:off x="2454910" y="2519045"/>
            <a:ext cx="1834515" cy="1834515"/>
          </a:xfrm>
          <a:prstGeom prst="ellipse">
            <a:avLst/>
          </a:prstGeom>
          <a:gradFill>
            <a:gsLst>
              <a:gs pos="0">
                <a:srgbClr val="93C4DB">
                  <a:alpha val="100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83000">
                <a:srgbClr val="2F8FBA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38100" dir="2700000" algn="tl" rotWithShape="0">
              <a:srgbClr val="0070C0">
                <a:alpha val="4000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>
            <p:custDataLst>
              <p:tags r:id="rId3"/>
            </p:custDataLst>
          </p:nvPr>
        </p:nvSpPr>
        <p:spPr>
          <a:xfrm>
            <a:off x="2325370" y="2389505"/>
            <a:ext cx="2093595" cy="2093595"/>
          </a:xfrm>
          <a:prstGeom prst="ellipse">
            <a:avLst/>
          </a:prstGeom>
          <a:noFill/>
          <a:ln w="44450">
            <a:gradFill>
              <a:gsLst>
                <a:gs pos="100000">
                  <a:srgbClr val="4C9EBB"/>
                </a:gs>
                <a:gs pos="0">
                  <a:srgbClr val="27528F">
                    <a:alpha val="100000"/>
                  </a:srgbClr>
                </a:gs>
              </a:gsLst>
              <a:lin ang="0"/>
              <a:tileRect/>
            </a:gradFill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93C4DB">
                        <a:alpha val="100000"/>
                      </a:srgb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83000">
                      <a:srgbClr val="2F8FBA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@稿定PPT实验室 出品-13-1"/>
          <p:cNvSpPr txBox="1"/>
          <p:nvPr>
            <p:custDataLst>
              <p:tags r:id="rId4"/>
            </p:custDataLst>
          </p:nvPr>
        </p:nvSpPr>
        <p:spPr>
          <a:xfrm>
            <a:off x="2498090" y="3084830"/>
            <a:ext cx="1791335" cy="702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 w="158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Microsoft YaHei Normal" charset="0"/>
                <a:sym typeface="思源黑体 CN Normal" panose="020B0400000000000000" pitchFamily="34" charset="-122"/>
              </a:rPr>
              <a:t>04</a:t>
            </a:r>
            <a:endParaRPr kumimoji="0" lang="en-US" altLang="zh-CN" sz="8000" b="1" i="0" u="none" strike="noStrike" kern="1200" cap="none" spc="0" normalizeH="0" baseline="0" noProof="0" dirty="0" smtClean="0">
              <a:ln w="15875"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Microsoft YaHei Normal" charset="0"/>
              <a:sym typeface="思源黑体 CN Normal" panose="020B04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00930" y="2551430"/>
            <a:ext cx="2258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/>
              <a:t>中华</a:t>
            </a:r>
            <a:r>
              <a:rPr lang="zh-CN" altLang="en-US" sz="4000" b="1"/>
              <a:t>崛起</a:t>
            </a:r>
            <a:endParaRPr lang="zh-CN" altLang="en-US" sz="4000" b="1"/>
          </a:p>
        </p:txBody>
      </p:sp>
      <p:sp>
        <p:nvSpPr>
          <p:cNvPr id="33" name="文本框 32"/>
          <p:cNvSpPr txBox="1"/>
          <p:nvPr/>
        </p:nvSpPr>
        <p:spPr>
          <a:xfrm>
            <a:off x="4949825" y="3246120"/>
            <a:ext cx="28365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1600" b="1">
                <a:solidFill>
                  <a:srgbClr val="383636"/>
                </a:solidFill>
              </a:rPr>
              <a:t>Backgrond and planning</a:t>
            </a:r>
            <a:endParaRPr lang="en-US" altLang="zh-CN" sz="1600" b="1">
              <a:solidFill>
                <a:srgbClr val="383636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031105" y="3625850"/>
            <a:ext cx="3824605" cy="0"/>
          </a:xfrm>
          <a:prstGeom prst="line">
            <a:avLst/>
          </a:prstGeom>
          <a:ln w="25400" cap="flat">
            <a:headEnd type="oval"/>
            <a:tailEnd type="oval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949825" y="3837940"/>
            <a:ext cx="13722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</a:t>
            </a:r>
            <a:r>
              <a:rPr lang="zh-CN" altLang="en-US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endParaRPr lang="zh-CN" altLang="en-US" sz="1600">
              <a:solidFill>
                <a:srgbClr val="3836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14135" y="3837940"/>
            <a:ext cx="13722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4.2</a:t>
            </a:r>
            <a:r>
              <a:rPr lang="zh-CN" altLang="en-US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endParaRPr lang="zh-CN" altLang="en-US" sz="1600">
              <a:solidFill>
                <a:srgbClr val="3836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资源 1@10x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3975" y="303530"/>
            <a:ext cx="2874010" cy="5200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PA-îšļïďè"/>
          <p:cNvSpPr/>
          <p:nvPr>
            <p:custDataLst>
              <p:tags r:id="rId2"/>
            </p:custDataLst>
          </p:nvPr>
        </p:nvSpPr>
        <p:spPr>
          <a:xfrm>
            <a:off x="6561706" y="1433392"/>
            <a:ext cx="4422669" cy="2270507"/>
          </a:xfrm>
          <a:prstGeom prst="roundRect">
            <a:avLst>
              <a:gd name="adj" fmla="val 0"/>
            </a:avLst>
          </a:prstGeom>
          <a:solidFill>
            <a:srgbClr val="035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2970" y="1985010"/>
            <a:ext cx="6176010" cy="7683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buSzPct val="25000"/>
            </a:pPr>
            <a:r>
              <a:rPr lang="en-US" altLang="zh-CN" sz="2200" b="1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0" scaled="1"/>
                </a:gradFill>
                <a:latin typeface="Hiragino Kaku Gothic Std" panose="020B0800000000000000" charset="-128"/>
                <a:ea typeface="Hiragino Kaku Gothic Std" panose="020B0800000000000000" charset="-128"/>
              </a:rPr>
              <a:t>University of</a:t>
            </a:r>
            <a:endParaRPr lang="en-US" altLang="zh-CN" sz="2200" b="1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0" scaled="1"/>
              </a:gradFill>
              <a:latin typeface="Hiragino Kaku Gothic Std" panose="020B0800000000000000" charset="-128"/>
              <a:ea typeface="Hiragino Kaku Gothic Std" panose="020B0800000000000000" charset="-128"/>
            </a:endParaRPr>
          </a:p>
          <a:p>
            <a:pPr>
              <a:buSzPct val="25000"/>
            </a:pPr>
            <a:r>
              <a:rPr lang="en-US" altLang="zh-CN" sz="2200" b="1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0" scaled="1"/>
                </a:gradFill>
                <a:latin typeface="Hiragino Kaku Gothic Std" panose="020B0800000000000000" charset="-128"/>
                <a:ea typeface="Hiragino Kaku Gothic Std" panose="020B0800000000000000" charset="-128"/>
              </a:rPr>
              <a:t>Science and Technology Beijing</a:t>
            </a:r>
            <a:endParaRPr lang="en-US" altLang="zh-CN" sz="2200" b="1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0" scaled="1"/>
              </a:gradFill>
              <a:latin typeface="Hiragino Kaku Gothic Std" panose="020B0800000000000000" charset="-128"/>
              <a:ea typeface="Hiragino Kaku Gothic Std" panose="020B0800000000000000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6392" y="3796220"/>
            <a:ext cx="3608421" cy="17533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北京科技大学于</a:t>
            </a:r>
            <a:r>
              <a:rPr lang="en-US" altLang="zh-CN" sz="14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1952</a:t>
            </a:r>
            <a:r>
              <a:rPr lang="zh-CN" altLang="en-US" sz="14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年由天津大学（原北洋大学）、清华大学等</a:t>
            </a:r>
            <a:r>
              <a:rPr lang="en-US" altLang="zh-CN" sz="14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6</a:t>
            </a:r>
            <a:r>
              <a:rPr lang="zh-CN" altLang="en-US" sz="14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1400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16860" y="3243877"/>
            <a:ext cx="849086" cy="123446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2273B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8" b="5515"/>
          <a:stretch>
            <a:fillRect/>
          </a:stretch>
        </p:blipFill>
        <p:spPr>
          <a:xfrm>
            <a:off x="6451276" y="1428553"/>
            <a:ext cx="4422669" cy="2150397"/>
          </a:xfrm>
          <a:prstGeom prst="rect">
            <a:avLst/>
          </a:prstGeom>
          <a:ln>
            <a:solidFill>
              <a:srgbClr val="0670D1"/>
            </a:solidFill>
          </a:ln>
        </p:spPr>
      </p:pic>
      <p:graphicFrame>
        <p:nvGraphicFramePr>
          <p:cNvPr id="25" name="图表 24"/>
          <p:cNvGraphicFramePr/>
          <p:nvPr/>
        </p:nvGraphicFramePr>
        <p:xfrm>
          <a:off x="6096000" y="3870156"/>
          <a:ext cx="5439782" cy="2489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669925" y="294968"/>
            <a:ext cx="6328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gradFill>
                  <a:gsLst>
                    <a:gs pos="100000">
                      <a:srgbClr val="2273B6"/>
                    </a:gs>
                    <a:gs pos="0">
                      <a:srgbClr val="005B94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中华崛起之图片图表内容展示页</a:t>
            </a:r>
            <a:endParaRPr lang="zh-CN" altLang="en-US" sz="2800" dirty="0">
              <a:gradFill>
                <a:gsLst>
                  <a:gs pos="100000">
                    <a:srgbClr val="2273B6"/>
                  </a:gs>
                  <a:gs pos="0">
                    <a:srgbClr val="005B94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PA-îšļïďè"/>
          <p:cNvSpPr/>
          <p:nvPr>
            <p:custDataLst>
              <p:tags r:id="rId1"/>
            </p:custDataLst>
          </p:nvPr>
        </p:nvSpPr>
        <p:spPr>
          <a:xfrm>
            <a:off x="3093781" y="1676848"/>
            <a:ext cx="6268598" cy="3311712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lumMod val="92000"/>
                  <a:lumOff val="8000"/>
                  <a:alpha val="7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spcBef>
                <a:spcPct val="0"/>
              </a:spcBef>
            </a:pPr>
            <a:endParaRPr lang="zh-CN" altLang="en-US" spc="300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3" name="PA-îṧḷîḋè"/>
          <p:cNvSpPr/>
          <p:nvPr>
            <p:custDataLst>
              <p:tags r:id="rId2"/>
            </p:custDataLst>
          </p:nvPr>
        </p:nvSpPr>
        <p:spPr>
          <a:xfrm>
            <a:off x="1450691" y="1590264"/>
            <a:ext cx="1799772" cy="3311712"/>
          </a:xfrm>
          <a:prstGeom prst="roundRect">
            <a:avLst>
              <a:gd name="adj" fmla="val 13203"/>
            </a:avLst>
          </a:prstGeom>
          <a:blipFill dpi="0" rotWithShape="1">
            <a:blip r:embed="rId3">
              <a:alphaModFix amt="1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PA-ïş1ïḍe"/>
          <p:cNvSpPr/>
          <p:nvPr>
            <p:custDataLst>
              <p:tags r:id="rId4"/>
            </p:custDataLst>
          </p:nvPr>
        </p:nvSpPr>
        <p:spPr>
          <a:xfrm>
            <a:off x="8936188" y="1590264"/>
            <a:ext cx="1799772" cy="3311712"/>
          </a:xfrm>
          <a:prstGeom prst="roundRect">
            <a:avLst>
              <a:gd name="adj" fmla="val 14935"/>
            </a:avLst>
          </a:prstGeom>
          <a:blipFill dpi="0" rotWithShape="1">
            <a:blip r:embed="rId5">
              <a:alphaModFix amt="1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PA-îšļïďè"/>
          <p:cNvSpPr/>
          <p:nvPr>
            <p:custDataLst>
              <p:tags r:id="rId6"/>
            </p:custDataLst>
          </p:nvPr>
        </p:nvSpPr>
        <p:spPr>
          <a:xfrm>
            <a:off x="2961701" y="1590264"/>
            <a:ext cx="6268598" cy="3311712"/>
          </a:xfrm>
          <a:prstGeom prst="roundRect">
            <a:avLst>
              <a:gd name="adj" fmla="val 0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>
            <a:solidFill>
              <a:srgbClr val="067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6" name="PA-ïsḷiḑe"/>
          <p:cNvSpPr txBox="1"/>
          <p:nvPr>
            <p:custDataLst>
              <p:tags r:id="rId8"/>
            </p:custDataLst>
          </p:nvPr>
        </p:nvSpPr>
        <p:spPr>
          <a:xfrm>
            <a:off x="1090463" y="5258024"/>
            <a:ext cx="100110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400" dirty="0">
                <a:gradFill>
                  <a:gsLst>
                    <a:gs pos="0">
                      <a:srgbClr val="005B94"/>
                    </a:gs>
                    <a:gs pos="100000">
                      <a:srgbClr val="359FD7"/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1997</a:t>
            </a:r>
            <a:r>
              <a:rPr lang="zh-CN" altLang="en-US" sz="1400" dirty="0">
                <a:gradFill>
                  <a:gsLst>
                    <a:gs pos="0">
                      <a:srgbClr val="005B94"/>
                    </a:gs>
                    <a:gs pos="100000">
                      <a:srgbClr val="359FD7"/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年</a:t>
            </a:r>
            <a:r>
              <a:rPr lang="en-US" altLang="zh-CN" sz="1400" dirty="0">
                <a:gradFill>
                  <a:gsLst>
                    <a:gs pos="0">
                      <a:srgbClr val="005B94"/>
                    </a:gs>
                    <a:gs pos="100000">
                      <a:srgbClr val="359FD7"/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005B94"/>
                    </a:gs>
                    <a:gs pos="100000">
                      <a:srgbClr val="359FD7"/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月，学校首批进入国家“</a:t>
            </a:r>
            <a:r>
              <a:rPr lang="en-US" altLang="zh-CN" sz="1400" dirty="0">
                <a:gradFill>
                  <a:gsLst>
                    <a:gs pos="0">
                      <a:srgbClr val="005B94"/>
                    </a:gs>
                    <a:gs pos="100000">
                      <a:srgbClr val="359FD7"/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211</a:t>
            </a:r>
            <a:r>
              <a:rPr lang="zh-CN" altLang="en-US" sz="1400" dirty="0">
                <a:gradFill>
                  <a:gsLst>
                    <a:gs pos="0">
                      <a:srgbClr val="005B94"/>
                    </a:gs>
                    <a:gs pos="100000">
                      <a:srgbClr val="359FD7"/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工程”建设高校行列。</a:t>
            </a:r>
            <a:r>
              <a:rPr lang="en-US" altLang="zh-CN" sz="1400" dirty="0">
                <a:gradFill>
                  <a:gsLst>
                    <a:gs pos="0">
                      <a:srgbClr val="005B94"/>
                    </a:gs>
                    <a:gs pos="100000">
                      <a:srgbClr val="359FD7"/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2006</a:t>
            </a:r>
            <a:r>
              <a:rPr lang="zh-CN" altLang="en-US" sz="1400" dirty="0">
                <a:gradFill>
                  <a:gsLst>
                    <a:gs pos="0">
                      <a:srgbClr val="005B94"/>
                    </a:gs>
                    <a:gs pos="100000">
                      <a:srgbClr val="359FD7"/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年，学校成为首批“</a:t>
            </a:r>
            <a:r>
              <a:rPr lang="en-US" altLang="zh-CN" sz="1400" dirty="0">
                <a:gradFill>
                  <a:gsLst>
                    <a:gs pos="0">
                      <a:srgbClr val="005B94"/>
                    </a:gs>
                    <a:gs pos="100000">
                      <a:srgbClr val="359FD7"/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985</a:t>
            </a:r>
            <a:r>
              <a:rPr lang="zh-CN" altLang="en-US" sz="1400" dirty="0">
                <a:gradFill>
                  <a:gsLst>
                    <a:gs pos="0">
                      <a:srgbClr val="005B94"/>
                    </a:gs>
                    <a:gs pos="100000">
                      <a:srgbClr val="359FD7"/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工程”优势学科创新平台建设高校。</a:t>
            </a:r>
            <a:endParaRPr lang="zh-CN" altLang="en-US" sz="1400" dirty="0">
              <a:gradFill>
                <a:gsLst>
                  <a:gs pos="0">
                    <a:srgbClr val="005B94"/>
                  </a:gs>
                  <a:gs pos="100000">
                    <a:srgbClr val="359FD7"/>
                  </a:gs>
                </a:gsLst>
                <a:lin ang="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9925" y="294968"/>
            <a:ext cx="6328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gradFill>
                  <a:gsLst>
                    <a:gs pos="100000">
                      <a:srgbClr val="2273B6"/>
                    </a:gs>
                    <a:gs pos="0">
                      <a:srgbClr val="005B94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中华崛起之图片图表内容展示页</a:t>
            </a:r>
            <a:endParaRPr lang="zh-CN" altLang="en-US" sz="2800" dirty="0">
              <a:gradFill>
                <a:gsLst>
                  <a:gs pos="100000">
                    <a:srgbClr val="2273B6"/>
                  </a:gs>
                  <a:gs pos="0">
                    <a:srgbClr val="005B94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rot="16200000">
            <a:off x="2556510" y="-2558415"/>
            <a:ext cx="7077075" cy="12193270"/>
          </a:xfrm>
          <a:prstGeom prst="rect">
            <a:avLst/>
          </a:prstGeom>
          <a:gradFill>
            <a:gsLst>
              <a:gs pos="84000">
                <a:srgbClr val="267DA8">
                  <a:alpha val="100000"/>
                </a:srgbClr>
              </a:gs>
              <a:gs pos="70000">
                <a:srgbClr val="136C9E">
                  <a:alpha val="100000"/>
                </a:srgbClr>
              </a:gs>
              <a:gs pos="44000">
                <a:srgbClr val="015593"/>
              </a:gs>
              <a:gs pos="100000">
                <a:srgbClr val="4C9EB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未标题-1_画板 1"/>
          <p:cNvPicPr>
            <a:picLocks noChangeAspect="1"/>
          </p:cNvPicPr>
          <p:nvPr/>
        </p:nvPicPr>
        <p:blipFill>
          <a:blip r:embed="rId1"/>
          <a:srcRect t="73367"/>
          <a:stretch>
            <a:fillRect/>
          </a:stretch>
        </p:blipFill>
        <p:spPr>
          <a:xfrm>
            <a:off x="-1270" y="5262245"/>
            <a:ext cx="12208510" cy="1814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20540" y="1933575"/>
            <a:ext cx="3971925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THANKS</a:t>
            </a:r>
            <a:endParaRPr lang="en-US" altLang="zh-CN" sz="6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7795" y="3025140"/>
            <a:ext cx="440944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感谢</a:t>
            </a:r>
            <a:endParaRPr lang="zh-CN" altLang="en-US" sz="3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557655" y="3918585"/>
            <a:ext cx="9061450" cy="0"/>
          </a:xfrm>
          <a:prstGeom prst="line">
            <a:avLst/>
          </a:prstGeom>
          <a:ln w="28575" cmpd="sng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883660" y="4347210"/>
            <a:ext cx="4409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主持人：</a:t>
            </a:r>
            <a:r>
              <a:rPr lang="en-US" altLang="zh-CN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</a:t>
            </a:r>
            <a:r>
              <a:rPr lang="zh-CN" altLang="en-US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时间：</a:t>
            </a:r>
            <a:endParaRPr lang="zh-CN" altLang="en-US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3" name="图片 2" descr="资源 1@10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0" y="-34290"/>
            <a:ext cx="12211050" cy="7005955"/>
          </a:xfrm>
          <a:prstGeom prst="rect">
            <a:avLst/>
          </a:prstGeom>
          <a:gradFill>
            <a:gsLst>
              <a:gs pos="23000">
                <a:srgbClr val="FFFFFF"/>
              </a:gs>
              <a:gs pos="91000">
                <a:srgbClr val="B2DFF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334385" y="4226560"/>
            <a:ext cx="18860770" cy="5738495"/>
          </a:xfrm>
          <a:prstGeom prst="ellipse">
            <a:avLst/>
          </a:prstGeom>
          <a:solidFill>
            <a:srgbClr val="86CCE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51" name="椭圆 50"/>
          <p:cNvSpPr/>
          <p:nvPr/>
        </p:nvSpPr>
        <p:spPr>
          <a:xfrm>
            <a:off x="-3334385" y="4382770"/>
            <a:ext cx="18860770" cy="5738495"/>
          </a:xfrm>
          <a:prstGeom prst="ellipse">
            <a:avLst/>
          </a:prstGeom>
          <a:solidFill>
            <a:srgbClr val="2273B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grpSp>
        <p:nvGrpSpPr>
          <p:cNvPr id="2" name="组合 1"/>
          <p:cNvGrpSpPr/>
          <p:nvPr/>
        </p:nvGrpSpPr>
        <p:grpSpPr>
          <a:xfrm>
            <a:off x="1108710" y="1392555"/>
            <a:ext cx="9998710" cy="670560"/>
            <a:chOff x="1652" y="2128"/>
            <a:chExt cx="15746" cy="1056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10532" y="2128"/>
              <a:ext cx="6866" cy="0"/>
            </a:xfrm>
            <a:prstGeom prst="line">
              <a:avLst/>
            </a:prstGeom>
            <a:ln w="19050">
              <a:gradFill flip="none" rotWithShape="1">
                <a:gsLst>
                  <a:gs pos="1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/>
            <p:cNvSpPr/>
            <p:nvPr/>
          </p:nvSpPr>
          <p:spPr>
            <a:xfrm>
              <a:off x="8089" y="2556"/>
              <a:ext cx="3023" cy="628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lvl="0" algn="ctr"/>
              <a:r>
                <a:rPr lang="en-US" altLang="zh-CN" sz="20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21000"/>
                        </a:schemeClr>
                      </a:gs>
                    </a:gsLst>
                    <a:lin ang="5400000" scaled="0"/>
                  </a:gradFill>
                  <a:latin typeface="Microsoft YaHei UI Bold" panose="020B0502040204020203" charset="-122"/>
                  <a:ea typeface="Microsoft YaHei UI Bold" panose="020B0502040204020203" charset="-122"/>
                </a:rPr>
                <a:t>CONTENTS</a:t>
              </a:r>
              <a:endParaRPr lang="en-US" altLang="zh-CN" sz="20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21000"/>
                      </a:schemeClr>
                    </a:gs>
                  </a:gsLst>
                  <a:lin ang="5400000" scaled="0"/>
                </a:gradFill>
                <a:latin typeface="Microsoft YaHei UI Bold" panose="020B0502040204020203" charset="-122"/>
                <a:ea typeface="Microsoft YaHei UI Bold" panose="020B0502040204020203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 flipH="1">
              <a:off x="1652" y="2128"/>
              <a:ext cx="6911" cy="0"/>
            </a:xfrm>
            <a:prstGeom prst="line">
              <a:avLst/>
            </a:prstGeom>
            <a:ln w="19050">
              <a:gradFill flip="none" rotWithShape="1">
                <a:gsLst>
                  <a:gs pos="1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: 圆角 81"/>
          <p:cNvSpPr/>
          <p:nvPr>
            <p:custDataLst>
              <p:tags r:id="rId1"/>
            </p:custDataLst>
          </p:nvPr>
        </p:nvSpPr>
        <p:spPr>
          <a:xfrm>
            <a:off x="6454140" y="2284730"/>
            <a:ext cx="2142490" cy="3303905"/>
          </a:xfrm>
          <a:prstGeom prst="roundRect">
            <a:avLst>
              <a:gd name="adj" fmla="val 3858"/>
            </a:avLst>
          </a:prstGeom>
          <a:solidFill>
            <a:schemeClr val="bg1"/>
          </a:solidFill>
          <a:ln>
            <a:noFill/>
          </a:ln>
          <a:effectLst>
            <a:outerShdw blurRad="254000" dist="254000" dir="2700000" sx="95000" sy="95000" algn="tl" rotWithShape="0">
              <a:srgbClr val="0075C2">
                <a:alpha val="20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5" name="文本框 104"/>
          <p:cNvSpPr txBox="1"/>
          <p:nvPr>
            <p:custDataLst>
              <p:tags r:id="rId2"/>
            </p:custDataLst>
          </p:nvPr>
        </p:nvSpPr>
        <p:spPr>
          <a:xfrm>
            <a:off x="6454140" y="3749675"/>
            <a:ext cx="21405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>
                <a:solidFill>
                  <a:srgbClr val="7082F0"/>
                </a:solidFill>
                <a:effectLst>
                  <a:outerShdw blurRad="50800" dist="38100" dir="2700000" algn="tl" rotWithShape="0">
                    <a:srgbClr val="7082F0">
                      <a:alpha val="40000"/>
                    </a:srgbClr>
                  </a:outerShdw>
                </a:effectLst>
                <a:latin typeface="思源宋体 Heavy" panose="02020400000000000000" pitchFamily="18" charset="-122"/>
                <a:ea typeface="思源宋体 Heavy" panose="02020400000000000000" pitchFamily="18" charset="-122"/>
                <a:cs typeface="字魂143号-狂傲行书" panose="00000500000000000000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200" b="1" kern="0" noProof="0" dirty="0">
                <a:ln>
                  <a:noFill/>
                </a:ln>
                <a:solidFill>
                  <a:srgbClr val="4473A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章节名称</a:t>
            </a:r>
            <a:endParaRPr lang="zh-CN" altLang="en-US" sz="2200" b="1" kern="0" noProof="0" dirty="0" smtClean="0">
              <a:ln>
                <a:noFill/>
              </a:ln>
              <a:solidFill>
                <a:srgbClr val="4473A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>
            <p:custDataLst>
              <p:tags r:id="rId3"/>
            </p:custDataLst>
          </p:nvPr>
        </p:nvGrpSpPr>
        <p:grpSpPr>
          <a:xfrm rot="0">
            <a:off x="6556375" y="5184775"/>
            <a:ext cx="1937385" cy="217170"/>
            <a:chOff x="894075" y="4731392"/>
            <a:chExt cx="2181150" cy="244259"/>
          </a:xfrm>
        </p:grpSpPr>
        <p:sp>
          <p:nvSpPr>
            <p:cNvPr id="107" name="@稿定PPT实验室 出品-13-1"/>
            <p:cNvSpPr txBox="1"/>
            <p:nvPr>
              <p:custDataLst>
                <p:tags r:id="rId4"/>
              </p:custDataLst>
            </p:nvPr>
          </p:nvSpPr>
          <p:spPr>
            <a:xfrm>
              <a:off x="1805599" y="4731392"/>
              <a:ext cx="1269626" cy="24425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Pct val="25000"/>
                <a:buFontTx/>
                <a:buNone/>
                <a:defRPr/>
              </a:pPr>
              <a:r>
                <a:rPr lang="en-US" altLang="zh-CN" sz="1050" dirty="0">
                  <a:solidFill>
                    <a:schemeClr val="bg2">
                      <a:lumMod val="25000"/>
                    </a:schemeClr>
                  </a:solidFill>
                  <a:latin typeface="Microsoft YaHei Regular" panose="020B0502040204020203" charset="-122"/>
                  <a:ea typeface="Microsoft YaHei Regular" panose="020B0502040204020203" charset="-122"/>
                  <a:sym typeface="思源黑体 CN Normal" panose="020B0400000000000000" pitchFamily="34" charset="-122"/>
                </a:rPr>
                <a:t> 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  <a:sym typeface="思源黑体 CN Normal" panose="020B0400000000000000" pitchFamily="34" charset="-122"/>
                </a:rPr>
                <a:t>PART THREE</a:t>
              </a:r>
              <a:endParaRPr kumimoji="0" lang="en-US" altLang="zh-CN" sz="1200" i="0" u="none" strike="noStrike" kern="1200" cap="none" spc="0" normalizeH="0" baseline="0" dirty="0"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思源黑体 CN Normal" panose="020B0400000000000000" pitchFamily="34" charset="-122"/>
              </a:endParaRPr>
            </a:p>
          </p:txBody>
        </p:sp>
        <p:cxnSp>
          <p:nvCxnSpPr>
            <p:cNvPr id="108" name="直接连接符 107"/>
            <p:cNvCxnSpPr>
              <a:stCxn id="107" idx="1"/>
              <a:endCxn id="109" idx="6"/>
            </p:cNvCxnSpPr>
            <p:nvPr>
              <p:custDataLst>
                <p:tags r:id="rId5"/>
              </p:custDataLst>
            </p:nvPr>
          </p:nvCxnSpPr>
          <p:spPr>
            <a:xfrm flipH="1" flipV="1">
              <a:off x="944372" y="4851197"/>
              <a:ext cx="861451" cy="2143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椭圆 108"/>
            <p:cNvSpPr/>
            <p:nvPr>
              <p:custDataLst>
                <p:tags r:id="rId6"/>
              </p:custDataLst>
            </p:nvPr>
          </p:nvSpPr>
          <p:spPr>
            <a:xfrm>
              <a:off x="894075" y="4825997"/>
              <a:ext cx="50400" cy="50400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Microsoft YaHei Regular" panose="020B0502040204020203" charset="-122"/>
                <a:ea typeface="Microsoft YaHei Regular" panose="020B0502040204020203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12" name="@稿定PPT实验室 出品-13-1"/>
          <p:cNvSpPr txBox="1"/>
          <p:nvPr>
            <p:custDataLst>
              <p:tags r:id="rId7"/>
            </p:custDataLst>
          </p:nvPr>
        </p:nvSpPr>
        <p:spPr>
          <a:xfrm>
            <a:off x="6629400" y="4258310"/>
            <a:ext cx="1791335" cy="702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5875">
                  <a:noFill/>
                </a:ln>
                <a:solidFill>
                  <a:srgbClr val="4473A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Microsoft YaHei Normal" charset="0"/>
                <a:sym typeface="思源黑体 CN Normal" panose="020B0400000000000000" pitchFamily="34" charset="-122"/>
              </a:rPr>
              <a:t>03</a:t>
            </a:r>
            <a:endParaRPr kumimoji="0" lang="en-US" altLang="zh-CN" sz="5400" b="1" i="0" u="none" strike="noStrike" kern="1200" cap="none" spc="0" normalizeH="0" baseline="0" noProof="0" dirty="0">
              <a:ln w="15875">
                <a:noFill/>
              </a:ln>
              <a:solidFill>
                <a:srgbClr val="4473A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Microsoft YaHei Normal" charset="0"/>
              <a:sym typeface="思源黑体 CN Normal" panose="020B0400000000000000" pitchFamily="34" charset="-122"/>
            </a:endParaRPr>
          </a:p>
        </p:txBody>
      </p:sp>
      <p:sp>
        <p:nvSpPr>
          <p:cNvPr id="113" name="矩形: 圆角 82"/>
          <p:cNvSpPr/>
          <p:nvPr>
            <p:custDataLst>
              <p:tags r:id="rId8"/>
            </p:custDataLst>
          </p:nvPr>
        </p:nvSpPr>
        <p:spPr>
          <a:xfrm>
            <a:off x="8964930" y="1657350"/>
            <a:ext cx="2142490" cy="3303905"/>
          </a:xfrm>
          <a:prstGeom prst="roundRect">
            <a:avLst>
              <a:gd name="adj" fmla="val 3858"/>
            </a:avLst>
          </a:prstGeom>
          <a:gradFill>
            <a:gsLst>
              <a:gs pos="55000">
                <a:srgbClr val="FFFFFF"/>
              </a:gs>
              <a:gs pos="100000">
                <a:srgbClr val="B2DFF1"/>
              </a:gs>
            </a:gsLst>
            <a:lin ang="5400000" scaled="0"/>
          </a:gradFill>
          <a:ln>
            <a:noFill/>
          </a:ln>
          <a:effectLst>
            <a:outerShdw blurRad="254000" dist="254000" dir="2700000" sx="95000" sy="95000" algn="tl" rotWithShape="0">
              <a:srgbClr val="0075C2">
                <a:alpha val="20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4" name="文本框 113"/>
          <p:cNvSpPr txBox="1"/>
          <p:nvPr>
            <p:custDataLst>
              <p:tags r:id="rId9"/>
            </p:custDataLst>
          </p:nvPr>
        </p:nvSpPr>
        <p:spPr>
          <a:xfrm>
            <a:off x="8964930" y="3123565"/>
            <a:ext cx="21424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>
                <a:solidFill>
                  <a:srgbClr val="7082F0"/>
                </a:solidFill>
                <a:effectLst>
                  <a:outerShdw blurRad="50800" dist="38100" dir="2700000" algn="tl" rotWithShape="0">
                    <a:srgbClr val="7082F0">
                      <a:alpha val="40000"/>
                    </a:srgbClr>
                  </a:outerShdw>
                </a:effectLst>
                <a:latin typeface="思源宋体 Heavy" panose="02020400000000000000" pitchFamily="18" charset="-122"/>
                <a:ea typeface="思源宋体 Heavy" panose="02020400000000000000" pitchFamily="18" charset="-122"/>
                <a:cs typeface="字魂143号-狂傲行书" panose="00000500000000000000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200" b="1" kern="0" noProof="0" dirty="0">
                <a:ln>
                  <a:noFill/>
                </a:ln>
                <a:solidFill>
                  <a:srgbClr val="4473A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章节名称</a:t>
            </a:r>
            <a:endParaRPr lang="zh-CN" altLang="en-US" sz="2200" b="1" kern="0" noProof="0" dirty="0" smtClean="0">
              <a:ln>
                <a:noFill/>
              </a:ln>
              <a:solidFill>
                <a:srgbClr val="4473A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15" name="组合 114"/>
          <p:cNvGrpSpPr/>
          <p:nvPr>
            <p:custDataLst>
              <p:tags r:id="rId10"/>
            </p:custDataLst>
          </p:nvPr>
        </p:nvGrpSpPr>
        <p:grpSpPr>
          <a:xfrm rot="0">
            <a:off x="9091295" y="4556760"/>
            <a:ext cx="1890395" cy="217170"/>
            <a:chOff x="894075" y="4731392"/>
            <a:chExt cx="2127989" cy="244259"/>
          </a:xfrm>
        </p:grpSpPr>
        <p:sp>
          <p:nvSpPr>
            <p:cNvPr id="116" name="@稿定PPT实验室 出品-13-1"/>
            <p:cNvSpPr txBox="1"/>
            <p:nvPr>
              <p:custDataLst>
                <p:tags r:id="rId11"/>
              </p:custDataLst>
            </p:nvPr>
          </p:nvSpPr>
          <p:spPr>
            <a:xfrm>
              <a:off x="1752438" y="4731392"/>
              <a:ext cx="1269626" cy="24425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Pct val="25000"/>
                <a:buFontTx/>
                <a:buNone/>
                <a:defRPr/>
              </a:pPr>
              <a:r>
                <a:rPr lang="en-US" altLang="zh-CN" sz="1050" dirty="0">
                  <a:solidFill>
                    <a:schemeClr val="bg2">
                      <a:lumMod val="25000"/>
                    </a:schemeClr>
                  </a:solidFill>
                  <a:latin typeface="Microsoft YaHei Regular" panose="020B0502040204020203" charset="-122"/>
                  <a:ea typeface="Microsoft YaHei Regular" panose="020B0502040204020203" charset="-122"/>
                  <a:sym typeface="思源黑体 CN Normal" panose="020B0400000000000000" pitchFamily="34" charset="-122"/>
                </a:rPr>
                <a:t> 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  <a:sym typeface="思源黑体 CN Normal" panose="020B0400000000000000" pitchFamily="34" charset="-122"/>
                </a:rPr>
                <a:t>PART FOUR</a:t>
              </a:r>
              <a:endParaRPr kumimoji="0" lang="en-US" altLang="zh-CN" sz="1200" i="0" u="none" strike="noStrike" kern="1200" cap="none" spc="0" normalizeH="0" baseline="0" dirty="0"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思源黑体 CN Normal" panose="020B0400000000000000" pitchFamily="34" charset="-122"/>
              </a:endParaRPr>
            </a:p>
          </p:txBody>
        </p:sp>
        <p:cxnSp>
          <p:nvCxnSpPr>
            <p:cNvPr id="117" name="直接连接符 116"/>
            <p:cNvCxnSpPr>
              <a:endCxn id="118" idx="6"/>
            </p:cNvCxnSpPr>
            <p:nvPr>
              <p:custDataLst>
                <p:tags r:id="rId12"/>
              </p:custDataLst>
            </p:nvPr>
          </p:nvCxnSpPr>
          <p:spPr>
            <a:xfrm flipH="1">
              <a:off x="944515" y="4851197"/>
              <a:ext cx="89565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椭圆 117"/>
            <p:cNvSpPr/>
            <p:nvPr>
              <p:custDataLst>
                <p:tags r:id="rId13"/>
              </p:custDataLst>
            </p:nvPr>
          </p:nvSpPr>
          <p:spPr>
            <a:xfrm>
              <a:off x="894075" y="4825997"/>
              <a:ext cx="50400" cy="50400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Microsoft YaHei Regular" panose="020B0502040204020203" charset="-122"/>
                <a:ea typeface="Microsoft YaHei Regular" panose="020B0502040204020203" charset="-122"/>
                <a:sym typeface="思源黑体 CN Normal" panose="020B0400000000000000" pitchFamily="34" charset="-122"/>
              </a:endParaRPr>
            </a:p>
          </p:txBody>
        </p:sp>
      </p:grpSp>
      <p:sp>
        <p:nvSpPr>
          <p:cNvPr id="132" name="@稿定PPT实验室 出品-13-1"/>
          <p:cNvSpPr txBox="1"/>
          <p:nvPr>
            <p:custDataLst>
              <p:tags r:id="rId14"/>
            </p:custDataLst>
          </p:nvPr>
        </p:nvSpPr>
        <p:spPr>
          <a:xfrm>
            <a:off x="9140825" y="3630295"/>
            <a:ext cx="1791335" cy="702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5875">
                  <a:noFill/>
                </a:ln>
                <a:solidFill>
                  <a:srgbClr val="4473A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Microsoft YaHei Normal" charset="0"/>
                <a:sym typeface="思源黑体 CN Normal" panose="020B0400000000000000" pitchFamily="34" charset="-122"/>
              </a:rPr>
              <a:t>04</a:t>
            </a:r>
            <a:endParaRPr kumimoji="0" lang="en-US" altLang="zh-CN" sz="5400" b="1" i="0" u="none" strike="noStrike" kern="1200" cap="none" spc="0" normalizeH="0" baseline="0" noProof="0" dirty="0">
              <a:ln w="15875">
                <a:noFill/>
              </a:ln>
              <a:solidFill>
                <a:srgbClr val="4473A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Microsoft YaHei Normal" charset="0"/>
              <a:sym typeface="思源黑体 CN Normal" panose="020B0400000000000000" pitchFamily="34" charset="-122"/>
            </a:endParaRPr>
          </a:p>
        </p:txBody>
      </p:sp>
      <p:sp>
        <p:nvSpPr>
          <p:cNvPr id="20" name="矩形: 圆角 80"/>
          <p:cNvSpPr/>
          <p:nvPr>
            <p:custDataLst>
              <p:tags r:id="rId15"/>
            </p:custDataLst>
          </p:nvPr>
        </p:nvSpPr>
        <p:spPr>
          <a:xfrm>
            <a:off x="3883660" y="1657350"/>
            <a:ext cx="2142490" cy="3303905"/>
          </a:xfrm>
          <a:prstGeom prst="roundRect">
            <a:avLst>
              <a:gd name="adj" fmla="val 3858"/>
            </a:avLst>
          </a:prstGeom>
          <a:gradFill>
            <a:gsLst>
              <a:gs pos="55000">
                <a:srgbClr val="FFFFFF">
                  <a:alpha val="100000"/>
                </a:srgbClr>
              </a:gs>
              <a:gs pos="100000">
                <a:srgbClr val="AEDDF0"/>
              </a:gs>
            </a:gsLst>
            <a:lin ang="5400000" scaled="0"/>
          </a:gradFill>
          <a:ln>
            <a:noFill/>
          </a:ln>
          <a:effectLst>
            <a:outerShdw blurRad="254000" dist="254000" dir="2700000" sx="95000" sy="95000" algn="tl" rotWithShape="0">
              <a:srgbClr val="2DAEFF">
                <a:alpha val="20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6"/>
            </p:custDataLst>
          </p:nvPr>
        </p:nvSpPr>
        <p:spPr>
          <a:xfrm>
            <a:off x="3884295" y="3119755"/>
            <a:ext cx="21418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>
                <a:solidFill>
                  <a:srgbClr val="7082F0"/>
                </a:solidFill>
                <a:effectLst>
                  <a:outerShdw blurRad="50800" dist="38100" dir="2700000" algn="tl" rotWithShape="0">
                    <a:srgbClr val="7082F0">
                      <a:alpha val="40000"/>
                    </a:srgbClr>
                  </a:outerShdw>
                </a:effectLst>
                <a:latin typeface="思源宋体 Heavy" panose="02020400000000000000" pitchFamily="18" charset="-122"/>
                <a:ea typeface="思源宋体 Heavy" panose="02020400000000000000" pitchFamily="18" charset="-122"/>
                <a:cs typeface="字魂143号-狂傲行书" panose="00000500000000000000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200" b="1" kern="0" noProof="0" dirty="0">
                <a:ln>
                  <a:noFill/>
                </a:ln>
                <a:solidFill>
                  <a:srgbClr val="4473A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章节名称</a:t>
            </a:r>
            <a:endParaRPr lang="zh-CN" altLang="en-US" sz="2200" b="1" kern="0" noProof="0" dirty="0" smtClean="0">
              <a:ln>
                <a:noFill/>
              </a:ln>
              <a:solidFill>
                <a:srgbClr val="4473A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3" name="@稿定PPT实验室 出品-13-1"/>
          <p:cNvSpPr txBox="1"/>
          <p:nvPr>
            <p:custDataLst>
              <p:tags r:id="rId17"/>
            </p:custDataLst>
          </p:nvPr>
        </p:nvSpPr>
        <p:spPr>
          <a:xfrm>
            <a:off x="4059555" y="3630295"/>
            <a:ext cx="1791335" cy="702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5875">
                  <a:noFill/>
                </a:ln>
                <a:solidFill>
                  <a:srgbClr val="4473A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Microsoft YaHei Normal" charset="0"/>
                <a:sym typeface="思源黑体 CN Normal" panose="020B0400000000000000" pitchFamily="34" charset="-122"/>
              </a:rPr>
              <a:t>02</a:t>
            </a:r>
            <a:endParaRPr kumimoji="0" lang="en-US" altLang="zh-CN" sz="5400" b="1" i="0" u="none" strike="noStrike" kern="1200" cap="none" spc="0" normalizeH="0" baseline="0" noProof="0" dirty="0">
              <a:ln w="15875">
                <a:noFill/>
              </a:ln>
              <a:solidFill>
                <a:srgbClr val="4473A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Microsoft YaHei Normal" charset="0"/>
              <a:sym typeface="思源黑体 CN Normal" panose="020B0400000000000000" pitchFamily="34" charset="-122"/>
            </a:endParaRPr>
          </a:p>
        </p:txBody>
      </p:sp>
      <p:sp>
        <p:nvSpPr>
          <p:cNvPr id="133" name="矩形: 圆角 83"/>
          <p:cNvSpPr/>
          <p:nvPr>
            <p:custDataLst>
              <p:tags r:id="rId18"/>
            </p:custDataLst>
          </p:nvPr>
        </p:nvSpPr>
        <p:spPr>
          <a:xfrm>
            <a:off x="1108710" y="2291715"/>
            <a:ext cx="2141220" cy="3300730"/>
          </a:xfrm>
          <a:prstGeom prst="roundRect">
            <a:avLst>
              <a:gd name="adj" fmla="val 3858"/>
            </a:avLst>
          </a:prstGeom>
          <a:solidFill>
            <a:schemeClr val="bg1"/>
          </a:solidFill>
          <a:ln>
            <a:noFill/>
          </a:ln>
          <a:effectLst>
            <a:outerShdw blurRad="254000" dist="254000" dir="2700000" sx="95000" sy="95000" algn="tl" rotWithShape="0">
              <a:srgbClr val="0075C2">
                <a:alpha val="20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34" name="@稿定PPT实验室 出品-13-1"/>
          <p:cNvSpPr txBox="1"/>
          <p:nvPr>
            <p:custDataLst>
              <p:tags r:id="rId19"/>
            </p:custDataLst>
          </p:nvPr>
        </p:nvSpPr>
        <p:spPr>
          <a:xfrm>
            <a:off x="1952625" y="5188585"/>
            <a:ext cx="1127125" cy="2165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Microsoft YaHei Regular" panose="020B0502040204020203" charset="-122"/>
                <a:ea typeface="Microsoft YaHei Regular" panose="020B0502040204020203" charset="-122"/>
                <a:sym typeface="思源黑体 CN Normal" panose="020B0400000000000000" pitchFamily="34" charset="-122"/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思源黑体 CN Normal" panose="020B0400000000000000" pitchFamily="34" charset="-122"/>
              </a:rPr>
              <a:t>PART ONE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sym typeface="思源黑体 CN Normal" panose="020B0400000000000000" pitchFamily="34" charset="-122"/>
            </a:endParaRPr>
          </a:p>
        </p:txBody>
      </p:sp>
      <p:cxnSp>
        <p:nvCxnSpPr>
          <p:cNvPr id="135" name="直接连接符 134"/>
          <p:cNvCxnSpPr/>
          <p:nvPr>
            <p:custDataLst>
              <p:tags r:id="rId20"/>
            </p:custDataLst>
          </p:nvPr>
        </p:nvCxnSpPr>
        <p:spPr>
          <a:xfrm flipH="1">
            <a:off x="1323975" y="5295265"/>
            <a:ext cx="84264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椭圆 135"/>
          <p:cNvSpPr/>
          <p:nvPr>
            <p:custDataLst>
              <p:tags r:id="rId21"/>
            </p:custDataLst>
          </p:nvPr>
        </p:nvSpPr>
        <p:spPr>
          <a:xfrm>
            <a:off x="1279525" y="5273040"/>
            <a:ext cx="44450" cy="44450"/>
          </a:xfrm>
          <a:prstGeom prst="ellipse">
            <a:avLst/>
          </a:prstGeom>
          <a:noFill/>
          <a:ln w="63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38" name="文本框 137"/>
          <p:cNvSpPr txBox="1"/>
          <p:nvPr>
            <p:custDataLst>
              <p:tags r:id="rId22"/>
            </p:custDataLst>
          </p:nvPr>
        </p:nvSpPr>
        <p:spPr>
          <a:xfrm>
            <a:off x="1108710" y="3751580"/>
            <a:ext cx="21412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>
                <a:solidFill>
                  <a:srgbClr val="7082F0"/>
                </a:solidFill>
                <a:effectLst>
                  <a:outerShdw blurRad="50800" dist="38100" dir="2700000" algn="tl" rotWithShape="0">
                    <a:srgbClr val="7082F0">
                      <a:alpha val="40000"/>
                    </a:srgbClr>
                  </a:outerShdw>
                </a:effectLst>
                <a:latin typeface="思源宋体 Heavy" panose="02020400000000000000" pitchFamily="18" charset="-122"/>
                <a:ea typeface="思源宋体 Heavy" panose="02020400000000000000" pitchFamily="18" charset="-122"/>
                <a:cs typeface="字魂143号-狂傲行书" panose="00000500000000000000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200" b="1" kern="0" noProof="0" dirty="0">
                <a:ln>
                  <a:noFill/>
                </a:ln>
                <a:solidFill>
                  <a:srgbClr val="4473A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章节名称</a:t>
            </a:r>
            <a:endParaRPr lang="zh-CN" altLang="en-US" sz="2200" b="1" kern="0" noProof="0" dirty="0">
              <a:ln>
                <a:noFill/>
              </a:ln>
              <a:solidFill>
                <a:srgbClr val="4473A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9" name="@稿定PPT实验室 出品-13-1"/>
          <p:cNvSpPr txBox="1"/>
          <p:nvPr>
            <p:custDataLst>
              <p:tags r:id="rId23"/>
            </p:custDataLst>
          </p:nvPr>
        </p:nvSpPr>
        <p:spPr>
          <a:xfrm>
            <a:off x="1283335" y="4299585"/>
            <a:ext cx="1791335" cy="702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 w="15875">
                  <a:noFill/>
                </a:ln>
                <a:solidFill>
                  <a:srgbClr val="4473A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Microsoft YaHei Normal" charset="0"/>
                <a:sym typeface="思源黑体 CN Normal" panose="020B0400000000000000" pitchFamily="34" charset="-122"/>
              </a:rPr>
              <a:t>01</a:t>
            </a:r>
            <a:endParaRPr kumimoji="0" lang="en-US" altLang="zh-CN" sz="5400" b="1" i="0" u="none" strike="noStrike" kern="1200" cap="none" spc="0" normalizeH="0" baseline="0" noProof="0" dirty="0" smtClean="0">
              <a:ln w="15875">
                <a:noFill/>
              </a:ln>
              <a:solidFill>
                <a:srgbClr val="4473A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Microsoft YaHei Normal" charset="0"/>
              <a:sym typeface="思源黑体 CN Normal" panose="020B04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4420" y="303530"/>
            <a:ext cx="45205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4473A5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目录</a:t>
            </a:r>
            <a:r>
              <a:rPr lang="en-US" altLang="zh-CN" sz="4400">
                <a:solidFill>
                  <a:srgbClr val="4473A5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 CONTENTS</a:t>
            </a:r>
            <a:endParaRPr lang="en-US" altLang="zh-CN" sz="4400">
              <a:solidFill>
                <a:srgbClr val="4473A5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15" name="椭圆 14"/>
          <p:cNvSpPr/>
          <p:nvPr>
            <p:custDataLst>
              <p:tags r:id="rId24"/>
            </p:custDataLst>
          </p:nvPr>
        </p:nvSpPr>
        <p:spPr>
          <a:xfrm>
            <a:off x="1638935" y="2538095"/>
            <a:ext cx="977265" cy="977265"/>
          </a:xfrm>
          <a:prstGeom prst="ellipse">
            <a:avLst/>
          </a:prstGeom>
          <a:gradFill>
            <a:gsLst>
              <a:gs pos="0">
                <a:srgbClr val="93C4DB">
                  <a:alpha val="100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83000">
                <a:srgbClr val="2F8FBA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38100" dir="2700000" algn="tl" rotWithShape="0">
              <a:srgbClr val="0070C0">
                <a:alpha val="4000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4" name="iconfont-11845-5652701"/>
          <p:cNvSpPr/>
          <p:nvPr>
            <p:custDataLst>
              <p:tags r:id="rId25"/>
            </p:custDataLst>
          </p:nvPr>
        </p:nvSpPr>
        <p:spPr>
          <a:xfrm>
            <a:off x="1904365" y="2802255"/>
            <a:ext cx="446405" cy="446405"/>
          </a:xfrm>
          <a:custGeom>
            <a:avLst/>
            <a:gdLst>
              <a:gd name="T0" fmla="*/ 8638 w 11188"/>
              <a:gd name="T1" fmla="*/ 380 h 11187"/>
              <a:gd name="T2" fmla="*/ 8073 w 11188"/>
              <a:gd name="T3" fmla="*/ 0 h 11187"/>
              <a:gd name="T4" fmla="*/ 0 w 11188"/>
              <a:gd name="T5" fmla="*/ 312 h 11187"/>
              <a:gd name="T6" fmla="*/ 300 w 11188"/>
              <a:gd name="T7" fmla="*/ 11187 h 11187"/>
              <a:gd name="T8" fmla="*/ 11186 w 11188"/>
              <a:gd name="T9" fmla="*/ 10801 h 11187"/>
              <a:gd name="T10" fmla="*/ 11186 w 11188"/>
              <a:gd name="T11" fmla="*/ 3287 h 11187"/>
              <a:gd name="T12" fmla="*/ 11019 w 11188"/>
              <a:gd name="T13" fmla="*/ 2802 h 11187"/>
              <a:gd name="T14" fmla="*/ 9744 w 11188"/>
              <a:gd name="T15" fmla="*/ 2433 h 11187"/>
              <a:gd name="T16" fmla="*/ 10218 w 11188"/>
              <a:gd name="T17" fmla="*/ 2896 h 11187"/>
              <a:gd name="T18" fmla="*/ 8296 w 11188"/>
              <a:gd name="T19" fmla="*/ 2661 h 11187"/>
              <a:gd name="T20" fmla="*/ 10511 w 11188"/>
              <a:gd name="T21" fmla="*/ 10600 h 11187"/>
              <a:gd name="T22" fmla="*/ 599 w 11188"/>
              <a:gd name="T23" fmla="*/ 10525 h 11187"/>
              <a:gd name="T24" fmla="*/ 686 w 11188"/>
              <a:gd name="T25" fmla="*/ 601 h 11187"/>
              <a:gd name="T26" fmla="*/ 7696 w 11188"/>
              <a:gd name="T27" fmla="*/ 676 h 11187"/>
              <a:gd name="T28" fmla="*/ 8534 w 11188"/>
              <a:gd name="T29" fmla="*/ 3498 h 11187"/>
              <a:gd name="T30" fmla="*/ 10586 w 11188"/>
              <a:gd name="T31" fmla="*/ 3573 h 11187"/>
              <a:gd name="T32" fmla="*/ 10511 w 11188"/>
              <a:gd name="T33" fmla="*/ 10600 h 11187"/>
              <a:gd name="T34" fmla="*/ 6804 w 11188"/>
              <a:gd name="T35" fmla="*/ 5605 h 11187"/>
              <a:gd name="T36" fmla="*/ 8125 w 11188"/>
              <a:gd name="T37" fmla="*/ 5905 h 11187"/>
              <a:gd name="T38" fmla="*/ 8200 w 11188"/>
              <a:gd name="T39" fmla="*/ 8122 h 11187"/>
              <a:gd name="T40" fmla="*/ 5886 w 11188"/>
              <a:gd name="T41" fmla="*/ 8197 h 11187"/>
              <a:gd name="T42" fmla="*/ 5586 w 11188"/>
              <a:gd name="T43" fmla="*/ 2400 h 11187"/>
              <a:gd name="T44" fmla="*/ 2401 w 11188"/>
              <a:gd name="T45" fmla="*/ 2700 h 11187"/>
              <a:gd name="T46" fmla="*/ 2701 w 11188"/>
              <a:gd name="T47" fmla="*/ 8797 h 11187"/>
              <a:gd name="T48" fmla="*/ 5885 w 11188"/>
              <a:gd name="T49" fmla="*/ 8796 h 11187"/>
              <a:gd name="T50" fmla="*/ 8200 w 11188"/>
              <a:gd name="T51" fmla="*/ 8800 h 11187"/>
              <a:gd name="T52" fmla="*/ 8800 w 11188"/>
              <a:gd name="T53" fmla="*/ 8500 h 11187"/>
              <a:gd name="T54" fmla="*/ 8798 w 11188"/>
              <a:gd name="T55" fmla="*/ 5706 h 11187"/>
              <a:gd name="T56" fmla="*/ 8498 w 11188"/>
              <a:gd name="T57" fmla="*/ 5303 h 11187"/>
              <a:gd name="T58" fmla="*/ 7095 w 11188"/>
              <a:gd name="T59" fmla="*/ 5305 h 11187"/>
              <a:gd name="T60" fmla="*/ 4253 w 11188"/>
              <a:gd name="T61" fmla="*/ 8197 h 11187"/>
              <a:gd name="T62" fmla="*/ 3069 w 11188"/>
              <a:gd name="T63" fmla="*/ 8198 h 11187"/>
              <a:gd name="T64" fmla="*/ 2994 w 11188"/>
              <a:gd name="T65" fmla="*/ 5899 h 11187"/>
              <a:gd name="T66" fmla="*/ 5285 w 11188"/>
              <a:gd name="T67" fmla="*/ 8197 h 11187"/>
              <a:gd name="T68" fmla="*/ 5286 w 11188"/>
              <a:gd name="T69" fmla="*/ 5300 h 11187"/>
              <a:gd name="T70" fmla="*/ 2994 w 11188"/>
              <a:gd name="T71" fmla="*/ 3075 h 11187"/>
              <a:gd name="T72" fmla="*/ 5210 w 11188"/>
              <a:gd name="T73" fmla="*/ 3000 h 11187"/>
              <a:gd name="T74" fmla="*/ 5285 w 11188"/>
              <a:gd name="T75" fmla="*/ 5300 h 1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188" h="11187">
                <a:moveTo>
                  <a:pt x="11019" y="2802"/>
                </a:moveTo>
                <a:lnTo>
                  <a:pt x="8638" y="380"/>
                </a:lnTo>
                <a:lnTo>
                  <a:pt x="8396" y="134"/>
                </a:lnTo>
                <a:cubicBezTo>
                  <a:pt x="8310" y="48"/>
                  <a:pt x="8194" y="0"/>
                  <a:pt x="8073" y="0"/>
                </a:cubicBezTo>
                <a:lnTo>
                  <a:pt x="311" y="0"/>
                </a:lnTo>
                <a:cubicBezTo>
                  <a:pt x="139" y="1"/>
                  <a:pt x="0" y="140"/>
                  <a:pt x="0" y="312"/>
                </a:cubicBezTo>
                <a:lnTo>
                  <a:pt x="0" y="10887"/>
                </a:lnTo>
                <a:cubicBezTo>
                  <a:pt x="0" y="11053"/>
                  <a:pt x="134" y="11187"/>
                  <a:pt x="300" y="11187"/>
                </a:cubicBezTo>
                <a:lnTo>
                  <a:pt x="10800" y="11187"/>
                </a:lnTo>
                <a:cubicBezTo>
                  <a:pt x="11014" y="11187"/>
                  <a:pt x="11186" y="11015"/>
                  <a:pt x="11186" y="10801"/>
                </a:cubicBezTo>
                <a:lnTo>
                  <a:pt x="11186" y="3301"/>
                </a:lnTo>
                <a:lnTo>
                  <a:pt x="11186" y="3287"/>
                </a:lnTo>
                <a:cubicBezTo>
                  <a:pt x="11186" y="3277"/>
                  <a:pt x="11188" y="3248"/>
                  <a:pt x="11188" y="3211"/>
                </a:cubicBezTo>
                <a:cubicBezTo>
                  <a:pt x="11188" y="3058"/>
                  <a:pt x="11126" y="2911"/>
                  <a:pt x="11019" y="2802"/>
                </a:cubicBezTo>
                <a:close/>
                <a:moveTo>
                  <a:pt x="8296" y="937"/>
                </a:moveTo>
                <a:lnTo>
                  <a:pt x="9744" y="2433"/>
                </a:lnTo>
                <a:cubicBezTo>
                  <a:pt x="9748" y="2437"/>
                  <a:pt x="9750" y="2441"/>
                  <a:pt x="9754" y="2443"/>
                </a:cubicBezTo>
                <a:lnTo>
                  <a:pt x="10218" y="2896"/>
                </a:lnTo>
                <a:lnTo>
                  <a:pt x="8534" y="2896"/>
                </a:lnTo>
                <a:cubicBezTo>
                  <a:pt x="8403" y="2896"/>
                  <a:pt x="8296" y="2791"/>
                  <a:pt x="8296" y="2661"/>
                </a:cubicBezTo>
                <a:lnTo>
                  <a:pt x="8296" y="937"/>
                </a:lnTo>
                <a:close/>
                <a:moveTo>
                  <a:pt x="10511" y="10600"/>
                </a:moveTo>
                <a:lnTo>
                  <a:pt x="674" y="10600"/>
                </a:lnTo>
                <a:cubicBezTo>
                  <a:pt x="633" y="10600"/>
                  <a:pt x="599" y="10566"/>
                  <a:pt x="599" y="10525"/>
                </a:cubicBezTo>
                <a:lnTo>
                  <a:pt x="599" y="688"/>
                </a:lnTo>
                <a:cubicBezTo>
                  <a:pt x="599" y="640"/>
                  <a:pt x="638" y="601"/>
                  <a:pt x="686" y="601"/>
                </a:cubicBezTo>
                <a:lnTo>
                  <a:pt x="7621" y="601"/>
                </a:lnTo>
                <a:cubicBezTo>
                  <a:pt x="7663" y="601"/>
                  <a:pt x="7696" y="635"/>
                  <a:pt x="7696" y="676"/>
                </a:cubicBezTo>
                <a:lnTo>
                  <a:pt x="7696" y="2663"/>
                </a:lnTo>
                <a:cubicBezTo>
                  <a:pt x="7696" y="3124"/>
                  <a:pt x="8071" y="3498"/>
                  <a:pt x="8534" y="3498"/>
                </a:cubicBezTo>
                <a:lnTo>
                  <a:pt x="10511" y="3498"/>
                </a:lnTo>
                <a:cubicBezTo>
                  <a:pt x="10553" y="3498"/>
                  <a:pt x="10586" y="3532"/>
                  <a:pt x="10586" y="3573"/>
                </a:cubicBezTo>
                <a:lnTo>
                  <a:pt x="10586" y="10525"/>
                </a:lnTo>
                <a:cubicBezTo>
                  <a:pt x="10586" y="10566"/>
                  <a:pt x="10553" y="10600"/>
                  <a:pt x="10511" y="10600"/>
                </a:cubicBezTo>
                <a:close/>
                <a:moveTo>
                  <a:pt x="7095" y="5305"/>
                </a:moveTo>
                <a:cubicBezTo>
                  <a:pt x="6934" y="5310"/>
                  <a:pt x="6804" y="5442"/>
                  <a:pt x="6804" y="5605"/>
                </a:cubicBezTo>
                <a:cubicBezTo>
                  <a:pt x="6804" y="5767"/>
                  <a:pt x="6934" y="5900"/>
                  <a:pt x="7095" y="5905"/>
                </a:cubicBezTo>
                <a:lnTo>
                  <a:pt x="8125" y="5905"/>
                </a:lnTo>
                <a:cubicBezTo>
                  <a:pt x="8166" y="5905"/>
                  <a:pt x="8200" y="5938"/>
                  <a:pt x="8200" y="5980"/>
                </a:cubicBezTo>
                <a:lnTo>
                  <a:pt x="8200" y="8122"/>
                </a:lnTo>
                <a:cubicBezTo>
                  <a:pt x="8200" y="8163"/>
                  <a:pt x="8166" y="8197"/>
                  <a:pt x="8125" y="8197"/>
                </a:cubicBezTo>
                <a:lnTo>
                  <a:pt x="5886" y="8197"/>
                </a:lnTo>
                <a:lnTo>
                  <a:pt x="5886" y="2700"/>
                </a:lnTo>
                <a:cubicBezTo>
                  <a:pt x="5886" y="2533"/>
                  <a:pt x="5752" y="2400"/>
                  <a:pt x="5586" y="2400"/>
                </a:cubicBezTo>
                <a:lnTo>
                  <a:pt x="2701" y="2400"/>
                </a:lnTo>
                <a:cubicBezTo>
                  <a:pt x="2535" y="2400"/>
                  <a:pt x="2401" y="2533"/>
                  <a:pt x="2401" y="2700"/>
                </a:cubicBezTo>
                <a:lnTo>
                  <a:pt x="2401" y="8497"/>
                </a:lnTo>
                <a:cubicBezTo>
                  <a:pt x="2401" y="8663"/>
                  <a:pt x="2535" y="8797"/>
                  <a:pt x="2701" y="8797"/>
                </a:cubicBezTo>
                <a:lnTo>
                  <a:pt x="5885" y="8797"/>
                </a:lnTo>
                <a:lnTo>
                  <a:pt x="5885" y="8796"/>
                </a:lnTo>
                <a:lnTo>
                  <a:pt x="8200" y="8796"/>
                </a:lnTo>
                <a:lnTo>
                  <a:pt x="8200" y="8800"/>
                </a:lnTo>
                <a:lnTo>
                  <a:pt x="8500" y="8800"/>
                </a:lnTo>
                <a:cubicBezTo>
                  <a:pt x="8666" y="8800"/>
                  <a:pt x="8800" y="8666"/>
                  <a:pt x="8800" y="8500"/>
                </a:cubicBezTo>
                <a:lnTo>
                  <a:pt x="8800" y="5706"/>
                </a:lnTo>
                <a:lnTo>
                  <a:pt x="8798" y="5706"/>
                </a:lnTo>
                <a:lnTo>
                  <a:pt x="8798" y="5603"/>
                </a:lnTo>
                <a:cubicBezTo>
                  <a:pt x="8798" y="5437"/>
                  <a:pt x="8664" y="5303"/>
                  <a:pt x="8498" y="5303"/>
                </a:cubicBezTo>
                <a:lnTo>
                  <a:pt x="7095" y="5303"/>
                </a:lnTo>
                <a:lnTo>
                  <a:pt x="7095" y="5305"/>
                </a:lnTo>
                <a:close/>
                <a:moveTo>
                  <a:pt x="5286" y="8197"/>
                </a:moveTo>
                <a:lnTo>
                  <a:pt x="4253" y="8197"/>
                </a:lnTo>
                <a:lnTo>
                  <a:pt x="4253" y="8198"/>
                </a:lnTo>
                <a:lnTo>
                  <a:pt x="3069" y="8198"/>
                </a:lnTo>
                <a:cubicBezTo>
                  <a:pt x="3028" y="8198"/>
                  <a:pt x="2994" y="8165"/>
                  <a:pt x="2994" y="8123"/>
                </a:cubicBezTo>
                <a:lnTo>
                  <a:pt x="2994" y="5899"/>
                </a:lnTo>
                <a:lnTo>
                  <a:pt x="5285" y="5899"/>
                </a:lnTo>
                <a:lnTo>
                  <a:pt x="5285" y="8197"/>
                </a:lnTo>
                <a:lnTo>
                  <a:pt x="5286" y="8197"/>
                </a:lnTo>
                <a:close/>
                <a:moveTo>
                  <a:pt x="5286" y="5300"/>
                </a:moveTo>
                <a:lnTo>
                  <a:pt x="2994" y="5300"/>
                </a:lnTo>
                <a:lnTo>
                  <a:pt x="2994" y="3075"/>
                </a:lnTo>
                <a:cubicBezTo>
                  <a:pt x="2994" y="3033"/>
                  <a:pt x="3028" y="3000"/>
                  <a:pt x="3069" y="3000"/>
                </a:cubicBezTo>
                <a:lnTo>
                  <a:pt x="5210" y="3000"/>
                </a:lnTo>
                <a:cubicBezTo>
                  <a:pt x="5251" y="3000"/>
                  <a:pt x="5285" y="3033"/>
                  <a:pt x="5285" y="3075"/>
                </a:cubicBezTo>
                <a:lnTo>
                  <a:pt x="5285" y="5300"/>
                </a:lnTo>
                <a:lnTo>
                  <a:pt x="5286" y="5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6" name="@稿定PPT实验室 出品-13-1"/>
          <p:cNvSpPr txBox="1"/>
          <p:nvPr>
            <p:custDataLst>
              <p:tags r:id="rId26"/>
            </p:custDataLst>
          </p:nvPr>
        </p:nvSpPr>
        <p:spPr>
          <a:xfrm>
            <a:off x="4738370" y="4557395"/>
            <a:ext cx="1127125" cy="2165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Microsoft YaHei Regular" panose="020B0502040204020203" charset="-122"/>
                <a:ea typeface="Microsoft YaHei Regular" panose="020B0502040204020203" charset="-122"/>
                <a:sym typeface="思源黑体 CN Normal" panose="020B0400000000000000" pitchFamily="34" charset="-122"/>
              </a:rPr>
              <a:t>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思源黑体 CN Normal" panose="020B0400000000000000" pitchFamily="34" charset="-122"/>
              </a:rPr>
              <a:t>PART TWO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sym typeface="思源黑体 CN Normal" panose="020B0400000000000000" pitchFamily="34" charset="-122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27"/>
            </p:custDataLst>
          </p:nvPr>
        </p:nvCxnSpPr>
        <p:spPr>
          <a:xfrm flipH="1">
            <a:off x="4109720" y="4664075"/>
            <a:ext cx="83121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>
            <p:custDataLst>
              <p:tags r:id="rId28"/>
            </p:custDataLst>
          </p:nvPr>
        </p:nvSpPr>
        <p:spPr>
          <a:xfrm>
            <a:off x="4065270" y="4641850"/>
            <a:ext cx="44450" cy="44450"/>
          </a:xfrm>
          <a:prstGeom prst="ellipse">
            <a:avLst/>
          </a:prstGeom>
          <a:noFill/>
          <a:ln w="63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9" name="椭圆 18"/>
          <p:cNvSpPr/>
          <p:nvPr>
            <p:custDataLst>
              <p:tags r:id="rId29"/>
            </p:custDataLst>
          </p:nvPr>
        </p:nvSpPr>
        <p:spPr>
          <a:xfrm>
            <a:off x="4465955" y="1906905"/>
            <a:ext cx="977265" cy="977265"/>
          </a:xfrm>
          <a:prstGeom prst="ellipse">
            <a:avLst/>
          </a:prstGeom>
          <a:gradFill>
            <a:gsLst>
              <a:gs pos="0">
                <a:srgbClr val="93C4DB">
                  <a:alpha val="100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83000">
                <a:srgbClr val="2F8FBA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38100" dir="2700000" algn="tl" rotWithShape="0">
              <a:srgbClr val="0070C0">
                <a:alpha val="4000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>
            <p:custDataLst>
              <p:tags r:id="rId30"/>
            </p:custDataLst>
          </p:nvPr>
        </p:nvGrpSpPr>
        <p:grpSpPr>
          <a:xfrm rot="0">
            <a:off x="4707255" y="2150110"/>
            <a:ext cx="495935" cy="483870"/>
            <a:chOff x="1175531" y="2354581"/>
            <a:chExt cx="443462" cy="432830"/>
          </a:xfrm>
          <a:solidFill>
            <a:schemeClr val="bg1"/>
          </a:solidFill>
        </p:grpSpPr>
        <p:sp>
          <p:nvSpPr>
            <p:cNvPr id="24" name="任意多边形: 形状 25"/>
            <p:cNvSpPr/>
            <p:nvPr>
              <p:custDataLst>
                <p:tags r:id="rId31"/>
              </p:custDataLst>
            </p:nvPr>
          </p:nvSpPr>
          <p:spPr>
            <a:xfrm>
              <a:off x="1349949" y="2444910"/>
              <a:ext cx="104746" cy="76992"/>
            </a:xfrm>
            <a:custGeom>
              <a:avLst/>
              <a:gdLst>
                <a:gd name="connsiteX0" fmla="*/ 67766 w 183251"/>
                <a:gd name="connsiteY0" fmla="*/ 134696 h 134696"/>
                <a:gd name="connsiteX1" fmla="*/ 0 w 183251"/>
                <a:gd name="connsiteY1" fmla="*/ 66985 h 134696"/>
                <a:gd name="connsiteX2" fmla="*/ 19267 w 183251"/>
                <a:gd name="connsiteY2" fmla="*/ 47720 h 134696"/>
                <a:gd name="connsiteX3" fmla="*/ 67766 w 183251"/>
                <a:gd name="connsiteY3" fmla="*/ 96219 h 134696"/>
                <a:gd name="connsiteX4" fmla="*/ 163986 w 183251"/>
                <a:gd name="connsiteY4" fmla="*/ 0 h 134696"/>
                <a:gd name="connsiteX5" fmla="*/ 183251 w 183251"/>
                <a:gd name="connsiteY5" fmla="*/ 19210 h 134696"/>
                <a:gd name="connsiteX6" fmla="*/ 67766 w 183251"/>
                <a:gd name="connsiteY6" fmla="*/ 134696 h 13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251" h="134696">
                  <a:moveTo>
                    <a:pt x="67766" y="134696"/>
                  </a:moveTo>
                  <a:lnTo>
                    <a:pt x="0" y="66985"/>
                  </a:lnTo>
                  <a:lnTo>
                    <a:pt x="19267" y="47720"/>
                  </a:lnTo>
                  <a:lnTo>
                    <a:pt x="67766" y="96219"/>
                  </a:lnTo>
                  <a:lnTo>
                    <a:pt x="163986" y="0"/>
                  </a:lnTo>
                  <a:lnTo>
                    <a:pt x="183251" y="19210"/>
                  </a:lnTo>
                  <a:lnTo>
                    <a:pt x="67766" y="134696"/>
                  </a:lnTo>
                  <a:close/>
                </a:path>
              </a:pathLst>
            </a:custGeom>
            <a:grpFill/>
            <a:ln w="7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175531" y="2354581"/>
              <a:ext cx="443462" cy="432830"/>
              <a:chOff x="1163819" y="2343149"/>
              <a:chExt cx="466886" cy="455693"/>
            </a:xfrm>
            <a:grpFill/>
          </p:grpSpPr>
          <p:sp>
            <p:nvSpPr>
              <p:cNvPr id="26" name="任意多边形: 形状 27"/>
              <p:cNvSpPr/>
              <p:nvPr>
                <p:custDataLst>
                  <p:tags r:id="rId32"/>
                </p:custDataLst>
              </p:nvPr>
            </p:nvSpPr>
            <p:spPr>
              <a:xfrm>
                <a:off x="1527495" y="2343149"/>
                <a:ext cx="41685" cy="102136"/>
              </a:xfrm>
              <a:custGeom>
                <a:avLst/>
                <a:gdLst>
                  <a:gd name="connsiteX0" fmla="*/ 69269 w 69269"/>
                  <a:gd name="connsiteY0" fmla="*/ 24445 h 169720"/>
                  <a:gd name="connsiteX1" fmla="*/ 44824 w 69269"/>
                  <a:gd name="connsiteY1" fmla="*/ 48889 h 169720"/>
                  <a:gd name="connsiteX2" fmla="*/ 20380 w 69269"/>
                  <a:gd name="connsiteY2" fmla="*/ 24445 h 169720"/>
                  <a:gd name="connsiteX3" fmla="*/ 44824 w 69269"/>
                  <a:gd name="connsiteY3" fmla="*/ 0 h 169720"/>
                  <a:gd name="connsiteX4" fmla="*/ 69269 w 69269"/>
                  <a:gd name="connsiteY4" fmla="*/ 24445 h 169720"/>
                  <a:gd name="connsiteX5" fmla="*/ 24500 w 69269"/>
                  <a:gd name="connsiteY5" fmla="*/ 157415 h 169720"/>
                  <a:gd name="connsiteX6" fmla="*/ 12306 w 69269"/>
                  <a:gd name="connsiteY6" fmla="*/ 169720 h 169720"/>
                  <a:gd name="connsiteX7" fmla="*/ 0 w 69269"/>
                  <a:gd name="connsiteY7" fmla="*/ 157526 h 169720"/>
                  <a:gd name="connsiteX8" fmla="*/ 12195 w 69269"/>
                  <a:gd name="connsiteY8" fmla="*/ 145220 h 169720"/>
                  <a:gd name="connsiteX9" fmla="*/ 12250 w 69269"/>
                  <a:gd name="connsiteY9" fmla="*/ 145220 h 169720"/>
                  <a:gd name="connsiteX10" fmla="*/ 24500 w 69269"/>
                  <a:gd name="connsiteY10" fmla="*/ 157415 h 16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269" h="169720">
                    <a:moveTo>
                      <a:pt x="69269" y="24445"/>
                    </a:moveTo>
                    <a:cubicBezTo>
                      <a:pt x="69269" y="37945"/>
                      <a:pt x="58325" y="48889"/>
                      <a:pt x="44824" y="48889"/>
                    </a:cubicBezTo>
                    <a:cubicBezTo>
                      <a:pt x="31324" y="48889"/>
                      <a:pt x="20380" y="37945"/>
                      <a:pt x="20380" y="24445"/>
                    </a:cubicBezTo>
                    <a:cubicBezTo>
                      <a:pt x="20380" y="10944"/>
                      <a:pt x="31324" y="0"/>
                      <a:pt x="44824" y="0"/>
                    </a:cubicBezTo>
                    <a:cubicBezTo>
                      <a:pt x="58325" y="0"/>
                      <a:pt x="69269" y="10944"/>
                      <a:pt x="69269" y="24445"/>
                    </a:cubicBezTo>
                    <a:close/>
                    <a:moveTo>
                      <a:pt x="24500" y="157415"/>
                    </a:moveTo>
                    <a:cubicBezTo>
                      <a:pt x="24531" y="164180"/>
                      <a:pt x="19072" y="169690"/>
                      <a:pt x="12306" y="169720"/>
                    </a:cubicBezTo>
                    <a:cubicBezTo>
                      <a:pt x="5541" y="169751"/>
                      <a:pt x="31" y="164292"/>
                      <a:pt x="0" y="157526"/>
                    </a:cubicBezTo>
                    <a:cubicBezTo>
                      <a:pt x="-31" y="150761"/>
                      <a:pt x="5429" y="145251"/>
                      <a:pt x="12195" y="145220"/>
                    </a:cubicBezTo>
                    <a:cubicBezTo>
                      <a:pt x="12213" y="145220"/>
                      <a:pt x="12232" y="145220"/>
                      <a:pt x="12250" y="145220"/>
                    </a:cubicBezTo>
                    <a:cubicBezTo>
                      <a:pt x="18994" y="145220"/>
                      <a:pt x="24470" y="150671"/>
                      <a:pt x="24500" y="157415"/>
                    </a:cubicBez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7" name="任意多边形: 形状 28"/>
              <p:cNvSpPr/>
              <p:nvPr>
                <p:custDataLst>
                  <p:tags r:id="rId33"/>
                </p:custDataLst>
              </p:nvPr>
            </p:nvSpPr>
            <p:spPr>
              <a:xfrm>
                <a:off x="1192905" y="2476750"/>
                <a:ext cx="419368" cy="305905"/>
              </a:xfrm>
              <a:custGeom>
                <a:avLst/>
                <a:gdLst>
                  <a:gd name="connsiteX0" fmla="*/ 666576 w 696866"/>
                  <a:gd name="connsiteY0" fmla="*/ 508326 h 508326"/>
                  <a:gd name="connsiteX1" fmla="*/ 30291 w 696866"/>
                  <a:gd name="connsiteY1" fmla="*/ 508326 h 508326"/>
                  <a:gd name="connsiteX2" fmla="*/ 0 w 696866"/>
                  <a:gd name="connsiteY2" fmla="*/ 478258 h 508326"/>
                  <a:gd name="connsiteX3" fmla="*/ 0 w 696866"/>
                  <a:gd name="connsiteY3" fmla="*/ 30291 h 508326"/>
                  <a:gd name="connsiteX4" fmla="*/ 30236 w 696866"/>
                  <a:gd name="connsiteY4" fmla="*/ 0 h 508326"/>
                  <a:gd name="connsiteX5" fmla="*/ 131411 w 696866"/>
                  <a:gd name="connsiteY5" fmla="*/ 0 h 508326"/>
                  <a:gd name="connsiteX6" fmla="*/ 131411 w 696866"/>
                  <a:gd name="connsiteY6" fmla="*/ 27229 h 508326"/>
                  <a:gd name="connsiteX7" fmla="*/ 30291 w 696866"/>
                  <a:gd name="connsiteY7" fmla="*/ 27229 h 508326"/>
                  <a:gd name="connsiteX8" fmla="*/ 27285 w 696866"/>
                  <a:gd name="connsiteY8" fmla="*/ 30291 h 508326"/>
                  <a:gd name="connsiteX9" fmla="*/ 27285 w 696866"/>
                  <a:gd name="connsiteY9" fmla="*/ 478258 h 508326"/>
                  <a:gd name="connsiteX10" fmla="*/ 30291 w 696866"/>
                  <a:gd name="connsiteY10" fmla="*/ 481320 h 508326"/>
                  <a:gd name="connsiteX11" fmla="*/ 666576 w 696866"/>
                  <a:gd name="connsiteY11" fmla="*/ 481320 h 508326"/>
                  <a:gd name="connsiteX12" fmla="*/ 669638 w 696866"/>
                  <a:gd name="connsiteY12" fmla="*/ 478258 h 508326"/>
                  <a:gd name="connsiteX13" fmla="*/ 669638 w 696866"/>
                  <a:gd name="connsiteY13" fmla="*/ 30291 h 508326"/>
                  <a:gd name="connsiteX14" fmla="*/ 666576 w 696866"/>
                  <a:gd name="connsiteY14" fmla="*/ 27229 h 508326"/>
                  <a:gd name="connsiteX15" fmla="*/ 574199 w 696866"/>
                  <a:gd name="connsiteY15" fmla="*/ 27229 h 508326"/>
                  <a:gd name="connsiteX16" fmla="*/ 574199 w 696866"/>
                  <a:gd name="connsiteY16" fmla="*/ 0 h 508326"/>
                  <a:gd name="connsiteX17" fmla="*/ 666576 w 696866"/>
                  <a:gd name="connsiteY17" fmla="*/ 0 h 508326"/>
                  <a:gd name="connsiteX18" fmla="*/ 696867 w 696866"/>
                  <a:gd name="connsiteY18" fmla="*/ 30291 h 508326"/>
                  <a:gd name="connsiteX19" fmla="*/ 696867 w 696866"/>
                  <a:gd name="connsiteY19" fmla="*/ 478258 h 508326"/>
                  <a:gd name="connsiteX20" fmla="*/ 666576 w 696866"/>
                  <a:gd name="connsiteY20" fmla="*/ 508326 h 508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96866" h="508326">
                    <a:moveTo>
                      <a:pt x="666576" y="508326"/>
                    </a:moveTo>
                    <a:lnTo>
                      <a:pt x="30291" y="508326"/>
                    </a:lnTo>
                    <a:cubicBezTo>
                      <a:pt x="13648" y="508326"/>
                      <a:pt x="122" y="494900"/>
                      <a:pt x="0" y="478258"/>
                    </a:cubicBezTo>
                    <a:lnTo>
                      <a:pt x="0" y="30291"/>
                    </a:lnTo>
                    <a:cubicBezTo>
                      <a:pt x="0" y="13583"/>
                      <a:pt x="13528" y="31"/>
                      <a:pt x="30236" y="0"/>
                    </a:cubicBezTo>
                    <a:lnTo>
                      <a:pt x="131411" y="0"/>
                    </a:lnTo>
                    <a:lnTo>
                      <a:pt x="131411" y="27229"/>
                    </a:lnTo>
                    <a:lnTo>
                      <a:pt x="30291" y="27229"/>
                    </a:lnTo>
                    <a:cubicBezTo>
                      <a:pt x="28622" y="27259"/>
                      <a:pt x="27284" y="28621"/>
                      <a:pt x="27285" y="30291"/>
                    </a:cubicBezTo>
                    <a:lnTo>
                      <a:pt x="27285" y="478258"/>
                    </a:lnTo>
                    <a:cubicBezTo>
                      <a:pt x="27284" y="479927"/>
                      <a:pt x="28622" y="481290"/>
                      <a:pt x="30291" y="481320"/>
                    </a:cubicBezTo>
                    <a:lnTo>
                      <a:pt x="666576" y="481320"/>
                    </a:lnTo>
                    <a:cubicBezTo>
                      <a:pt x="668243" y="481263"/>
                      <a:pt x="669581" y="479925"/>
                      <a:pt x="669638" y="478258"/>
                    </a:cubicBezTo>
                    <a:lnTo>
                      <a:pt x="669638" y="30291"/>
                    </a:lnTo>
                    <a:cubicBezTo>
                      <a:pt x="669638" y="28600"/>
                      <a:pt x="668267" y="27229"/>
                      <a:pt x="666576" y="27229"/>
                    </a:cubicBezTo>
                    <a:lnTo>
                      <a:pt x="574199" y="27229"/>
                    </a:lnTo>
                    <a:lnTo>
                      <a:pt x="574199" y="0"/>
                    </a:lnTo>
                    <a:lnTo>
                      <a:pt x="666576" y="0"/>
                    </a:lnTo>
                    <a:cubicBezTo>
                      <a:pt x="683293" y="31"/>
                      <a:pt x="696837" y="13574"/>
                      <a:pt x="696867" y="30291"/>
                    </a:cubicBezTo>
                    <a:lnTo>
                      <a:pt x="696867" y="478258"/>
                    </a:lnTo>
                    <a:cubicBezTo>
                      <a:pt x="696715" y="494887"/>
                      <a:pt x="683206" y="508296"/>
                      <a:pt x="666576" y="508326"/>
                    </a:cubicBez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8" name="任意多边形: 形状 29"/>
              <p:cNvSpPr/>
              <p:nvPr>
                <p:custDataLst>
                  <p:tags r:id="rId34"/>
                </p:custDataLst>
              </p:nvPr>
            </p:nvSpPr>
            <p:spPr>
              <a:xfrm>
                <a:off x="1181881" y="2757423"/>
                <a:ext cx="439139" cy="33241"/>
              </a:xfrm>
              <a:custGeom>
                <a:avLst/>
                <a:gdLst>
                  <a:gd name="connsiteX0" fmla="*/ 689852 w 729720"/>
                  <a:gd name="connsiteY0" fmla="*/ 55237 h 55237"/>
                  <a:gd name="connsiteX1" fmla="*/ 36305 w 729720"/>
                  <a:gd name="connsiteY1" fmla="*/ 55237 h 55237"/>
                  <a:gd name="connsiteX2" fmla="*/ 4677 w 729720"/>
                  <a:gd name="connsiteY2" fmla="*/ 28398 h 55237"/>
                  <a:gd name="connsiteX3" fmla="*/ 0 w 729720"/>
                  <a:gd name="connsiteY3" fmla="*/ 0 h 55237"/>
                  <a:gd name="connsiteX4" fmla="*/ 302913 w 729720"/>
                  <a:gd name="connsiteY4" fmla="*/ 0 h 55237"/>
                  <a:gd name="connsiteX5" fmla="*/ 314551 w 729720"/>
                  <a:gd name="connsiteY5" fmla="*/ 16705 h 55237"/>
                  <a:gd name="connsiteX6" fmla="*/ 398074 w 729720"/>
                  <a:gd name="connsiteY6" fmla="*/ 16705 h 55237"/>
                  <a:gd name="connsiteX7" fmla="*/ 410604 w 729720"/>
                  <a:gd name="connsiteY7" fmla="*/ 0 h 55237"/>
                  <a:gd name="connsiteX8" fmla="*/ 729720 w 729720"/>
                  <a:gd name="connsiteY8" fmla="*/ 0 h 55237"/>
                  <a:gd name="connsiteX9" fmla="*/ 725655 w 729720"/>
                  <a:gd name="connsiteY9" fmla="*/ 24668 h 55237"/>
                  <a:gd name="connsiteX10" fmla="*/ 689852 w 729720"/>
                  <a:gd name="connsiteY10" fmla="*/ 55237 h 5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9720" h="55237">
                    <a:moveTo>
                      <a:pt x="689852" y="55237"/>
                    </a:moveTo>
                    <a:lnTo>
                      <a:pt x="36305" y="55237"/>
                    </a:lnTo>
                    <a:cubicBezTo>
                      <a:pt x="20617" y="55230"/>
                      <a:pt x="7237" y="43876"/>
                      <a:pt x="4677" y="28398"/>
                    </a:cubicBezTo>
                    <a:lnTo>
                      <a:pt x="0" y="0"/>
                    </a:lnTo>
                    <a:lnTo>
                      <a:pt x="302913" y="0"/>
                    </a:lnTo>
                    <a:lnTo>
                      <a:pt x="314551" y="16705"/>
                    </a:lnTo>
                    <a:lnTo>
                      <a:pt x="398074" y="16705"/>
                    </a:lnTo>
                    <a:lnTo>
                      <a:pt x="410604" y="0"/>
                    </a:lnTo>
                    <a:lnTo>
                      <a:pt x="729720" y="0"/>
                    </a:lnTo>
                    <a:lnTo>
                      <a:pt x="725655" y="24668"/>
                    </a:lnTo>
                    <a:cubicBezTo>
                      <a:pt x="722797" y="42239"/>
                      <a:pt x="707654" y="55169"/>
                      <a:pt x="689852" y="55237"/>
                    </a:cubicBez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29" name="任意多边形: 形状 30"/>
              <p:cNvSpPr/>
              <p:nvPr>
                <p:custDataLst>
                  <p:tags r:id="rId35"/>
                </p:custDataLst>
              </p:nvPr>
            </p:nvSpPr>
            <p:spPr>
              <a:xfrm>
                <a:off x="1172263" y="2749147"/>
                <a:ext cx="458442" cy="49695"/>
              </a:xfrm>
              <a:custGeom>
                <a:avLst/>
                <a:gdLst>
                  <a:gd name="connsiteX0" fmla="*/ 705832 w 761795"/>
                  <a:gd name="connsiteY0" fmla="*/ 82579 h 82579"/>
                  <a:gd name="connsiteX1" fmla="*/ 52286 w 761795"/>
                  <a:gd name="connsiteY1" fmla="*/ 82579 h 82579"/>
                  <a:gd name="connsiteX2" fmla="*/ 7239 w 761795"/>
                  <a:gd name="connsiteY2" fmla="*/ 44546 h 82579"/>
                  <a:gd name="connsiteX3" fmla="*/ 0 w 761795"/>
                  <a:gd name="connsiteY3" fmla="*/ 0 h 82579"/>
                  <a:gd name="connsiteX4" fmla="*/ 326021 w 761795"/>
                  <a:gd name="connsiteY4" fmla="*/ 0 h 82579"/>
                  <a:gd name="connsiteX5" fmla="*/ 337603 w 761795"/>
                  <a:gd name="connsiteY5" fmla="*/ 16705 h 82579"/>
                  <a:gd name="connsiteX6" fmla="*/ 407373 w 761795"/>
                  <a:gd name="connsiteY6" fmla="*/ 16705 h 82579"/>
                  <a:gd name="connsiteX7" fmla="*/ 419902 w 761795"/>
                  <a:gd name="connsiteY7" fmla="*/ 0 h 82579"/>
                  <a:gd name="connsiteX8" fmla="*/ 761796 w 761795"/>
                  <a:gd name="connsiteY8" fmla="*/ 0 h 82579"/>
                  <a:gd name="connsiteX9" fmla="*/ 755168 w 761795"/>
                  <a:gd name="connsiteY9" fmla="*/ 40537 h 82579"/>
                  <a:gd name="connsiteX10" fmla="*/ 705832 w 761795"/>
                  <a:gd name="connsiteY10" fmla="*/ 82579 h 82579"/>
                  <a:gd name="connsiteX11" fmla="*/ 32073 w 761795"/>
                  <a:gd name="connsiteY11" fmla="*/ 27340 h 82579"/>
                  <a:gd name="connsiteX12" fmla="*/ 34133 w 761795"/>
                  <a:gd name="connsiteY12" fmla="*/ 39924 h 82579"/>
                  <a:gd name="connsiteX13" fmla="*/ 52286 w 761795"/>
                  <a:gd name="connsiteY13" fmla="*/ 55683 h 82579"/>
                  <a:gd name="connsiteX14" fmla="*/ 705832 w 761795"/>
                  <a:gd name="connsiteY14" fmla="*/ 55683 h 82579"/>
                  <a:gd name="connsiteX15" fmla="*/ 728384 w 761795"/>
                  <a:gd name="connsiteY15" fmla="*/ 36528 h 82579"/>
                  <a:gd name="connsiteX16" fmla="*/ 729831 w 761795"/>
                  <a:gd name="connsiteY16" fmla="*/ 27619 h 82579"/>
                  <a:gd name="connsiteX17" fmla="*/ 433545 w 761795"/>
                  <a:gd name="connsiteY17" fmla="*/ 27619 h 82579"/>
                  <a:gd name="connsiteX18" fmla="*/ 421016 w 761795"/>
                  <a:gd name="connsiteY18" fmla="*/ 44323 h 82579"/>
                  <a:gd name="connsiteX19" fmla="*/ 323404 w 761795"/>
                  <a:gd name="connsiteY19" fmla="*/ 44323 h 82579"/>
                  <a:gd name="connsiteX20" fmla="*/ 311822 w 761795"/>
                  <a:gd name="connsiteY20" fmla="*/ 27619 h 8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61795" h="82579">
                    <a:moveTo>
                      <a:pt x="705832" y="82579"/>
                    </a:moveTo>
                    <a:lnTo>
                      <a:pt x="52286" y="82579"/>
                    </a:lnTo>
                    <a:cubicBezTo>
                      <a:pt x="29968" y="82687"/>
                      <a:pt x="10876" y="66566"/>
                      <a:pt x="7239" y="44546"/>
                    </a:cubicBezTo>
                    <a:lnTo>
                      <a:pt x="0" y="0"/>
                    </a:lnTo>
                    <a:lnTo>
                      <a:pt x="326021" y="0"/>
                    </a:lnTo>
                    <a:lnTo>
                      <a:pt x="337603" y="16705"/>
                    </a:lnTo>
                    <a:lnTo>
                      <a:pt x="407373" y="16705"/>
                    </a:lnTo>
                    <a:lnTo>
                      <a:pt x="419902" y="0"/>
                    </a:lnTo>
                    <a:lnTo>
                      <a:pt x="761796" y="0"/>
                    </a:lnTo>
                    <a:lnTo>
                      <a:pt x="755168" y="40537"/>
                    </a:lnTo>
                    <a:cubicBezTo>
                      <a:pt x="751345" y="64804"/>
                      <a:pt x="730398" y="82656"/>
                      <a:pt x="705832" y="82579"/>
                    </a:cubicBezTo>
                    <a:close/>
                    <a:moveTo>
                      <a:pt x="32073" y="27340"/>
                    </a:moveTo>
                    <a:lnTo>
                      <a:pt x="34133" y="39924"/>
                    </a:lnTo>
                    <a:cubicBezTo>
                      <a:pt x="35433" y="48955"/>
                      <a:pt x="43162" y="55665"/>
                      <a:pt x="52286" y="55683"/>
                    </a:cubicBezTo>
                    <a:lnTo>
                      <a:pt x="705832" y="55683"/>
                    </a:lnTo>
                    <a:cubicBezTo>
                      <a:pt x="717038" y="55715"/>
                      <a:pt x="726603" y="47591"/>
                      <a:pt x="728384" y="36528"/>
                    </a:cubicBezTo>
                    <a:lnTo>
                      <a:pt x="729831" y="27619"/>
                    </a:lnTo>
                    <a:lnTo>
                      <a:pt x="433545" y="27619"/>
                    </a:lnTo>
                    <a:lnTo>
                      <a:pt x="421016" y="44323"/>
                    </a:lnTo>
                    <a:lnTo>
                      <a:pt x="323404" y="44323"/>
                    </a:lnTo>
                    <a:lnTo>
                      <a:pt x="311822" y="27619"/>
                    </a:ln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0" name="任意多边形: 形状 31"/>
              <p:cNvSpPr/>
              <p:nvPr>
                <p:custDataLst>
                  <p:tags r:id="rId36"/>
                </p:custDataLst>
              </p:nvPr>
            </p:nvSpPr>
            <p:spPr>
              <a:xfrm>
                <a:off x="1163819" y="2343852"/>
                <a:ext cx="458909" cy="108369"/>
              </a:xfrm>
              <a:custGeom>
                <a:avLst/>
                <a:gdLst>
                  <a:gd name="connsiteX0" fmla="*/ 177238 w 762572"/>
                  <a:gd name="connsiteY0" fmla="*/ 23276 h 180078"/>
                  <a:gd name="connsiteX1" fmla="*/ 153961 w 762572"/>
                  <a:gd name="connsiteY1" fmla="*/ 46662 h 180078"/>
                  <a:gd name="connsiteX2" fmla="*/ 130576 w 762572"/>
                  <a:gd name="connsiteY2" fmla="*/ 23386 h 180078"/>
                  <a:gd name="connsiteX3" fmla="*/ 153852 w 762572"/>
                  <a:gd name="connsiteY3" fmla="*/ 0 h 180078"/>
                  <a:gd name="connsiteX4" fmla="*/ 154129 w 762572"/>
                  <a:gd name="connsiteY4" fmla="*/ 1 h 180078"/>
                  <a:gd name="connsiteX5" fmla="*/ 177238 w 762572"/>
                  <a:gd name="connsiteY5" fmla="*/ 23276 h 180078"/>
                  <a:gd name="connsiteX6" fmla="*/ 177238 w 762572"/>
                  <a:gd name="connsiteY6" fmla="*/ 168497 h 180078"/>
                  <a:gd name="connsiteX7" fmla="*/ 165545 w 762572"/>
                  <a:gd name="connsiteY7" fmla="*/ 180079 h 180078"/>
                  <a:gd name="connsiteX8" fmla="*/ 153963 w 762572"/>
                  <a:gd name="connsiteY8" fmla="*/ 168385 h 180078"/>
                  <a:gd name="connsiteX9" fmla="*/ 165600 w 762572"/>
                  <a:gd name="connsiteY9" fmla="*/ 156803 h 180078"/>
                  <a:gd name="connsiteX10" fmla="*/ 177238 w 762572"/>
                  <a:gd name="connsiteY10" fmla="*/ 168440 h 180078"/>
                  <a:gd name="connsiteX11" fmla="*/ 177238 w 762572"/>
                  <a:gd name="connsiteY11" fmla="*/ 168497 h 180078"/>
                  <a:gd name="connsiteX12" fmla="*/ 762572 w 762572"/>
                  <a:gd name="connsiteY12" fmla="*/ 126456 h 180078"/>
                  <a:gd name="connsiteX13" fmla="*/ 748151 w 762572"/>
                  <a:gd name="connsiteY13" fmla="*/ 140878 h 180078"/>
                  <a:gd name="connsiteX14" fmla="*/ 733729 w 762572"/>
                  <a:gd name="connsiteY14" fmla="*/ 126456 h 180078"/>
                  <a:gd name="connsiteX15" fmla="*/ 748151 w 762572"/>
                  <a:gd name="connsiteY15" fmla="*/ 112034 h 180078"/>
                  <a:gd name="connsiteX16" fmla="*/ 762572 w 762572"/>
                  <a:gd name="connsiteY16" fmla="*/ 126344 h 180078"/>
                  <a:gd name="connsiteX17" fmla="*/ 762572 w 762572"/>
                  <a:gd name="connsiteY17" fmla="*/ 126456 h 180078"/>
                  <a:gd name="connsiteX18" fmla="*/ 60026 w 762572"/>
                  <a:gd name="connsiteY18" fmla="*/ 99450 h 180078"/>
                  <a:gd name="connsiteX19" fmla="*/ 30069 w 762572"/>
                  <a:gd name="connsiteY19" fmla="*/ 129519 h 180078"/>
                  <a:gd name="connsiteX20" fmla="*/ 0 w 762572"/>
                  <a:gd name="connsiteY20" fmla="*/ 99561 h 180078"/>
                  <a:gd name="connsiteX21" fmla="*/ 29957 w 762572"/>
                  <a:gd name="connsiteY21" fmla="*/ 69493 h 180078"/>
                  <a:gd name="connsiteX22" fmla="*/ 30013 w 762572"/>
                  <a:gd name="connsiteY22" fmla="*/ 69493 h 180078"/>
                  <a:gd name="connsiteX23" fmla="*/ 60026 w 762572"/>
                  <a:gd name="connsiteY23" fmla="*/ 99450 h 18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62572" h="180078">
                    <a:moveTo>
                      <a:pt x="177238" y="23276"/>
                    </a:moveTo>
                    <a:cubicBezTo>
                      <a:pt x="177268" y="36162"/>
                      <a:pt x="166846" y="46632"/>
                      <a:pt x="153961" y="46662"/>
                    </a:cubicBezTo>
                    <a:cubicBezTo>
                      <a:pt x="141076" y="46692"/>
                      <a:pt x="130606" y="36271"/>
                      <a:pt x="130576" y="23386"/>
                    </a:cubicBezTo>
                    <a:cubicBezTo>
                      <a:pt x="130545" y="10500"/>
                      <a:pt x="140967" y="30"/>
                      <a:pt x="153852" y="0"/>
                    </a:cubicBezTo>
                    <a:cubicBezTo>
                      <a:pt x="153944" y="0"/>
                      <a:pt x="154037" y="0"/>
                      <a:pt x="154129" y="1"/>
                    </a:cubicBezTo>
                    <a:cubicBezTo>
                      <a:pt x="166906" y="123"/>
                      <a:pt x="177208" y="10499"/>
                      <a:pt x="177238" y="23276"/>
                    </a:cubicBezTo>
                    <a:close/>
                    <a:moveTo>
                      <a:pt x="177238" y="168497"/>
                    </a:moveTo>
                    <a:cubicBezTo>
                      <a:pt x="177207" y="174923"/>
                      <a:pt x="171971" y="180109"/>
                      <a:pt x="165545" y="180079"/>
                    </a:cubicBezTo>
                    <a:cubicBezTo>
                      <a:pt x="159117" y="180048"/>
                      <a:pt x="153932" y="174812"/>
                      <a:pt x="153963" y="168385"/>
                    </a:cubicBezTo>
                    <a:cubicBezTo>
                      <a:pt x="153994" y="161980"/>
                      <a:pt x="159194" y="156804"/>
                      <a:pt x="165600" y="156803"/>
                    </a:cubicBezTo>
                    <a:cubicBezTo>
                      <a:pt x="172027" y="156803"/>
                      <a:pt x="177238" y="162013"/>
                      <a:pt x="177238" y="168440"/>
                    </a:cubicBezTo>
                    <a:cubicBezTo>
                      <a:pt x="177238" y="168460"/>
                      <a:pt x="177238" y="168478"/>
                      <a:pt x="177238" y="168497"/>
                    </a:cubicBezTo>
                    <a:close/>
                    <a:moveTo>
                      <a:pt x="762572" y="126456"/>
                    </a:moveTo>
                    <a:cubicBezTo>
                      <a:pt x="762572" y="134421"/>
                      <a:pt x="756115" y="140878"/>
                      <a:pt x="748151" y="140878"/>
                    </a:cubicBezTo>
                    <a:cubicBezTo>
                      <a:pt x="740186" y="140878"/>
                      <a:pt x="733729" y="134421"/>
                      <a:pt x="733729" y="126456"/>
                    </a:cubicBezTo>
                    <a:cubicBezTo>
                      <a:pt x="733729" y="118491"/>
                      <a:pt x="740186" y="112034"/>
                      <a:pt x="748151" y="112034"/>
                    </a:cubicBezTo>
                    <a:cubicBezTo>
                      <a:pt x="756085" y="112003"/>
                      <a:pt x="762542" y="118411"/>
                      <a:pt x="762572" y="126344"/>
                    </a:cubicBezTo>
                    <a:cubicBezTo>
                      <a:pt x="762573" y="126382"/>
                      <a:pt x="762573" y="126419"/>
                      <a:pt x="762572" y="126456"/>
                    </a:cubicBezTo>
                    <a:close/>
                    <a:moveTo>
                      <a:pt x="60026" y="99450"/>
                    </a:moveTo>
                    <a:cubicBezTo>
                      <a:pt x="60057" y="116026"/>
                      <a:pt x="46644" y="129488"/>
                      <a:pt x="30069" y="129519"/>
                    </a:cubicBezTo>
                    <a:cubicBezTo>
                      <a:pt x="13493" y="129550"/>
                      <a:pt x="31" y="116137"/>
                      <a:pt x="0" y="99561"/>
                    </a:cubicBezTo>
                    <a:cubicBezTo>
                      <a:pt x="-31" y="82986"/>
                      <a:pt x="13382" y="69523"/>
                      <a:pt x="29957" y="69493"/>
                    </a:cubicBezTo>
                    <a:cubicBezTo>
                      <a:pt x="29976" y="69493"/>
                      <a:pt x="29994" y="69493"/>
                      <a:pt x="30013" y="69493"/>
                    </a:cubicBezTo>
                    <a:cubicBezTo>
                      <a:pt x="46567" y="69493"/>
                      <a:pt x="59995" y="82897"/>
                      <a:pt x="60026" y="99450"/>
                    </a:cubicBez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1" name="任意多边形: 形状 32"/>
              <p:cNvSpPr/>
              <p:nvPr>
                <p:custDataLst>
                  <p:tags r:id="rId37"/>
                </p:custDataLst>
              </p:nvPr>
            </p:nvSpPr>
            <p:spPr>
              <a:xfrm>
                <a:off x="1296784" y="2397803"/>
                <a:ext cx="36123" cy="41551"/>
              </a:xfrm>
              <a:custGeom>
                <a:avLst/>
                <a:gdLst>
                  <a:gd name="connsiteX0" fmla="*/ 24389 w 60026"/>
                  <a:gd name="connsiteY0" fmla="*/ 69046 h 69046"/>
                  <a:gd name="connsiteX1" fmla="*/ 0 w 60026"/>
                  <a:gd name="connsiteY1" fmla="*/ 57464 h 69046"/>
                  <a:gd name="connsiteX2" fmla="*/ 41094 w 60026"/>
                  <a:gd name="connsiteY2" fmla="*/ 0 h 69046"/>
                  <a:gd name="connsiteX3" fmla="*/ 60026 w 60026"/>
                  <a:gd name="connsiteY3" fmla="*/ 19600 h 69046"/>
                  <a:gd name="connsiteX4" fmla="*/ 24389 w 60026"/>
                  <a:gd name="connsiteY4" fmla="*/ 69046 h 69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26" h="69046">
                    <a:moveTo>
                      <a:pt x="24389" y="69046"/>
                    </a:moveTo>
                    <a:lnTo>
                      <a:pt x="0" y="57464"/>
                    </a:lnTo>
                    <a:cubicBezTo>
                      <a:pt x="10065" y="35956"/>
                      <a:pt x="23995" y="16478"/>
                      <a:pt x="41094" y="0"/>
                    </a:cubicBezTo>
                    <a:lnTo>
                      <a:pt x="60026" y="19600"/>
                    </a:lnTo>
                    <a:cubicBezTo>
                      <a:pt x="45215" y="33757"/>
                      <a:pt x="33135" y="50518"/>
                      <a:pt x="24389" y="69046"/>
                    </a:cubicBez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2" name="任意多边形: 形状 33"/>
              <p:cNvSpPr/>
              <p:nvPr>
                <p:custDataLst>
                  <p:tags r:id="rId38"/>
                </p:custDataLst>
              </p:nvPr>
            </p:nvSpPr>
            <p:spPr>
              <a:xfrm>
                <a:off x="1285591" y="2365043"/>
                <a:ext cx="233942" cy="233982"/>
              </a:xfrm>
              <a:custGeom>
                <a:avLst/>
                <a:gdLst>
                  <a:gd name="connsiteX0" fmla="*/ 194443 w 388742"/>
                  <a:gd name="connsiteY0" fmla="*/ 388811 h 388811"/>
                  <a:gd name="connsiteX1" fmla="*/ 0 w 388742"/>
                  <a:gd name="connsiteY1" fmla="*/ 194368 h 388811"/>
                  <a:gd name="connsiteX2" fmla="*/ 27229 w 388742"/>
                  <a:gd name="connsiteY2" fmla="*/ 194368 h 388811"/>
                  <a:gd name="connsiteX3" fmla="*/ 194339 w 388742"/>
                  <a:gd name="connsiteY3" fmla="*/ 361352 h 388811"/>
                  <a:gd name="connsiteX4" fmla="*/ 361324 w 388742"/>
                  <a:gd name="connsiteY4" fmla="*/ 194242 h 388811"/>
                  <a:gd name="connsiteX5" fmla="*/ 194213 w 388742"/>
                  <a:gd name="connsiteY5" fmla="*/ 27257 h 388811"/>
                  <a:gd name="connsiteX6" fmla="*/ 113592 w 388742"/>
                  <a:gd name="connsiteY6" fmla="*/ 48034 h 388811"/>
                  <a:gd name="connsiteX7" fmla="*/ 100451 w 388742"/>
                  <a:gd name="connsiteY7" fmla="*/ 24202 h 388811"/>
                  <a:gd name="connsiteX8" fmla="*/ 364541 w 388742"/>
                  <a:gd name="connsiteY8" fmla="*/ 100555 h 388811"/>
                  <a:gd name="connsiteX9" fmla="*/ 288187 w 388742"/>
                  <a:gd name="connsiteY9" fmla="*/ 364645 h 388811"/>
                  <a:gd name="connsiteX10" fmla="*/ 194443 w 388742"/>
                  <a:gd name="connsiteY10" fmla="*/ 388811 h 388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8742" h="388811">
                    <a:moveTo>
                      <a:pt x="194443" y="388811"/>
                    </a:moveTo>
                    <a:cubicBezTo>
                      <a:pt x="87157" y="388567"/>
                      <a:pt x="244" y="301654"/>
                      <a:pt x="0" y="194368"/>
                    </a:cubicBezTo>
                    <a:lnTo>
                      <a:pt x="27229" y="194368"/>
                    </a:lnTo>
                    <a:cubicBezTo>
                      <a:pt x="27263" y="286626"/>
                      <a:pt x="102082" y="361388"/>
                      <a:pt x="194339" y="361352"/>
                    </a:cubicBezTo>
                    <a:cubicBezTo>
                      <a:pt x="286597" y="361318"/>
                      <a:pt x="361359" y="286499"/>
                      <a:pt x="361324" y="194242"/>
                    </a:cubicBezTo>
                    <a:cubicBezTo>
                      <a:pt x="361289" y="101983"/>
                      <a:pt x="286471" y="27222"/>
                      <a:pt x="194213" y="27257"/>
                    </a:cubicBezTo>
                    <a:cubicBezTo>
                      <a:pt x="166016" y="27268"/>
                      <a:pt x="138282" y="34415"/>
                      <a:pt x="113592" y="48034"/>
                    </a:cubicBezTo>
                    <a:lnTo>
                      <a:pt x="100451" y="24202"/>
                    </a:lnTo>
                    <a:cubicBezTo>
                      <a:pt x="194462" y="-27640"/>
                      <a:pt x="312699" y="6545"/>
                      <a:pt x="364541" y="100555"/>
                    </a:cubicBezTo>
                    <a:cubicBezTo>
                      <a:pt x="416383" y="194567"/>
                      <a:pt x="382198" y="312803"/>
                      <a:pt x="288187" y="364645"/>
                    </a:cubicBezTo>
                    <a:cubicBezTo>
                      <a:pt x="259478" y="380478"/>
                      <a:pt x="227229" y="388790"/>
                      <a:pt x="194443" y="388811"/>
                    </a:cubicBez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3" name="任意多边形: 形状 34"/>
              <p:cNvSpPr/>
              <p:nvPr>
                <p:custDataLst>
                  <p:tags r:id="rId39"/>
                </p:custDataLst>
              </p:nvPr>
            </p:nvSpPr>
            <p:spPr>
              <a:xfrm>
                <a:off x="1248363" y="2558747"/>
                <a:ext cx="55692" cy="16386"/>
              </a:xfrm>
              <a:custGeom>
                <a:avLst/>
                <a:gdLst>
                  <a:gd name="connsiteX0" fmla="*/ 0 w 92543"/>
                  <a:gd name="connsiteY0" fmla="*/ 0 h 27228"/>
                  <a:gd name="connsiteX1" fmla="*/ 92544 w 92543"/>
                  <a:gd name="connsiteY1" fmla="*/ 0 h 27228"/>
                  <a:gd name="connsiteX2" fmla="*/ 92544 w 92543"/>
                  <a:gd name="connsiteY2" fmla="*/ 27229 h 27228"/>
                  <a:gd name="connsiteX3" fmla="*/ 0 w 92543"/>
                  <a:gd name="connsiteY3" fmla="*/ 27229 h 27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543" h="27228">
                    <a:moveTo>
                      <a:pt x="0" y="0"/>
                    </a:moveTo>
                    <a:lnTo>
                      <a:pt x="92544" y="0"/>
                    </a:lnTo>
                    <a:lnTo>
                      <a:pt x="92544" y="27229"/>
                    </a:lnTo>
                    <a:lnTo>
                      <a:pt x="0" y="27229"/>
                    </a:ln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4" name="任意多边形: 形状 35"/>
              <p:cNvSpPr/>
              <p:nvPr>
                <p:custDataLst>
                  <p:tags r:id="rId40"/>
                </p:custDataLst>
              </p:nvPr>
            </p:nvSpPr>
            <p:spPr>
              <a:xfrm>
                <a:off x="1248363" y="2604454"/>
                <a:ext cx="282651" cy="16386"/>
              </a:xfrm>
              <a:custGeom>
                <a:avLst/>
                <a:gdLst>
                  <a:gd name="connsiteX0" fmla="*/ 0 w 469682"/>
                  <a:gd name="connsiteY0" fmla="*/ 0 h 27228"/>
                  <a:gd name="connsiteX1" fmla="*/ 469682 w 469682"/>
                  <a:gd name="connsiteY1" fmla="*/ 0 h 27228"/>
                  <a:gd name="connsiteX2" fmla="*/ 469682 w 469682"/>
                  <a:gd name="connsiteY2" fmla="*/ 27229 h 27228"/>
                  <a:gd name="connsiteX3" fmla="*/ 0 w 469682"/>
                  <a:gd name="connsiteY3" fmla="*/ 27229 h 27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682" h="27228">
                    <a:moveTo>
                      <a:pt x="0" y="0"/>
                    </a:moveTo>
                    <a:lnTo>
                      <a:pt x="469682" y="0"/>
                    </a:lnTo>
                    <a:lnTo>
                      <a:pt x="469682" y="27229"/>
                    </a:lnTo>
                    <a:lnTo>
                      <a:pt x="0" y="27229"/>
                    </a:ln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5" name="任意多边形: 形状 36"/>
              <p:cNvSpPr/>
              <p:nvPr>
                <p:custDataLst>
                  <p:tags r:id="rId41"/>
                </p:custDataLst>
              </p:nvPr>
            </p:nvSpPr>
            <p:spPr>
              <a:xfrm>
                <a:off x="1248363" y="2650160"/>
                <a:ext cx="282651" cy="16386"/>
              </a:xfrm>
              <a:custGeom>
                <a:avLst/>
                <a:gdLst>
                  <a:gd name="connsiteX0" fmla="*/ 0 w 469682"/>
                  <a:gd name="connsiteY0" fmla="*/ 0 h 27228"/>
                  <a:gd name="connsiteX1" fmla="*/ 469682 w 469682"/>
                  <a:gd name="connsiteY1" fmla="*/ 0 h 27228"/>
                  <a:gd name="connsiteX2" fmla="*/ 469682 w 469682"/>
                  <a:gd name="connsiteY2" fmla="*/ 27229 h 27228"/>
                  <a:gd name="connsiteX3" fmla="*/ 0 w 469682"/>
                  <a:gd name="connsiteY3" fmla="*/ 27229 h 27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682" h="27228">
                    <a:moveTo>
                      <a:pt x="0" y="0"/>
                    </a:moveTo>
                    <a:lnTo>
                      <a:pt x="469682" y="0"/>
                    </a:lnTo>
                    <a:lnTo>
                      <a:pt x="469682" y="27229"/>
                    </a:lnTo>
                    <a:lnTo>
                      <a:pt x="0" y="27229"/>
                    </a:ln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36" name="任意多边形: 形状 37"/>
              <p:cNvSpPr/>
              <p:nvPr>
                <p:custDataLst>
                  <p:tags r:id="rId42"/>
                </p:custDataLst>
              </p:nvPr>
            </p:nvSpPr>
            <p:spPr>
              <a:xfrm>
                <a:off x="1248363" y="2695900"/>
                <a:ext cx="157125" cy="16386"/>
              </a:xfrm>
              <a:custGeom>
                <a:avLst/>
                <a:gdLst>
                  <a:gd name="connsiteX0" fmla="*/ 0 w 261095"/>
                  <a:gd name="connsiteY0" fmla="*/ 0 h 27229"/>
                  <a:gd name="connsiteX1" fmla="*/ 261095 w 261095"/>
                  <a:gd name="connsiteY1" fmla="*/ 0 h 27229"/>
                  <a:gd name="connsiteX2" fmla="*/ 261095 w 261095"/>
                  <a:gd name="connsiteY2" fmla="*/ 27229 h 27229"/>
                  <a:gd name="connsiteX3" fmla="*/ 0 w 261095"/>
                  <a:gd name="connsiteY3" fmla="*/ 27229 h 2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095" h="27229">
                    <a:moveTo>
                      <a:pt x="0" y="0"/>
                    </a:moveTo>
                    <a:lnTo>
                      <a:pt x="261095" y="0"/>
                    </a:lnTo>
                    <a:lnTo>
                      <a:pt x="261095" y="27229"/>
                    </a:lnTo>
                    <a:lnTo>
                      <a:pt x="0" y="27229"/>
                    </a:ln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sym typeface="思源黑体 CN Normal" panose="020B0400000000000000" pitchFamily="34" charset="-122"/>
                </a:endParaRPr>
              </a:p>
            </p:txBody>
          </p:sp>
        </p:grpSp>
      </p:grpSp>
      <p:sp>
        <p:nvSpPr>
          <p:cNvPr id="37" name="椭圆 36"/>
          <p:cNvSpPr/>
          <p:nvPr>
            <p:custDataLst>
              <p:tags r:id="rId43"/>
            </p:custDataLst>
          </p:nvPr>
        </p:nvSpPr>
        <p:spPr>
          <a:xfrm>
            <a:off x="7037070" y="2534285"/>
            <a:ext cx="977265" cy="977265"/>
          </a:xfrm>
          <a:prstGeom prst="ellipse">
            <a:avLst/>
          </a:prstGeom>
          <a:gradFill>
            <a:gsLst>
              <a:gs pos="0">
                <a:srgbClr val="93C4DB">
                  <a:alpha val="100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83000">
                <a:srgbClr val="2F8FBA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38100" dir="2700000" algn="tl" rotWithShape="0">
              <a:srgbClr val="0070C0">
                <a:alpha val="4000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: 形状 38"/>
          <p:cNvSpPr/>
          <p:nvPr>
            <p:custDataLst>
              <p:tags r:id="rId44"/>
            </p:custDataLst>
          </p:nvPr>
        </p:nvSpPr>
        <p:spPr>
          <a:xfrm>
            <a:off x="7265670" y="2777490"/>
            <a:ext cx="518795" cy="484505"/>
          </a:xfrm>
          <a:custGeom>
            <a:avLst/>
            <a:gdLst>
              <a:gd name="connsiteX0" fmla="*/ 311026 w 757165"/>
              <a:gd name="connsiteY0" fmla="*/ 574053 h 707385"/>
              <a:gd name="connsiteX1" fmla="*/ 612438 w 757165"/>
              <a:gd name="connsiteY1" fmla="*/ 574053 h 707385"/>
              <a:gd name="connsiteX2" fmla="*/ 620519 w 757165"/>
              <a:gd name="connsiteY2" fmla="*/ 582135 h 707385"/>
              <a:gd name="connsiteX3" fmla="*/ 612438 w 757165"/>
              <a:gd name="connsiteY3" fmla="*/ 590214 h 707385"/>
              <a:gd name="connsiteX4" fmla="*/ 311026 w 757165"/>
              <a:gd name="connsiteY4" fmla="*/ 590214 h 707385"/>
              <a:gd name="connsiteX5" fmla="*/ 302946 w 757165"/>
              <a:gd name="connsiteY5" fmla="*/ 582135 h 707385"/>
              <a:gd name="connsiteX6" fmla="*/ 311026 w 757165"/>
              <a:gd name="connsiteY6" fmla="*/ 574053 h 707385"/>
              <a:gd name="connsiteX7" fmla="*/ 711832 w 757165"/>
              <a:gd name="connsiteY7" fmla="*/ 573246 h 707385"/>
              <a:gd name="connsiteX8" fmla="*/ 724761 w 757165"/>
              <a:gd name="connsiteY8" fmla="*/ 586175 h 707385"/>
              <a:gd name="connsiteX9" fmla="*/ 711832 w 757165"/>
              <a:gd name="connsiteY9" fmla="*/ 599104 h 707385"/>
              <a:gd name="connsiteX10" fmla="*/ 698903 w 757165"/>
              <a:gd name="connsiteY10" fmla="*/ 586175 h 707385"/>
              <a:gd name="connsiteX11" fmla="*/ 711832 w 757165"/>
              <a:gd name="connsiteY11" fmla="*/ 573246 h 707385"/>
              <a:gd name="connsiteX12" fmla="*/ 243634 w 757165"/>
              <a:gd name="connsiteY12" fmla="*/ 555144 h 707385"/>
              <a:gd name="connsiteX13" fmla="*/ 254785 w 757165"/>
              <a:gd name="connsiteY13" fmla="*/ 557731 h 707385"/>
              <a:gd name="connsiteX14" fmla="*/ 252199 w 757165"/>
              <a:gd name="connsiteY14" fmla="*/ 568882 h 707385"/>
              <a:gd name="connsiteX15" fmla="*/ 185452 w 757165"/>
              <a:gd name="connsiteY15" fmla="*/ 610255 h 707385"/>
              <a:gd name="connsiteX16" fmla="*/ 181170 w 757165"/>
              <a:gd name="connsiteY16" fmla="*/ 611468 h 707385"/>
              <a:gd name="connsiteX17" fmla="*/ 174301 w 757165"/>
              <a:gd name="connsiteY17" fmla="*/ 607669 h 707385"/>
              <a:gd name="connsiteX18" fmla="*/ 157493 w 757165"/>
              <a:gd name="connsiteY18" fmla="*/ 581164 h 707385"/>
              <a:gd name="connsiteX19" fmla="*/ 159998 w 757165"/>
              <a:gd name="connsiteY19" fmla="*/ 570013 h 707385"/>
              <a:gd name="connsiteX20" fmla="*/ 171149 w 757165"/>
              <a:gd name="connsiteY20" fmla="*/ 572518 h 707385"/>
              <a:gd name="connsiteX21" fmla="*/ 183674 w 757165"/>
              <a:gd name="connsiteY21" fmla="*/ 592316 h 707385"/>
              <a:gd name="connsiteX22" fmla="*/ 311026 w 757165"/>
              <a:gd name="connsiteY22" fmla="*/ 442337 h 707385"/>
              <a:gd name="connsiteX23" fmla="*/ 612438 w 757165"/>
              <a:gd name="connsiteY23" fmla="*/ 442337 h 707385"/>
              <a:gd name="connsiteX24" fmla="*/ 620519 w 757165"/>
              <a:gd name="connsiteY24" fmla="*/ 450418 h 707385"/>
              <a:gd name="connsiteX25" fmla="*/ 612438 w 757165"/>
              <a:gd name="connsiteY25" fmla="*/ 458500 h 707385"/>
              <a:gd name="connsiteX26" fmla="*/ 311026 w 757165"/>
              <a:gd name="connsiteY26" fmla="*/ 458500 h 707385"/>
              <a:gd name="connsiteX27" fmla="*/ 302946 w 757165"/>
              <a:gd name="connsiteY27" fmla="*/ 450418 h 707385"/>
              <a:gd name="connsiteX28" fmla="*/ 311026 w 757165"/>
              <a:gd name="connsiteY28" fmla="*/ 442337 h 707385"/>
              <a:gd name="connsiteX29" fmla="*/ 243634 w 757165"/>
              <a:gd name="connsiteY29" fmla="*/ 423429 h 707385"/>
              <a:gd name="connsiteX30" fmla="*/ 254785 w 757165"/>
              <a:gd name="connsiteY30" fmla="*/ 426014 h 707385"/>
              <a:gd name="connsiteX31" fmla="*/ 252199 w 757165"/>
              <a:gd name="connsiteY31" fmla="*/ 437167 h 707385"/>
              <a:gd name="connsiteX32" fmla="*/ 185452 w 757165"/>
              <a:gd name="connsiteY32" fmla="*/ 478539 h 707385"/>
              <a:gd name="connsiteX33" fmla="*/ 181170 w 757165"/>
              <a:gd name="connsiteY33" fmla="*/ 479751 h 707385"/>
              <a:gd name="connsiteX34" fmla="*/ 174301 w 757165"/>
              <a:gd name="connsiteY34" fmla="*/ 475954 h 707385"/>
              <a:gd name="connsiteX35" fmla="*/ 157493 w 757165"/>
              <a:gd name="connsiteY35" fmla="*/ 449449 h 707385"/>
              <a:gd name="connsiteX36" fmla="*/ 159998 w 757165"/>
              <a:gd name="connsiteY36" fmla="*/ 438298 h 707385"/>
              <a:gd name="connsiteX37" fmla="*/ 171149 w 757165"/>
              <a:gd name="connsiteY37" fmla="*/ 440802 h 707385"/>
              <a:gd name="connsiteX38" fmla="*/ 183674 w 757165"/>
              <a:gd name="connsiteY38" fmla="*/ 460600 h 707385"/>
              <a:gd name="connsiteX39" fmla="*/ 65374 w 757165"/>
              <a:gd name="connsiteY39" fmla="*/ 371471 h 707385"/>
              <a:gd name="connsiteX40" fmla="*/ 73454 w 757165"/>
              <a:gd name="connsiteY40" fmla="*/ 379552 h 707385"/>
              <a:gd name="connsiteX41" fmla="*/ 73454 w 757165"/>
              <a:gd name="connsiteY41" fmla="*/ 675063 h 707385"/>
              <a:gd name="connsiteX42" fmla="*/ 89616 w 757165"/>
              <a:gd name="connsiteY42" fmla="*/ 691224 h 707385"/>
              <a:gd name="connsiteX43" fmla="*/ 689207 w 757165"/>
              <a:gd name="connsiteY43" fmla="*/ 691224 h 707385"/>
              <a:gd name="connsiteX44" fmla="*/ 705368 w 757165"/>
              <a:gd name="connsiteY44" fmla="*/ 675063 h 707385"/>
              <a:gd name="connsiteX45" fmla="*/ 705368 w 757165"/>
              <a:gd name="connsiteY45" fmla="*/ 637892 h 707385"/>
              <a:gd name="connsiteX46" fmla="*/ 713449 w 757165"/>
              <a:gd name="connsiteY46" fmla="*/ 629811 h 707385"/>
              <a:gd name="connsiteX47" fmla="*/ 721529 w 757165"/>
              <a:gd name="connsiteY47" fmla="*/ 637892 h 707385"/>
              <a:gd name="connsiteX48" fmla="*/ 721529 w 757165"/>
              <a:gd name="connsiteY48" fmla="*/ 675063 h 707385"/>
              <a:gd name="connsiteX49" fmla="*/ 689207 w 757165"/>
              <a:gd name="connsiteY49" fmla="*/ 707385 h 707385"/>
              <a:gd name="connsiteX50" fmla="*/ 89616 w 757165"/>
              <a:gd name="connsiteY50" fmla="*/ 707385 h 707385"/>
              <a:gd name="connsiteX51" fmla="*/ 57293 w 757165"/>
              <a:gd name="connsiteY51" fmla="*/ 675063 h 707385"/>
              <a:gd name="connsiteX52" fmla="*/ 57293 w 757165"/>
              <a:gd name="connsiteY52" fmla="*/ 379552 h 707385"/>
              <a:gd name="connsiteX53" fmla="*/ 65374 w 757165"/>
              <a:gd name="connsiteY53" fmla="*/ 371471 h 707385"/>
              <a:gd name="connsiteX54" fmla="*/ 65373 w 757165"/>
              <a:gd name="connsiteY54" fmla="*/ 314662 h 707385"/>
              <a:gd name="connsiteX55" fmla="*/ 78302 w 757165"/>
              <a:gd name="connsiteY55" fmla="*/ 327591 h 707385"/>
              <a:gd name="connsiteX56" fmla="*/ 65373 w 757165"/>
              <a:gd name="connsiteY56" fmla="*/ 340520 h 707385"/>
              <a:gd name="connsiteX57" fmla="*/ 52444 w 757165"/>
              <a:gd name="connsiteY57" fmla="*/ 327591 h 707385"/>
              <a:gd name="connsiteX58" fmla="*/ 65373 w 757165"/>
              <a:gd name="connsiteY58" fmla="*/ 314662 h 707385"/>
              <a:gd name="connsiteX59" fmla="*/ 311026 w 757165"/>
              <a:gd name="connsiteY59" fmla="*/ 310623 h 707385"/>
              <a:gd name="connsiteX60" fmla="*/ 614862 w 757165"/>
              <a:gd name="connsiteY60" fmla="*/ 310623 h 707385"/>
              <a:gd name="connsiteX61" fmla="*/ 622942 w 757165"/>
              <a:gd name="connsiteY61" fmla="*/ 318704 h 707385"/>
              <a:gd name="connsiteX62" fmla="*/ 614862 w 757165"/>
              <a:gd name="connsiteY62" fmla="*/ 326784 h 707385"/>
              <a:gd name="connsiteX63" fmla="*/ 311026 w 757165"/>
              <a:gd name="connsiteY63" fmla="*/ 326784 h 707385"/>
              <a:gd name="connsiteX64" fmla="*/ 302946 w 757165"/>
              <a:gd name="connsiteY64" fmla="*/ 318704 h 707385"/>
              <a:gd name="connsiteX65" fmla="*/ 311026 w 757165"/>
              <a:gd name="connsiteY65" fmla="*/ 310623 h 707385"/>
              <a:gd name="connsiteX66" fmla="*/ 243634 w 757165"/>
              <a:gd name="connsiteY66" fmla="*/ 291713 h 707385"/>
              <a:gd name="connsiteX67" fmla="*/ 254785 w 757165"/>
              <a:gd name="connsiteY67" fmla="*/ 294300 h 707385"/>
              <a:gd name="connsiteX68" fmla="*/ 252199 w 757165"/>
              <a:gd name="connsiteY68" fmla="*/ 305451 h 707385"/>
              <a:gd name="connsiteX69" fmla="*/ 185452 w 757165"/>
              <a:gd name="connsiteY69" fmla="*/ 346824 h 707385"/>
              <a:gd name="connsiteX70" fmla="*/ 181170 w 757165"/>
              <a:gd name="connsiteY70" fmla="*/ 348037 h 707385"/>
              <a:gd name="connsiteX71" fmla="*/ 174301 w 757165"/>
              <a:gd name="connsiteY71" fmla="*/ 344238 h 707385"/>
              <a:gd name="connsiteX72" fmla="*/ 157493 w 757165"/>
              <a:gd name="connsiteY72" fmla="*/ 317733 h 707385"/>
              <a:gd name="connsiteX73" fmla="*/ 159998 w 757165"/>
              <a:gd name="connsiteY73" fmla="*/ 306582 h 707385"/>
              <a:gd name="connsiteX74" fmla="*/ 171149 w 757165"/>
              <a:gd name="connsiteY74" fmla="*/ 309088 h 707385"/>
              <a:gd name="connsiteX75" fmla="*/ 183674 w 757165"/>
              <a:gd name="connsiteY75" fmla="*/ 328885 h 707385"/>
              <a:gd name="connsiteX76" fmla="*/ 21333 w 757165"/>
              <a:gd name="connsiteY76" fmla="*/ 191027 h 707385"/>
              <a:gd name="connsiteX77" fmla="*/ 27394 w 757165"/>
              <a:gd name="connsiteY77" fmla="*/ 197087 h 707385"/>
              <a:gd name="connsiteX78" fmla="*/ 21333 w 757165"/>
              <a:gd name="connsiteY78" fmla="*/ 203149 h 707385"/>
              <a:gd name="connsiteX79" fmla="*/ 15273 w 757165"/>
              <a:gd name="connsiteY79" fmla="*/ 197087 h 707385"/>
              <a:gd name="connsiteX80" fmla="*/ 21333 w 757165"/>
              <a:gd name="connsiteY80" fmla="*/ 191027 h 707385"/>
              <a:gd name="connsiteX81" fmla="*/ 747388 w 757165"/>
              <a:gd name="connsiteY81" fmla="*/ 187795 h 707385"/>
              <a:gd name="connsiteX82" fmla="*/ 753852 w 757165"/>
              <a:gd name="connsiteY82" fmla="*/ 194260 h 707385"/>
              <a:gd name="connsiteX83" fmla="*/ 747388 w 757165"/>
              <a:gd name="connsiteY83" fmla="*/ 200724 h 707385"/>
              <a:gd name="connsiteX84" fmla="*/ 740923 w 757165"/>
              <a:gd name="connsiteY84" fmla="*/ 194260 h 707385"/>
              <a:gd name="connsiteX85" fmla="*/ 747388 w 757165"/>
              <a:gd name="connsiteY85" fmla="*/ 187795 h 707385"/>
              <a:gd name="connsiteX86" fmla="*/ 43555 w 757165"/>
              <a:gd name="connsiteY86" fmla="*/ 127595 h 707385"/>
              <a:gd name="connsiteX87" fmla="*/ 46383 w 757165"/>
              <a:gd name="connsiteY87" fmla="*/ 130423 h 707385"/>
              <a:gd name="connsiteX88" fmla="*/ 43555 w 757165"/>
              <a:gd name="connsiteY88" fmla="*/ 133252 h 707385"/>
              <a:gd name="connsiteX89" fmla="*/ 40727 w 757165"/>
              <a:gd name="connsiteY89" fmla="*/ 130423 h 707385"/>
              <a:gd name="connsiteX90" fmla="*/ 43555 w 757165"/>
              <a:gd name="connsiteY90" fmla="*/ 127595 h 707385"/>
              <a:gd name="connsiteX91" fmla="*/ 752316 w 757165"/>
              <a:gd name="connsiteY91" fmla="*/ 115069 h 707385"/>
              <a:gd name="connsiteX92" fmla="*/ 757165 w 757165"/>
              <a:gd name="connsiteY92" fmla="*/ 119917 h 707385"/>
              <a:gd name="connsiteX93" fmla="*/ 752316 w 757165"/>
              <a:gd name="connsiteY93" fmla="*/ 124767 h 707385"/>
              <a:gd name="connsiteX94" fmla="*/ 747468 w 757165"/>
              <a:gd name="connsiteY94" fmla="*/ 119917 h 707385"/>
              <a:gd name="connsiteX95" fmla="*/ 752316 w 757165"/>
              <a:gd name="connsiteY95" fmla="*/ 115069 h 707385"/>
              <a:gd name="connsiteX96" fmla="*/ 89616 w 757165"/>
              <a:gd name="connsiteY96" fmla="*/ 94868 h 707385"/>
              <a:gd name="connsiteX97" fmla="*/ 73454 w 757165"/>
              <a:gd name="connsiteY97" fmla="*/ 111030 h 707385"/>
              <a:gd name="connsiteX98" fmla="*/ 73454 w 757165"/>
              <a:gd name="connsiteY98" fmla="*/ 215270 h 707385"/>
              <a:gd name="connsiteX99" fmla="*/ 705368 w 757165"/>
              <a:gd name="connsiteY99" fmla="*/ 215270 h 707385"/>
              <a:gd name="connsiteX100" fmla="*/ 705368 w 757165"/>
              <a:gd name="connsiteY100" fmla="*/ 111030 h 707385"/>
              <a:gd name="connsiteX101" fmla="*/ 689207 w 757165"/>
              <a:gd name="connsiteY101" fmla="*/ 94868 h 707385"/>
              <a:gd name="connsiteX102" fmla="*/ 633449 w 757165"/>
              <a:gd name="connsiteY102" fmla="*/ 94868 h 707385"/>
              <a:gd name="connsiteX103" fmla="*/ 633449 w 757165"/>
              <a:gd name="connsiteY103" fmla="*/ 121533 h 707385"/>
              <a:gd name="connsiteX104" fmla="*/ 609207 w 757165"/>
              <a:gd name="connsiteY104" fmla="*/ 145775 h 707385"/>
              <a:gd name="connsiteX105" fmla="*/ 547793 w 757165"/>
              <a:gd name="connsiteY105" fmla="*/ 145775 h 707385"/>
              <a:gd name="connsiteX106" fmla="*/ 523551 w 757165"/>
              <a:gd name="connsiteY106" fmla="*/ 121533 h 707385"/>
              <a:gd name="connsiteX107" fmla="*/ 523551 w 757165"/>
              <a:gd name="connsiteY107" fmla="*/ 94868 h 707385"/>
              <a:gd name="connsiteX108" fmla="*/ 452441 w 757165"/>
              <a:gd name="connsiteY108" fmla="*/ 94868 h 707385"/>
              <a:gd name="connsiteX109" fmla="*/ 452441 w 757165"/>
              <a:gd name="connsiteY109" fmla="*/ 121533 h 707385"/>
              <a:gd name="connsiteX110" fmla="*/ 428199 w 757165"/>
              <a:gd name="connsiteY110" fmla="*/ 145775 h 707385"/>
              <a:gd name="connsiteX111" fmla="*/ 366785 w 757165"/>
              <a:gd name="connsiteY111" fmla="*/ 145775 h 707385"/>
              <a:gd name="connsiteX112" fmla="*/ 342543 w 757165"/>
              <a:gd name="connsiteY112" fmla="*/ 121533 h 707385"/>
              <a:gd name="connsiteX113" fmla="*/ 342543 w 757165"/>
              <a:gd name="connsiteY113" fmla="*/ 94868 h 707385"/>
              <a:gd name="connsiteX114" fmla="*/ 262544 w 757165"/>
              <a:gd name="connsiteY114" fmla="*/ 94868 h 707385"/>
              <a:gd name="connsiteX115" fmla="*/ 262544 w 757165"/>
              <a:gd name="connsiteY115" fmla="*/ 121533 h 707385"/>
              <a:gd name="connsiteX116" fmla="*/ 238302 w 757165"/>
              <a:gd name="connsiteY116" fmla="*/ 145775 h 707385"/>
              <a:gd name="connsiteX117" fmla="*/ 176888 w 757165"/>
              <a:gd name="connsiteY117" fmla="*/ 145775 h 707385"/>
              <a:gd name="connsiteX118" fmla="*/ 152646 w 757165"/>
              <a:gd name="connsiteY118" fmla="*/ 121533 h 707385"/>
              <a:gd name="connsiteX119" fmla="*/ 152646 w 757165"/>
              <a:gd name="connsiteY119" fmla="*/ 94868 h 707385"/>
              <a:gd name="connsiteX120" fmla="*/ 4848 w 757165"/>
              <a:gd name="connsiteY120" fmla="*/ 60363 h 707385"/>
              <a:gd name="connsiteX121" fmla="*/ 9697 w 757165"/>
              <a:gd name="connsiteY121" fmla="*/ 65211 h 707385"/>
              <a:gd name="connsiteX122" fmla="*/ 4848 w 757165"/>
              <a:gd name="connsiteY122" fmla="*/ 70061 h 707385"/>
              <a:gd name="connsiteX123" fmla="*/ 0 w 757165"/>
              <a:gd name="connsiteY123" fmla="*/ 65211 h 707385"/>
              <a:gd name="connsiteX124" fmla="*/ 4848 w 757165"/>
              <a:gd name="connsiteY124" fmla="*/ 60363 h 707385"/>
              <a:gd name="connsiteX125" fmla="*/ 738093 w 757165"/>
              <a:gd name="connsiteY125" fmla="*/ 52040 h 707385"/>
              <a:gd name="connsiteX126" fmla="*/ 744154 w 757165"/>
              <a:gd name="connsiteY126" fmla="*/ 58100 h 707385"/>
              <a:gd name="connsiteX127" fmla="*/ 738093 w 757165"/>
              <a:gd name="connsiteY127" fmla="*/ 64162 h 707385"/>
              <a:gd name="connsiteX128" fmla="*/ 732033 w 757165"/>
              <a:gd name="connsiteY128" fmla="*/ 58100 h 707385"/>
              <a:gd name="connsiteX129" fmla="*/ 738093 w 757165"/>
              <a:gd name="connsiteY129" fmla="*/ 52040 h 707385"/>
              <a:gd name="connsiteX130" fmla="*/ 129211 w 757165"/>
              <a:gd name="connsiteY130" fmla="*/ 31030 h 707385"/>
              <a:gd name="connsiteX131" fmla="*/ 132444 w 757165"/>
              <a:gd name="connsiteY131" fmla="*/ 34262 h 707385"/>
              <a:gd name="connsiteX132" fmla="*/ 129211 w 757165"/>
              <a:gd name="connsiteY132" fmla="*/ 37496 h 707385"/>
              <a:gd name="connsiteX133" fmla="*/ 125979 w 757165"/>
              <a:gd name="connsiteY133" fmla="*/ 34262 h 707385"/>
              <a:gd name="connsiteX134" fmla="*/ 129211 w 757165"/>
              <a:gd name="connsiteY134" fmla="*/ 31030 h 707385"/>
              <a:gd name="connsiteX135" fmla="*/ 676519 w 757165"/>
              <a:gd name="connsiteY135" fmla="*/ 24485 h 707385"/>
              <a:gd name="connsiteX136" fmla="*/ 682983 w 757165"/>
              <a:gd name="connsiteY136" fmla="*/ 30950 h 707385"/>
              <a:gd name="connsiteX137" fmla="*/ 676519 w 757165"/>
              <a:gd name="connsiteY137" fmla="*/ 37414 h 707385"/>
              <a:gd name="connsiteX138" fmla="*/ 670054 w 757165"/>
              <a:gd name="connsiteY138" fmla="*/ 30950 h 707385"/>
              <a:gd name="connsiteX139" fmla="*/ 676519 w 757165"/>
              <a:gd name="connsiteY139" fmla="*/ 24485 h 707385"/>
              <a:gd name="connsiteX140" fmla="*/ 176888 w 757165"/>
              <a:gd name="connsiteY140" fmla="*/ 10020 h 707385"/>
              <a:gd name="connsiteX141" fmla="*/ 238302 w 757165"/>
              <a:gd name="connsiteY141" fmla="*/ 10020 h 707385"/>
              <a:gd name="connsiteX142" fmla="*/ 262544 w 757165"/>
              <a:gd name="connsiteY142" fmla="*/ 34262 h 707385"/>
              <a:gd name="connsiteX143" fmla="*/ 262544 w 757165"/>
              <a:gd name="connsiteY143" fmla="*/ 78707 h 707385"/>
              <a:gd name="connsiteX144" fmla="*/ 342543 w 757165"/>
              <a:gd name="connsiteY144" fmla="*/ 78707 h 707385"/>
              <a:gd name="connsiteX145" fmla="*/ 342543 w 757165"/>
              <a:gd name="connsiteY145" fmla="*/ 34262 h 707385"/>
              <a:gd name="connsiteX146" fmla="*/ 366785 w 757165"/>
              <a:gd name="connsiteY146" fmla="*/ 10020 h 707385"/>
              <a:gd name="connsiteX147" fmla="*/ 428199 w 757165"/>
              <a:gd name="connsiteY147" fmla="*/ 10020 h 707385"/>
              <a:gd name="connsiteX148" fmla="*/ 452441 w 757165"/>
              <a:gd name="connsiteY148" fmla="*/ 34262 h 707385"/>
              <a:gd name="connsiteX149" fmla="*/ 452441 w 757165"/>
              <a:gd name="connsiteY149" fmla="*/ 78707 h 707385"/>
              <a:gd name="connsiteX150" fmla="*/ 523551 w 757165"/>
              <a:gd name="connsiteY150" fmla="*/ 78707 h 707385"/>
              <a:gd name="connsiteX151" fmla="*/ 523551 w 757165"/>
              <a:gd name="connsiteY151" fmla="*/ 34262 h 707385"/>
              <a:gd name="connsiteX152" fmla="*/ 547793 w 757165"/>
              <a:gd name="connsiteY152" fmla="*/ 10020 h 707385"/>
              <a:gd name="connsiteX153" fmla="*/ 609207 w 757165"/>
              <a:gd name="connsiteY153" fmla="*/ 10020 h 707385"/>
              <a:gd name="connsiteX154" fmla="*/ 633449 w 757165"/>
              <a:gd name="connsiteY154" fmla="*/ 34262 h 707385"/>
              <a:gd name="connsiteX155" fmla="*/ 633449 w 757165"/>
              <a:gd name="connsiteY155" fmla="*/ 78707 h 707385"/>
              <a:gd name="connsiteX156" fmla="*/ 689207 w 757165"/>
              <a:gd name="connsiteY156" fmla="*/ 78707 h 707385"/>
              <a:gd name="connsiteX157" fmla="*/ 721529 w 757165"/>
              <a:gd name="connsiteY157" fmla="*/ 111030 h 707385"/>
              <a:gd name="connsiteX158" fmla="*/ 721529 w 757165"/>
              <a:gd name="connsiteY158" fmla="*/ 533650 h 707385"/>
              <a:gd name="connsiteX159" fmla="*/ 713449 w 757165"/>
              <a:gd name="connsiteY159" fmla="*/ 541731 h 707385"/>
              <a:gd name="connsiteX160" fmla="*/ 705368 w 757165"/>
              <a:gd name="connsiteY160" fmla="*/ 533650 h 707385"/>
              <a:gd name="connsiteX161" fmla="*/ 705368 w 757165"/>
              <a:gd name="connsiteY161" fmla="*/ 231431 h 707385"/>
              <a:gd name="connsiteX162" fmla="*/ 73454 w 757165"/>
              <a:gd name="connsiteY162" fmla="*/ 231431 h 707385"/>
              <a:gd name="connsiteX163" fmla="*/ 73454 w 757165"/>
              <a:gd name="connsiteY163" fmla="*/ 276119 h 707385"/>
              <a:gd name="connsiteX164" fmla="*/ 65374 w 757165"/>
              <a:gd name="connsiteY164" fmla="*/ 284200 h 707385"/>
              <a:gd name="connsiteX165" fmla="*/ 57293 w 757165"/>
              <a:gd name="connsiteY165" fmla="*/ 276119 h 707385"/>
              <a:gd name="connsiteX166" fmla="*/ 57293 w 757165"/>
              <a:gd name="connsiteY166" fmla="*/ 111030 h 707385"/>
              <a:gd name="connsiteX167" fmla="*/ 89616 w 757165"/>
              <a:gd name="connsiteY167" fmla="*/ 78707 h 707385"/>
              <a:gd name="connsiteX168" fmla="*/ 152646 w 757165"/>
              <a:gd name="connsiteY168" fmla="*/ 78707 h 707385"/>
              <a:gd name="connsiteX169" fmla="*/ 152646 w 757165"/>
              <a:gd name="connsiteY169" fmla="*/ 34262 h 707385"/>
              <a:gd name="connsiteX170" fmla="*/ 176888 w 757165"/>
              <a:gd name="connsiteY170" fmla="*/ 10020 h 707385"/>
              <a:gd name="connsiteX171" fmla="*/ 732033 w 757165"/>
              <a:gd name="connsiteY171" fmla="*/ 5657 h 707385"/>
              <a:gd name="connsiteX172" fmla="*/ 734861 w 757165"/>
              <a:gd name="connsiteY172" fmla="*/ 8485 h 707385"/>
              <a:gd name="connsiteX173" fmla="*/ 732033 w 757165"/>
              <a:gd name="connsiteY173" fmla="*/ 11314 h 707385"/>
              <a:gd name="connsiteX174" fmla="*/ 729205 w 757165"/>
              <a:gd name="connsiteY174" fmla="*/ 8485 h 707385"/>
              <a:gd name="connsiteX175" fmla="*/ 732033 w 757165"/>
              <a:gd name="connsiteY175" fmla="*/ 5657 h 707385"/>
              <a:gd name="connsiteX176" fmla="*/ 63353 w 757165"/>
              <a:gd name="connsiteY176" fmla="*/ 0 h 707385"/>
              <a:gd name="connsiteX177" fmla="*/ 66181 w 757165"/>
              <a:gd name="connsiteY177" fmla="*/ 2828 h 707385"/>
              <a:gd name="connsiteX178" fmla="*/ 63353 w 757165"/>
              <a:gd name="connsiteY178" fmla="*/ 5656 h 707385"/>
              <a:gd name="connsiteX179" fmla="*/ 60525 w 757165"/>
              <a:gd name="connsiteY179" fmla="*/ 2828 h 707385"/>
              <a:gd name="connsiteX180" fmla="*/ 63353 w 757165"/>
              <a:gd name="connsiteY180" fmla="*/ 0 h 70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757165" h="707385">
                <a:moveTo>
                  <a:pt x="311026" y="574053"/>
                </a:moveTo>
                <a:lnTo>
                  <a:pt x="612438" y="574053"/>
                </a:lnTo>
                <a:cubicBezTo>
                  <a:pt x="616882" y="574053"/>
                  <a:pt x="620519" y="577689"/>
                  <a:pt x="620519" y="582135"/>
                </a:cubicBezTo>
                <a:cubicBezTo>
                  <a:pt x="620519" y="586579"/>
                  <a:pt x="616882" y="590214"/>
                  <a:pt x="612438" y="590214"/>
                </a:cubicBezTo>
                <a:lnTo>
                  <a:pt x="311026" y="590214"/>
                </a:lnTo>
                <a:cubicBezTo>
                  <a:pt x="306582" y="590214"/>
                  <a:pt x="302946" y="586579"/>
                  <a:pt x="302946" y="582135"/>
                </a:cubicBezTo>
                <a:cubicBezTo>
                  <a:pt x="302946" y="577689"/>
                  <a:pt x="306582" y="574053"/>
                  <a:pt x="311026" y="574053"/>
                </a:cubicBezTo>
                <a:close/>
                <a:moveTo>
                  <a:pt x="711832" y="573246"/>
                </a:moveTo>
                <a:cubicBezTo>
                  <a:pt x="718973" y="573246"/>
                  <a:pt x="724761" y="579035"/>
                  <a:pt x="724761" y="586175"/>
                </a:cubicBezTo>
                <a:cubicBezTo>
                  <a:pt x="724761" y="593316"/>
                  <a:pt x="718973" y="599104"/>
                  <a:pt x="711832" y="599104"/>
                </a:cubicBezTo>
                <a:cubicBezTo>
                  <a:pt x="704691" y="599104"/>
                  <a:pt x="698903" y="593316"/>
                  <a:pt x="698903" y="586175"/>
                </a:cubicBezTo>
                <a:cubicBezTo>
                  <a:pt x="698903" y="579035"/>
                  <a:pt x="704691" y="573246"/>
                  <a:pt x="711832" y="573246"/>
                </a:cubicBezTo>
                <a:close/>
                <a:moveTo>
                  <a:pt x="243634" y="555144"/>
                </a:moveTo>
                <a:cubicBezTo>
                  <a:pt x="247431" y="552802"/>
                  <a:pt x="252441" y="553933"/>
                  <a:pt x="254785" y="557731"/>
                </a:cubicBezTo>
                <a:cubicBezTo>
                  <a:pt x="257128" y="561528"/>
                  <a:pt x="255997" y="566538"/>
                  <a:pt x="252199" y="568882"/>
                </a:cubicBezTo>
                <a:lnTo>
                  <a:pt x="185452" y="610255"/>
                </a:lnTo>
                <a:cubicBezTo>
                  <a:pt x="184078" y="611063"/>
                  <a:pt x="182624" y="611468"/>
                  <a:pt x="181170" y="611468"/>
                </a:cubicBezTo>
                <a:cubicBezTo>
                  <a:pt x="178421" y="611468"/>
                  <a:pt x="175836" y="610012"/>
                  <a:pt x="174301" y="607669"/>
                </a:cubicBezTo>
                <a:lnTo>
                  <a:pt x="157493" y="581164"/>
                </a:lnTo>
                <a:cubicBezTo>
                  <a:pt x="155069" y="577366"/>
                  <a:pt x="156200" y="572437"/>
                  <a:pt x="159998" y="570013"/>
                </a:cubicBezTo>
                <a:cubicBezTo>
                  <a:pt x="163795" y="567588"/>
                  <a:pt x="168725" y="568720"/>
                  <a:pt x="171149" y="572518"/>
                </a:cubicBezTo>
                <a:lnTo>
                  <a:pt x="183674" y="592316"/>
                </a:lnTo>
                <a:close/>
                <a:moveTo>
                  <a:pt x="311026" y="442337"/>
                </a:moveTo>
                <a:lnTo>
                  <a:pt x="612438" y="442337"/>
                </a:lnTo>
                <a:cubicBezTo>
                  <a:pt x="616882" y="442337"/>
                  <a:pt x="620519" y="445974"/>
                  <a:pt x="620519" y="450418"/>
                </a:cubicBezTo>
                <a:cubicBezTo>
                  <a:pt x="620519" y="454863"/>
                  <a:pt x="616882" y="458500"/>
                  <a:pt x="612438" y="458500"/>
                </a:cubicBezTo>
                <a:lnTo>
                  <a:pt x="311026" y="458500"/>
                </a:lnTo>
                <a:cubicBezTo>
                  <a:pt x="306582" y="458500"/>
                  <a:pt x="302946" y="454863"/>
                  <a:pt x="302946" y="450418"/>
                </a:cubicBezTo>
                <a:cubicBezTo>
                  <a:pt x="302946" y="445974"/>
                  <a:pt x="306582" y="442337"/>
                  <a:pt x="311026" y="442337"/>
                </a:cubicBezTo>
                <a:close/>
                <a:moveTo>
                  <a:pt x="243634" y="423429"/>
                </a:moveTo>
                <a:cubicBezTo>
                  <a:pt x="247431" y="421086"/>
                  <a:pt x="252441" y="422217"/>
                  <a:pt x="254785" y="426014"/>
                </a:cubicBezTo>
                <a:cubicBezTo>
                  <a:pt x="257128" y="429813"/>
                  <a:pt x="255997" y="434823"/>
                  <a:pt x="252199" y="437167"/>
                </a:cubicBezTo>
                <a:lnTo>
                  <a:pt x="185452" y="478539"/>
                </a:lnTo>
                <a:cubicBezTo>
                  <a:pt x="184078" y="479348"/>
                  <a:pt x="182624" y="479751"/>
                  <a:pt x="181170" y="479751"/>
                </a:cubicBezTo>
                <a:cubicBezTo>
                  <a:pt x="178421" y="479751"/>
                  <a:pt x="175836" y="478297"/>
                  <a:pt x="174301" y="475954"/>
                </a:cubicBezTo>
                <a:lnTo>
                  <a:pt x="157493" y="449449"/>
                </a:lnTo>
                <a:cubicBezTo>
                  <a:pt x="155069" y="445652"/>
                  <a:pt x="156200" y="440721"/>
                  <a:pt x="159998" y="438298"/>
                </a:cubicBezTo>
                <a:cubicBezTo>
                  <a:pt x="163795" y="435874"/>
                  <a:pt x="168725" y="437005"/>
                  <a:pt x="171149" y="440802"/>
                </a:cubicBezTo>
                <a:lnTo>
                  <a:pt x="183674" y="460600"/>
                </a:lnTo>
                <a:close/>
                <a:moveTo>
                  <a:pt x="65374" y="371471"/>
                </a:moveTo>
                <a:cubicBezTo>
                  <a:pt x="69818" y="371471"/>
                  <a:pt x="73454" y="375108"/>
                  <a:pt x="73454" y="379552"/>
                </a:cubicBezTo>
                <a:lnTo>
                  <a:pt x="73454" y="675063"/>
                </a:lnTo>
                <a:cubicBezTo>
                  <a:pt x="73454" y="683952"/>
                  <a:pt x="80727" y="691224"/>
                  <a:pt x="89616" y="691224"/>
                </a:cubicBezTo>
                <a:lnTo>
                  <a:pt x="689207" y="691224"/>
                </a:lnTo>
                <a:cubicBezTo>
                  <a:pt x="698095" y="691224"/>
                  <a:pt x="705368" y="683952"/>
                  <a:pt x="705368" y="675063"/>
                </a:cubicBezTo>
                <a:lnTo>
                  <a:pt x="705368" y="637892"/>
                </a:lnTo>
                <a:cubicBezTo>
                  <a:pt x="705368" y="633448"/>
                  <a:pt x="709005" y="629811"/>
                  <a:pt x="713449" y="629811"/>
                </a:cubicBezTo>
                <a:cubicBezTo>
                  <a:pt x="717893" y="629811"/>
                  <a:pt x="721529" y="633448"/>
                  <a:pt x="721529" y="637892"/>
                </a:cubicBezTo>
                <a:lnTo>
                  <a:pt x="721529" y="675063"/>
                </a:lnTo>
                <a:cubicBezTo>
                  <a:pt x="721529" y="692921"/>
                  <a:pt x="707065" y="707385"/>
                  <a:pt x="689207" y="707385"/>
                </a:cubicBezTo>
                <a:lnTo>
                  <a:pt x="89616" y="707385"/>
                </a:lnTo>
                <a:cubicBezTo>
                  <a:pt x="71757" y="707385"/>
                  <a:pt x="57293" y="692921"/>
                  <a:pt x="57293" y="675063"/>
                </a:cubicBezTo>
                <a:lnTo>
                  <a:pt x="57293" y="379552"/>
                </a:lnTo>
                <a:cubicBezTo>
                  <a:pt x="57293" y="375108"/>
                  <a:pt x="60930" y="371471"/>
                  <a:pt x="65374" y="371471"/>
                </a:cubicBezTo>
                <a:close/>
                <a:moveTo>
                  <a:pt x="65373" y="314662"/>
                </a:moveTo>
                <a:cubicBezTo>
                  <a:pt x="72514" y="314662"/>
                  <a:pt x="78302" y="320451"/>
                  <a:pt x="78302" y="327591"/>
                </a:cubicBezTo>
                <a:cubicBezTo>
                  <a:pt x="78302" y="334732"/>
                  <a:pt x="72514" y="340520"/>
                  <a:pt x="65373" y="340520"/>
                </a:cubicBezTo>
                <a:cubicBezTo>
                  <a:pt x="58232" y="340520"/>
                  <a:pt x="52444" y="334732"/>
                  <a:pt x="52444" y="327591"/>
                </a:cubicBezTo>
                <a:cubicBezTo>
                  <a:pt x="52444" y="320451"/>
                  <a:pt x="58232" y="314662"/>
                  <a:pt x="65373" y="314662"/>
                </a:cubicBezTo>
                <a:close/>
                <a:moveTo>
                  <a:pt x="311026" y="310623"/>
                </a:moveTo>
                <a:lnTo>
                  <a:pt x="614862" y="310623"/>
                </a:lnTo>
                <a:cubicBezTo>
                  <a:pt x="619307" y="310623"/>
                  <a:pt x="622942" y="314259"/>
                  <a:pt x="622942" y="318704"/>
                </a:cubicBezTo>
                <a:cubicBezTo>
                  <a:pt x="622942" y="323148"/>
                  <a:pt x="619307" y="326784"/>
                  <a:pt x="614862" y="326784"/>
                </a:cubicBezTo>
                <a:lnTo>
                  <a:pt x="311026" y="326784"/>
                </a:lnTo>
                <a:cubicBezTo>
                  <a:pt x="306582" y="326784"/>
                  <a:pt x="302946" y="323148"/>
                  <a:pt x="302946" y="318704"/>
                </a:cubicBezTo>
                <a:cubicBezTo>
                  <a:pt x="302946" y="314259"/>
                  <a:pt x="306582" y="310623"/>
                  <a:pt x="311026" y="310623"/>
                </a:cubicBezTo>
                <a:close/>
                <a:moveTo>
                  <a:pt x="243634" y="291713"/>
                </a:moveTo>
                <a:cubicBezTo>
                  <a:pt x="247431" y="289371"/>
                  <a:pt x="252441" y="290502"/>
                  <a:pt x="254785" y="294300"/>
                </a:cubicBezTo>
                <a:cubicBezTo>
                  <a:pt x="257128" y="298097"/>
                  <a:pt x="255997" y="303107"/>
                  <a:pt x="252199" y="305451"/>
                </a:cubicBezTo>
                <a:lnTo>
                  <a:pt x="185452" y="346824"/>
                </a:lnTo>
                <a:cubicBezTo>
                  <a:pt x="184078" y="347632"/>
                  <a:pt x="182624" y="348037"/>
                  <a:pt x="181170" y="348037"/>
                </a:cubicBezTo>
                <a:cubicBezTo>
                  <a:pt x="178421" y="348037"/>
                  <a:pt x="175836" y="346581"/>
                  <a:pt x="174301" y="344238"/>
                </a:cubicBezTo>
                <a:lnTo>
                  <a:pt x="157493" y="317733"/>
                </a:lnTo>
                <a:cubicBezTo>
                  <a:pt x="155069" y="313936"/>
                  <a:pt x="156200" y="309007"/>
                  <a:pt x="159998" y="306582"/>
                </a:cubicBezTo>
                <a:cubicBezTo>
                  <a:pt x="163795" y="304157"/>
                  <a:pt x="168725" y="305289"/>
                  <a:pt x="171149" y="309088"/>
                </a:cubicBezTo>
                <a:lnTo>
                  <a:pt x="183674" y="328885"/>
                </a:lnTo>
                <a:close/>
                <a:moveTo>
                  <a:pt x="21333" y="191027"/>
                </a:moveTo>
                <a:cubicBezTo>
                  <a:pt x="24680" y="191027"/>
                  <a:pt x="27394" y="193740"/>
                  <a:pt x="27394" y="197087"/>
                </a:cubicBezTo>
                <a:cubicBezTo>
                  <a:pt x="27394" y="200434"/>
                  <a:pt x="24680" y="203149"/>
                  <a:pt x="21333" y="203149"/>
                </a:cubicBezTo>
                <a:cubicBezTo>
                  <a:pt x="17986" y="203149"/>
                  <a:pt x="15273" y="200434"/>
                  <a:pt x="15273" y="197087"/>
                </a:cubicBezTo>
                <a:cubicBezTo>
                  <a:pt x="15273" y="193740"/>
                  <a:pt x="17986" y="191027"/>
                  <a:pt x="21333" y="191027"/>
                </a:cubicBezTo>
                <a:close/>
                <a:moveTo>
                  <a:pt x="747388" y="187795"/>
                </a:moveTo>
                <a:cubicBezTo>
                  <a:pt x="750957" y="187795"/>
                  <a:pt x="753852" y="190690"/>
                  <a:pt x="753852" y="194260"/>
                </a:cubicBezTo>
                <a:cubicBezTo>
                  <a:pt x="753852" y="197829"/>
                  <a:pt x="750957" y="200724"/>
                  <a:pt x="747388" y="200724"/>
                </a:cubicBezTo>
                <a:cubicBezTo>
                  <a:pt x="743818" y="200724"/>
                  <a:pt x="740923" y="197829"/>
                  <a:pt x="740923" y="194260"/>
                </a:cubicBezTo>
                <a:cubicBezTo>
                  <a:pt x="740923" y="190690"/>
                  <a:pt x="743818" y="187795"/>
                  <a:pt x="747388" y="187795"/>
                </a:cubicBezTo>
                <a:close/>
                <a:moveTo>
                  <a:pt x="43555" y="127595"/>
                </a:moveTo>
                <a:cubicBezTo>
                  <a:pt x="45117" y="127595"/>
                  <a:pt x="46383" y="128861"/>
                  <a:pt x="46383" y="130423"/>
                </a:cubicBezTo>
                <a:cubicBezTo>
                  <a:pt x="46383" y="131986"/>
                  <a:pt x="45117" y="133252"/>
                  <a:pt x="43555" y="133252"/>
                </a:cubicBezTo>
                <a:cubicBezTo>
                  <a:pt x="41993" y="133252"/>
                  <a:pt x="40727" y="131986"/>
                  <a:pt x="40727" y="130423"/>
                </a:cubicBezTo>
                <a:cubicBezTo>
                  <a:pt x="40727" y="128861"/>
                  <a:pt x="41993" y="127595"/>
                  <a:pt x="43555" y="127595"/>
                </a:cubicBezTo>
                <a:close/>
                <a:moveTo>
                  <a:pt x="752316" y="115069"/>
                </a:moveTo>
                <a:cubicBezTo>
                  <a:pt x="754994" y="115069"/>
                  <a:pt x="757165" y="117239"/>
                  <a:pt x="757165" y="119917"/>
                </a:cubicBezTo>
                <a:cubicBezTo>
                  <a:pt x="757165" y="122595"/>
                  <a:pt x="754994" y="124767"/>
                  <a:pt x="752316" y="124767"/>
                </a:cubicBezTo>
                <a:cubicBezTo>
                  <a:pt x="749638" y="124767"/>
                  <a:pt x="747468" y="122595"/>
                  <a:pt x="747468" y="119917"/>
                </a:cubicBezTo>
                <a:cubicBezTo>
                  <a:pt x="747468" y="117239"/>
                  <a:pt x="749638" y="115069"/>
                  <a:pt x="752316" y="115069"/>
                </a:cubicBezTo>
                <a:close/>
                <a:moveTo>
                  <a:pt x="89616" y="94868"/>
                </a:moveTo>
                <a:cubicBezTo>
                  <a:pt x="80727" y="94868"/>
                  <a:pt x="73454" y="102141"/>
                  <a:pt x="73454" y="111030"/>
                </a:cubicBezTo>
                <a:lnTo>
                  <a:pt x="73454" y="215270"/>
                </a:lnTo>
                <a:lnTo>
                  <a:pt x="705368" y="215270"/>
                </a:lnTo>
                <a:lnTo>
                  <a:pt x="705368" y="111030"/>
                </a:lnTo>
                <a:cubicBezTo>
                  <a:pt x="705368" y="102141"/>
                  <a:pt x="698095" y="94868"/>
                  <a:pt x="689207" y="94868"/>
                </a:cubicBezTo>
                <a:lnTo>
                  <a:pt x="633449" y="94868"/>
                </a:lnTo>
                <a:lnTo>
                  <a:pt x="633449" y="121533"/>
                </a:lnTo>
                <a:cubicBezTo>
                  <a:pt x="633449" y="134948"/>
                  <a:pt x="622621" y="145775"/>
                  <a:pt x="609207" y="145775"/>
                </a:cubicBezTo>
                <a:lnTo>
                  <a:pt x="547793" y="145775"/>
                </a:lnTo>
                <a:cubicBezTo>
                  <a:pt x="534379" y="145775"/>
                  <a:pt x="523551" y="134948"/>
                  <a:pt x="523551" y="121533"/>
                </a:cubicBezTo>
                <a:lnTo>
                  <a:pt x="523551" y="94868"/>
                </a:lnTo>
                <a:lnTo>
                  <a:pt x="452441" y="94868"/>
                </a:lnTo>
                <a:lnTo>
                  <a:pt x="452441" y="121533"/>
                </a:lnTo>
                <a:cubicBezTo>
                  <a:pt x="452441" y="134948"/>
                  <a:pt x="441613" y="145775"/>
                  <a:pt x="428199" y="145775"/>
                </a:cubicBezTo>
                <a:lnTo>
                  <a:pt x="366785" y="145775"/>
                </a:lnTo>
                <a:cubicBezTo>
                  <a:pt x="353371" y="145775"/>
                  <a:pt x="342543" y="134948"/>
                  <a:pt x="342543" y="121533"/>
                </a:cubicBezTo>
                <a:lnTo>
                  <a:pt x="342543" y="94868"/>
                </a:lnTo>
                <a:lnTo>
                  <a:pt x="262544" y="94868"/>
                </a:lnTo>
                <a:lnTo>
                  <a:pt x="262544" y="121533"/>
                </a:lnTo>
                <a:cubicBezTo>
                  <a:pt x="262544" y="134948"/>
                  <a:pt x="251716" y="145775"/>
                  <a:pt x="238302" y="145775"/>
                </a:cubicBezTo>
                <a:lnTo>
                  <a:pt x="176888" y="145775"/>
                </a:lnTo>
                <a:cubicBezTo>
                  <a:pt x="163474" y="145775"/>
                  <a:pt x="152646" y="134948"/>
                  <a:pt x="152646" y="121533"/>
                </a:cubicBezTo>
                <a:lnTo>
                  <a:pt x="152646" y="94868"/>
                </a:lnTo>
                <a:close/>
                <a:moveTo>
                  <a:pt x="4848" y="60363"/>
                </a:moveTo>
                <a:cubicBezTo>
                  <a:pt x="7526" y="60363"/>
                  <a:pt x="9697" y="62533"/>
                  <a:pt x="9697" y="65211"/>
                </a:cubicBezTo>
                <a:cubicBezTo>
                  <a:pt x="9697" y="67889"/>
                  <a:pt x="7526" y="70061"/>
                  <a:pt x="4848" y="70061"/>
                </a:cubicBezTo>
                <a:cubicBezTo>
                  <a:pt x="2171" y="70061"/>
                  <a:pt x="0" y="67889"/>
                  <a:pt x="0" y="65211"/>
                </a:cubicBezTo>
                <a:cubicBezTo>
                  <a:pt x="0" y="62533"/>
                  <a:pt x="2171" y="60363"/>
                  <a:pt x="4848" y="60363"/>
                </a:cubicBezTo>
                <a:close/>
                <a:moveTo>
                  <a:pt x="738093" y="52040"/>
                </a:moveTo>
                <a:cubicBezTo>
                  <a:pt x="741440" y="52040"/>
                  <a:pt x="744154" y="54753"/>
                  <a:pt x="744154" y="58100"/>
                </a:cubicBezTo>
                <a:cubicBezTo>
                  <a:pt x="744154" y="61447"/>
                  <a:pt x="741440" y="64162"/>
                  <a:pt x="738093" y="64162"/>
                </a:cubicBezTo>
                <a:cubicBezTo>
                  <a:pt x="734746" y="64162"/>
                  <a:pt x="732033" y="61447"/>
                  <a:pt x="732033" y="58100"/>
                </a:cubicBezTo>
                <a:cubicBezTo>
                  <a:pt x="732033" y="54753"/>
                  <a:pt x="734746" y="52040"/>
                  <a:pt x="738093" y="52040"/>
                </a:cubicBezTo>
                <a:close/>
                <a:moveTo>
                  <a:pt x="129211" y="31030"/>
                </a:moveTo>
                <a:cubicBezTo>
                  <a:pt x="130997" y="31030"/>
                  <a:pt x="132444" y="32478"/>
                  <a:pt x="132444" y="34262"/>
                </a:cubicBezTo>
                <a:cubicBezTo>
                  <a:pt x="132444" y="36048"/>
                  <a:pt x="130997" y="37496"/>
                  <a:pt x="129211" y="37496"/>
                </a:cubicBezTo>
                <a:cubicBezTo>
                  <a:pt x="127426" y="37496"/>
                  <a:pt x="125979" y="36048"/>
                  <a:pt x="125979" y="34262"/>
                </a:cubicBezTo>
                <a:cubicBezTo>
                  <a:pt x="125979" y="32478"/>
                  <a:pt x="127426" y="31030"/>
                  <a:pt x="129211" y="31030"/>
                </a:cubicBezTo>
                <a:close/>
                <a:moveTo>
                  <a:pt x="676519" y="24485"/>
                </a:moveTo>
                <a:cubicBezTo>
                  <a:pt x="680088" y="24485"/>
                  <a:pt x="682983" y="27380"/>
                  <a:pt x="682983" y="30950"/>
                </a:cubicBezTo>
                <a:cubicBezTo>
                  <a:pt x="682983" y="34519"/>
                  <a:pt x="680088" y="37414"/>
                  <a:pt x="676519" y="37414"/>
                </a:cubicBezTo>
                <a:cubicBezTo>
                  <a:pt x="672949" y="37414"/>
                  <a:pt x="670054" y="34519"/>
                  <a:pt x="670054" y="30950"/>
                </a:cubicBezTo>
                <a:cubicBezTo>
                  <a:pt x="670054" y="27380"/>
                  <a:pt x="672949" y="24485"/>
                  <a:pt x="676519" y="24485"/>
                </a:cubicBezTo>
                <a:close/>
                <a:moveTo>
                  <a:pt x="176888" y="10020"/>
                </a:moveTo>
                <a:lnTo>
                  <a:pt x="238302" y="10020"/>
                </a:lnTo>
                <a:cubicBezTo>
                  <a:pt x="251716" y="10020"/>
                  <a:pt x="262544" y="20849"/>
                  <a:pt x="262544" y="34262"/>
                </a:cubicBezTo>
                <a:lnTo>
                  <a:pt x="262544" y="78707"/>
                </a:lnTo>
                <a:lnTo>
                  <a:pt x="342543" y="78707"/>
                </a:lnTo>
                <a:lnTo>
                  <a:pt x="342543" y="34262"/>
                </a:lnTo>
                <a:cubicBezTo>
                  <a:pt x="342543" y="20849"/>
                  <a:pt x="353371" y="10020"/>
                  <a:pt x="366785" y="10020"/>
                </a:cubicBezTo>
                <a:lnTo>
                  <a:pt x="428199" y="10020"/>
                </a:lnTo>
                <a:cubicBezTo>
                  <a:pt x="441613" y="10020"/>
                  <a:pt x="452441" y="20849"/>
                  <a:pt x="452441" y="34262"/>
                </a:cubicBezTo>
                <a:lnTo>
                  <a:pt x="452441" y="78707"/>
                </a:lnTo>
                <a:lnTo>
                  <a:pt x="523551" y="78707"/>
                </a:lnTo>
                <a:lnTo>
                  <a:pt x="523551" y="34262"/>
                </a:lnTo>
                <a:cubicBezTo>
                  <a:pt x="523551" y="20849"/>
                  <a:pt x="534379" y="10020"/>
                  <a:pt x="547793" y="10020"/>
                </a:cubicBezTo>
                <a:lnTo>
                  <a:pt x="609207" y="10020"/>
                </a:lnTo>
                <a:cubicBezTo>
                  <a:pt x="622621" y="10020"/>
                  <a:pt x="633449" y="20849"/>
                  <a:pt x="633449" y="34262"/>
                </a:cubicBezTo>
                <a:lnTo>
                  <a:pt x="633449" y="78707"/>
                </a:lnTo>
                <a:lnTo>
                  <a:pt x="689207" y="78707"/>
                </a:lnTo>
                <a:cubicBezTo>
                  <a:pt x="707065" y="78707"/>
                  <a:pt x="721529" y="93171"/>
                  <a:pt x="721529" y="111030"/>
                </a:cubicBezTo>
                <a:lnTo>
                  <a:pt x="721529" y="533650"/>
                </a:lnTo>
                <a:cubicBezTo>
                  <a:pt x="721529" y="538096"/>
                  <a:pt x="717893" y="541731"/>
                  <a:pt x="713449" y="541731"/>
                </a:cubicBezTo>
                <a:cubicBezTo>
                  <a:pt x="709005" y="541731"/>
                  <a:pt x="705368" y="538096"/>
                  <a:pt x="705368" y="533650"/>
                </a:cubicBezTo>
                <a:lnTo>
                  <a:pt x="705368" y="231431"/>
                </a:lnTo>
                <a:lnTo>
                  <a:pt x="73454" y="231431"/>
                </a:lnTo>
                <a:lnTo>
                  <a:pt x="73454" y="276119"/>
                </a:lnTo>
                <a:cubicBezTo>
                  <a:pt x="73454" y="280563"/>
                  <a:pt x="69818" y="284200"/>
                  <a:pt x="65374" y="284200"/>
                </a:cubicBezTo>
                <a:cubicBezTo>
                  <a:pt x="60930" y="284200"/>
                  <a:pt x="57293" y="280563"/>
                  <a:pt x="57293" y="276119"/>
                </a:cubicBezTo>
                <a:lnTo>
                  <a:pt x="57293" y="111030"/>
                </a:lnTo>
                <a:cubicBezTo>
                  <a:pt x="57293" y="93171"/>
                  <a:pt x="71757" y="78707"/>
                  <a:pt x="89616" y="78707"/>
                </a:cubicBezTo>
                <a:lnTo>
                  <a:pt x="152646" y="78707"/>
                </a:lnTo>
                <a:lnTo>
                  <a:pt x="152646" y="34262"/>
                </a:lnTo>
                <a:cubicBezTo>
                  <a:pt x="152646" y="20849"/>
                  <a:pt x="163474" y="10020"/>
                  <a:pt x="176888" y="10020"/>
                </a:cubicBezTo>
                <a:close/>
                <a:moveTo>
                  <a:pt x="732033" y="5657"/>
                </a:moveTo>
                <a:cubicBezTo>
                  <a:pt x="733595" y="5657"/>
                  <a:pt x="734861" y="6923"/>
                  <a:pt x="734861" y="8485"/>
                </a:cubicBezTo>
                <a:cubicBezTo>
                  <a:pt x="734861" y="10048"/>
                  <a:pt x="733595" y="11314"/>
                  <a:pt x="732033" y="11314"/>
                </a:cubicBezTo>
                <a:cubicBezTo>
                  <a:pt x="730471" y="11314"/>
                  <a:pt x="729205" y="10048"/>
                  <a:pt x="729205" y="8485"/>
                </a:cubicBezTo>
                <a:cubicBezTo>
                  <a:pt x="729205" y="6923"/>
                  <a:pt x="730471" y="5657"/>
                  <a:pt x="732033" y="5657"/>
                </a:cubicBezTo>
                <a:close/>
                <a:moveTo>
                  <a:pt x="63353" y="0"/>
                </a:moveTo>
                <a:cubicBezTo>
                  <a:pt x="64915" y="0"/>
                  <a:pt x="66181" y="1266"/>
                  <a:pt x="66181" y="2828"/>
                </a:cubicBezTo>
                <a:cubicBezTo>
                  <a:pt x="66181" y="4390"/>
                  <a:pt x="64915" y="5656"/>
                  <a:pt x="63353" y="5656"/>
                </a:cubicBezTo>
                <a:cubicBezTo>
                  <a:pt x="61791" y="5656"/>
                  <a:pt x="60525" y="4390"/>
                  <a:pt x="60525" y="2828"/>
                </a:cubicBezTo>
                <a:cubicBezTo>
                  <a:pt x="60525" y="1266"/>
                  <a:pt x="61791" y="0"/>
                  <a:pt x="63353" y="0"/>
                </a:cubicBezTo>
                <a:close/>
              </a:path>
            </a:pathLst>
          </a:custGeom>
          <a:solidFill>
            <a:schemeClr val="bg1"/>
          </a:solidFill>
          <a:ln w="61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39" name="椭圆 38"/>
          <p:cNvSpPr/>
          <p:nvPr>
            <p:custDataLst>
              <p:tags r:id="rId45"/>
            </p:custDataLst>
          </p:nvPr>
        </p:nvSpPr>
        <p:spPr>
          <a:xfrm>
            <a:off x="9547225" y="1906905"/>
            <a:ext cx="977265" cy="977265"/>
          </a:xfrm>
          <a:prstGeom prst="ellipse">
            <a:avLst/>
          </a:prstGeom>
          <a:gradFill>
            <a:gsLst>
              <a:gs pos="0">
                <a:srgbClr val="93C4DB">
                  <a:alpha val="100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83000">
                <a:srgbClr val="2F8FBA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38100" dir="2700000" algn="tl" rotWithShape="0">
              <a:srgbClr val="0070C0">
                <a:alpha val="4000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>
            <p:custDataLst>
              <p:tags r:id="rId46"/>
            </p:custDataLst>
          </p:nvPr>
        </p:nvGrpSpPr>
        <p:grpSpPr>
          <a:xfrm rot="0">
            <a:off x="9768840" y="2173605"/>
            <a:ext cx="535305" cy="436880"/>
            <a:chOff x="4816263" y="4372980"/>
            <a:chExt cx="478340" cy="390414"/>
          </a:xfrm>
          <a:solidFill>
            <a:schemeClr val="bg1"/>
          </a:solidFill>
        </p:grpSpPr>
        <p:sp>
          <p:nvSpPr>
            <p:cNvPr id="41" name="任意多边形: 形状 40"/>
            <p:cNvSpPr/>
            <p:nvPr>
              <p:custDataLst>
                <p:tags r:id="rId47"/>
              </p:custDataLst>
            </p:nvPr>
          </p:nvSpPr>
          <p:spPr>
            <a:xfrm>
              <a:off x="4816263" y="4372980"/>
              <a:ext cx="478340" cy="390414"/>
            </a:xfrm>
            <a:custGeom>
              <a:avLst/>
              <a:gdLst>
                <a:gd name="connsiteX0" fmla="*/ 469898 w 478340"/>
                <a:gd name="connsiteY0" fmla="*/ 34632 h 390414"/>
                <a:gd name="connsiteX1" fmla="*/ 437775 w 478340"/>
                <a:gd name="connsiteY1" fmla="*/ 34632 h 390414"/>
                <a:gd name="connsiteX2" fmla="*/ 437775 w 478340"/>
                <a:gd name="connsiteY2" fmla="*/ 10826 h 390414"/>
                <a:gd name="connsiteX3" fmla="*/ 429437 w 478340"/>
                <a:gd name="connsiteY3" fmla="*/ 1900 h 390414"/>
                <a:gd name="connsiteX4" fmla="*/ 239434 w 478340"/>
                <a:gd name="connsiteY4" fmla="*/ 33434 h 390414"/>
                <a:gd name="connsiteX5" fmla="*/ 48837 w 478340"/>
                <a:gd name="connsiteY5" fmla="*/ 1900 h 390414"/>
                <a:gd name="connsiteX6" fmla="*/ 41091 w 478340"/>
                <a:gd name="connsiteY6" fmla="*/ 10826 h 390414"/>
                <a:gd name="connsiteX7" fmla="*/ 41091 w 478340"/>
                <a:gd name="connsiteY7" fmla="*/ 34623 h 390414"/>
                <a:gd name="connsiteX8" fmla="*/ 8936 w 478340"/>
                <a:gd name="connsiteY8" fmla="*/ 34623 h 390414"/>
                <a:gd name="connsiteX9" fmla="*/ 0 w 478340"/>
                <a:gd name="connsiteY9" fmla="*/ 43550 h 390414"/>
                <a:gd name="connsiteX10" fmla="*/ 0 w 478340"/>
                <a:gd name="connsiteY10" fmla="*/ 381489 h 390414"/>
                <a:gd name="connsiteX11" fmla="*/ 8936 w 478340"/>
                <a:gd name="connsiteY11" fmla="*/ 390415 h 390414"/>
                <a:gd name="connsiteX12" fmla="*/ 469347 w 478340"/>
                <a:gd name="connsiteY12" fmla="*/ 390415 h 390414"/>
                <a:gd name="connsiteX13" fmla="*/ 478284 w 478340"/>
                <a:gd name="connsiteY13" fmla="*/ 381489 h 390414"/>
                <a:gd name="connsiteX14" fmla="*/ 478284 w 478340"/>
                <a:gd name="connsiteY14" fmla="*/ 43550 h 390414"/>
                <a:gd name="connsiteX15" fmla="*/ 471288 w 478340"/>
                <a:gd name="connsiteY15" fmla="*/ 34676 h 390414"/>
                <a:gd name="connsiteX16" fmla="*/ 469898 w 478340"/>
                <a:gd name="connsiteY16" fmla="*/ 34632 h 390414"/>
                <a:gd name="connsiteX17" fmla="*/ 419913 w 478340"/>
                <a:gd name="connsiteY17" fmla="*/ 329725 h 390414"/>
                <a:gd name="connsiteX18" fmla="*/ 248379 w 478340"/>
                <a:gd name="connsiteY18" fmla="*/ 366015 h 390414"/>
                <a:gd name="connsiteX19" fmla="*/ 248379 w 478340"/>
                <a:gd name="connsiteY19" fmla="*/ 48909 h 390414"/>
                <a:gd name="connsiteX20" fmla="*/ 419913 w 478340"/>
                <a:gd name="connsiteY20" fmla="*/ 19158 h 390414"/>
                <a:gd name="connsiteX21" fmla="*/ 230507 w 478340"/>
                <a:gd name="connsiteY21" fmla="*/ 48909 h 390414"/>
                <a:gd name="connsiteX22" fmla="*/ 230507 w 478340"/>
                <a:gd name="connsiteY22" fmla="*/ 367204 h 390414"/>
                <a:gd name="connsiteX23" fmla="*/ 67304 w 478340"/>
                <a:gd name="connsiteY23" fmla="*/ 330319 h 390414"/>
                <a:gd name="connsiteX24" fmla="*/ 58964 w 478340"/>
                <a:gd name="connsiteY24" fmla="*/ 330319 h 390414"/>
                <a:gd name="connsiteX25" fmla="*/ 58964 w 478340"/>
                <a:gd name="connsiteY25" fmla="*/ 18564 h 390414"/>
                <a:gd name="connsiteX26" fmla="*/ 230507 w 478340"/>
                <a:gd name="connsiteY26" fmla="*/ 48909 h 390414"/>
                <a:gd name="connsiteX27" fmla="*/ 17872 w 478340"/>
                <a:gd name="connsiteY27" fmla="*/ 52458 h 390414"/>
                <a:gd name="connsiteX28" fmla="*/ 41101 w 478340"/>
                <a:gd name="connsiteY28" fmla="*/ 52458 h 390414"/>
                <a:gd name="connsiteX29" fmla="*/ 41101 w 478340"/>
                <a:gd name="connsiteY29" fmla="*/ 339228 h 390414"/>
                <a:gd name="connsiteX30" fmla="*/ 44076 w 478340"/>
                <a:gd name="connsiteY30" fmla="*/ 345776 h 390414"/>
                <a:gd name="connsiteX31" fmla="*/ 50632 w 478340"/>
                <a:gd name="connsiteY31" fmla="*/ 348154 h 390414"/>
                <a:gd name="connsiteX32" fmla="*/ 198973 w 478340"/>
                <a:gd name="connsiteY32" fmla="*/ 372545 h 390414"/>
                <a:gd name="connsiteX33" fmla="*/ 17872 w 478340"/>
                <a:gd name="connsiteY33" fmla="*/ 372545 h 390414"/>
                <a:gd name="connsiteX34" fmla="*/ 461013 w 478340"/>
                <a:gd name="connsiteY34" fmla="*/ 372563 h 390414"/>
                <a:gd name="connsiteX35" fmla="*/ 276369 w 478340"/>
                <a:gd name="connsiteY35" fmla="*/ 372563 h 390414"/>
                <a:gd name="connsiteX36" fmla="*/ 428264 w 478340"/>
                <a:gd name="connsiteY36" fmla="*/ 348172 h 390414"/>
                <a:gd name="connsiteX37" fmla="*/ 434817 w 478340"/>
                <a:gd name="connsiteY37" fmla="*/ 345794 h 390414"/>
                <a:gd name="connsiteX38" fmla="*/ 437797 w 478340"/>
                <a:gd name="connsiteY38" fmla="*/ 339246 h 390414"/>
                <a:gd name="connsiteX39" fmla="*/ 437797 w 478340"/>
                <a:gd name="connsiteY39" fmla="*/ 52476 h 390414"/>
                <a:gd name="connsiteX40" fmla="*/ 461013 w 478340"/>
                <a:gd name="connsiteY40" fmla="*/ 52476 h 39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8340" h="390414">
                  <a:moveTo>
                    <a:pt x="469898" y="34632"/>
                  </a:moveTo>
                  <a:lnTo>
                    <a:pt x="437775" y="34632"/>
                  </a:lnTo>
                  <a:lnTo>
                    <a:pt x="437775" y="10826"/>
                  </a:lnTo>
                  <a:cubicBezTo>
                    <a:pt x="437731" y="6142"/>
                    <a:pt x="434110" y="2268"/>
                    <a:pt x="429437" y="1900"/>
                  </a:cubicBezTo>
                  <a:cubicBezTo>
                    <a:pt x="424673" y="1306"/>
                    <a:pt x="321067" y="-8215"/>
                    <a:pt x="239434" y="33434"/>
                  </a:cubicBezTo>
                  <a:cubicBezTo>
                    <a:pt x="156647" y="-10593"/>
                    <a:pt x="53599" y="1306"/>
                    <a:pt x="48837" y="1900"/>
                  </a:cubicBezTo>
                  <a:cubicBezTo>
                    <a:pt x="44278" y="2323"/>
                    <a:pt x="40863" y="6259"/>
                    <a:pt x="41091" y="10826"/>
                  </a:cubicBezTo>
                  <a:lnTo>
                    <a:pt x="41091" y="34623"/>
                  </a:lnTo>
                  <a:lnTo>
                    <a:pt x="8936" y="34623"/>
                  </a:lnTo>
                  <a:cubicBezTo>
                    <a:pt x="4050" y="34741"/>
                    <a:pt x="117" y="38669"/>
                    <a:pt x="0" y="43550"/>
                  </a:cubicBezTo>
                  <a:lnTo>
                    <a:pt x="0" y="381489"/>
                  </a:lnTo>
                  <a:cubicBezTo>
                    <a:pt x="117" y="386369"/>
                    <a:pt x="4050" y="390298"/>
                    <a:pt x="8936" y="390415"/>
                  </a:cubicBezTo>
                  <a:lnTo>
                    <a:pt x="469347" y="390415"/>
                  </a:lnTo>
                  <a:cubicBezTo>
                    <a:pt x="474232" y="390298"/>
                    <a:pt x="478167" y="386369"/>
                    <a:pt x="478284" y="381489"/>
                  </a:cubicBezTo>
                  <a:lnTo>
                    <a:pt x="478284" y="43550"/>
                  </a:lnTo>
                  <a:cubicBezTo>
                    <a:pt x="478805" y="39170"/>
                    <a:pt x="475674" y="35197"/>
                    <a:pt x="471288" y="34676"/>
                  </a:cubicBezTo>
                  <a:cubicBezTo>
                    <a:pt x="470827" y="34621"/>
                    <a:pt x="470363" y="34606"/>
                    <a:pt x="469898" y="34632"/>
                  </a:cubicBezTo>
                  <a:close/>
                  <a:moveTo>
                    <a:pt x="419913" y="329725"/>
                  </a:moveTo>
                  <a:cubicBezTo>
                    <a:pt x="332952" y="327950"/>
                    <a:pt x="273988" y="352333"/>
                    <a:pt x="248379" y="366015"/>
                  </a:cubicBezTo>
                  <a:lnTo>
                    <a:pt x="248379" y="48909"/>
                  </a:lnTo>
                  <a:cubicBezTo>
                    <a:pt x="312672" y="16780"/>
                    <a:pt x="394296" y="17969"/>
                    <a:pt x="419913" y="19158"/>
                  </a:cubicBezTo>
                  <a:close/>
                  <a:moveTo>
                    <a:pt x="230507" y="48909"/>
                  </a:moveTo>
                  <a:lnTo>
                    <a:pt x="230507" y="367204"/>
                  </a:lnTo>
                  <a:cubicBezTo>
                    <a:pt x="179481" y="343078"/>
                    <a:pt x="123758" y="330485"/>
                    <a:pt x="67304" y="330319"/>
                  </a:cubicBezTo>
                  <a:lnTo>
                    <a:pt x="58964" y="330319"/>
                  </a:lnTo>
                  <a:lnTo>
                    <a:pt x="58964" y="18564"/>
                  </a:lnTo>
                  <a:cubicBezTo>
                    <a:pt x="84581" y="17375"/>
                    <a:pt x="164988" y="14376"/>
                    <a:pt x="230507" y="48909"/>
                  </a:cubicBezTo>
                  <a:close/>
                  <a:moveTo>
                    <a:pt x="17872" y="52458"/>
                  </a:moveTo>
                  <a:lnTo>
                    <a:pt x="41101" y="52458"/>
                  </a:lnTo>
                  <a:lnTo>
                    <a:pt x="41101" y="339228"/>
                  </a:lnTo>
                  <a:cubicBezTo>
                    <a:pt x="41201" y="341714"/>
                    <a:pt x="42268" y="344063"/>
                    <a:pt x="44076" y="345776"/>
                  </a:cubicBezTo>
                  <a:cubicBezTo>
                    <a:pt x="45850" y="347421"/>
                    <a:pt x="48214" y="348279"/>
                    <a:pt x="50632" y="348154"/>
                  </a:cubicBezTo>
                  <a:cubicBezTo>
                    <a:pt x="101219" y="346215"/>
                    <a:pt x="151677" y="354511"/>
                    <a:pt x="198973" y="372545"/>
                  </a:cubicBezTo>
                  <a:lnTo>
                    <a:pt x="17872" y="372545"/>
                  </a:lnTo>
                  <a:close/>
                  <a:moveTo>
                    <a:pt x="461013" y="372563"/>
                  </a:moveTo>
                  <a:lnTo>
                    <a:pt x="276369" y="372563"/>
                  </a:lnTo>
                  <a:cubicBezTo>
                    <a:pt x="324562" y="353277"/>
                    <a:pt x="376447" y="344945"/>
                    <a:pt x="428264" y="348172"/>
                  </a:cubicBezTo>
                  <a:cubicBezTo>
                    <a:pt x="430679" y="348297"/>
                    <a:pt x="433046" y="347439"/>
                    <a:pt x="434817" y="345794"/>
                  </a:cubicBezTo>
                  <a:cubicBezTo>
                    <a:pt x="436628" y="344081"/>
                    <a:pt x="437692" y="341732"/>
                    <a:pt x="437797" y="339246"/>
                  </a:cubicBezTo>
                  <a:lnTo>
                    <a:pt x="437797" y="52476"/>
                  </a:lnTo>
                  <a:lnTo>
                    <a:pt x="461013" y="52476"/>
                  </a:lnTo>
                  <a:close/>
                </a:path>
              </a:pathLst>
            </a:custGeom>
            <a:grpFill/>
            <a:ln w="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48"/>
              </p:custDataLst>
            </p:nvPr>
          </p:nvSpPr>
          <p:spPr>
            <a:xfrm>
              <a:off x="4905010" y="4443893"/>
              <a:ext cx="107809" cy="39271"/>
            </a:xfrm>
            <a:custGeom>
              <a:avLst/>
              <a:gdLst>
                <a:gd name="connsiteX0" fmla="*/ 0 w 107809"/>
                <a:gd name="connsiteY0" fmla="*/ 17852 h 39271"/>
                <a:gd name="connsiteX1" fmla="*/ 107810 w 107809"/>
                <a:gd name="connsiteY1" fmla="*/ 39271 h 39271"/>
                <a:gd name="connsiteX2" fmla="*/ 107810 w 107809"/>
                <a:gd name="connsiteY2" fmla="*/ 19636 h 39271"/>
                <a:gd name="connsiteX3" fmla="*/ 595 w 107809"/>
                <a:gd name="connsiteY3" fmla="*/ 0 h 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09" h="39271">
                  <a:moveTo>
                    <a:pt x="0" y="17852"/>
                  </a:moveTo>
                  <a:cubicBezTo>
                    <a:pt x="595" y="17852"/>
                    <a:pt x="68495" y="19626"/>
                    <a:pt x="107810" y="39271"/>
                  </a:cubicBezTo>
                  <a:lnTo>
                    <a:pt x="107810" y="19636"/>
                  </a:lnTo>
                  <a:cubicBezTo>
                    <a:pt x="64924" y="1774"/>
                    <a:pt x="2976" y="0"/>
                    <a:pt x="595" y="0"/>
                  </a:cubicBezTo>
                  <a:close/>
                </a:path>
              </a:pathLst>
            </a:custGeom>
            <a:grpFill/>
            <a:ln w="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49"/>
              </p:custDataLst>
            </p:nvPr>
          </p:nvSpPr>
          <p:spPr>
            <a:xfrm>
              <a:off x="4905010" y="4503989"/>
              <a:ext cx="107809" cy="39271"/>
            </a:xfrm>
            <a:custGeom>
              <a:avLst/>
              <a:gdLst>
                <a:gd name="connsiteX0" fmla="*/ 0 w 107809"/>
                <a:gd name="connsiteY0" fmla="*/ 17852 h 39271"/>
                <a:gd name="connsiteX1" fmla="*/ 107810 w 107809"/>
                <a:gd name="connsiteY1" fmla="*/ 39271 h 39271"/>
                <a:gd name="connsiteX2" fmla="*/ 107810 w 107809"/>
                <a:gd name="connsiteY2" fmla="*/ 19636 h 39271"/>
                <a:gd name="connsiteX3" fmla="*/ 595 w 107809"/>
                <a:gd name="connsiteY3" fmla="*/ 0 h 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09" h="39271">
                  <a:moveTo>
                    <a:pt x="0" y="17852"/>
                  </a:moveTo>
                  <a:cubicBezTo>
                    <a:pt x="595" y="17852"/>
                    <a:pt x="68495" y="19627"/>
                    <a:pt x="107810" y="39271"/>
                  </a:cubicBezTo>
                  <a:lnTo>
                    <a:pt x="107810" y="19636"/>
                  </a:lnTo>
                  <a:cubicBezTo>
                    <a:pt x="64924" y="1775"/>
                    <a:pt x="2976" y="0"/>
                    <a:pt x="595" y="0"/>
                  </a:cubicBezTo>
                  <a:close/>
                </a:path>
              </a:pathLst>
            </a:custGeom>
            <a:grpFill/>
            <a:ln w="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50"/>
              </p:custDataLst>
            </p:nvPr>
          </p:nvSpPr>
          <p:spPr>
            <a:xfrm>
              <a:off x="4905010" y="4564670"/>
              <a:ext cx="107809" cy="39271"/>
            </a:xfrm>
            <a:custGeom>
              <a:avLst/>
              <a:gdLst>
                <a:gd name="connsiteX0" fmla="*/ 0 w 107809"/>
                <a:gd name="connsiteY0" fmla="*/ 17852 h 39271"/>
                <a:gd name="connsiteX1" fmla="*/ 107810 w 107809"/>
                <a:gd name="connsiteY1" fmla="*/ 39271 h 39271"/>
                <a:gd name="connsiteX2" fmla="*/ 107810 w 107809"/>
                <a:gd name="connsiteY2" fmla="*/ 19636 h 39271"/>
                <a:gd name="connsiteX3" fmla="*/ 595 w 107809"/>
                <a:gd name="connsiteY3" fmla="*/ 0 h 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09" h="39271">
                  <a:moveTo>
                    <a:pt x="0" y="17852"/>
                  </a:moveTo>
                  <a:cubicBezTo>
                    <a:pt x="595" y="17852"/>
                    <a:pt x="68495" y="19627"/>
                    <a:pt x="107810" y="39271"/>
                  </a:cubicBezTo>
                  <a:lnTo>
                    <a:pt x="107810" y="19636"/>
                  </a:lnTo>
                  <a:cubicBezTo>
                    <a:pt x="64924" y="1775"/>
                    <a:pt x="2976" y="0"/>
                    <a:pt x="595" y="0"/>
                  </a:cubicBezTo>
                  <a:close/>
                </a:path>
              </a:pathLst>
            </a:custGeom>
            <a:grpFill/>
            <a:ln w="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51"/>
              </p:custDataLst>
            </p:nvPr>
          </p:nvSpPr>
          <p:spPr>
            <a:xfrm>
              <a:off x="4905010" y="4624766"/>
              <a:ext cx="107809" cy="39270"/>
            </a:xfrm>
            <a:custGeom>
              <a:avLst/>
              <a:gdLst>
                <a:gd name="connsiteX0" fmla="*/ 0 w 107809"/>
                <a:gd name="connsiteY0" fmla="*/ 17852 h 39270"/>
                <a:gd name="connsiteX1" fmla="*/ 107810 w 107809"/>
                <a:gd name="connsiteY1" fmla="*/ 39271 h 39270"/>
                <a:gd name="connsiteX2" fmla="*/ 107810 w 107809"/>
                <a:gd name="connsiteY2" fmla="*/ 19636 h 39270"/>
                <a:gd name="connsiteX3" fmla="*/ 595 w 107809"/>
                <a:gd name="connsiteY3" fmla="*/ 0 h 3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09" h="39270">
                  <a:moveTo>
                    <a:pt x="0" y="17852"/>
                  </a:moveTo>
                  <a:cubicBezTo>
                    <a:pt x="595" y="17852"/>
                    <a:pt x="68495" y="19626"/>
                    <a:pt x="107810" y="39271"/>
                  </a:cubicBezTo>
                  <a:lnTo>
                    <a:pt x="107810" y="19636"/>
                  </a:lnTo>
                  <a:cubicBezTo>
                    <a:pt x="64924" y="1774"/>
                    <a:pt x="2976" y="0"/>
                    <a:pt x="595" y="0"/>
                  </a:cubicBezTo>
                  <a:close/>
                </a:path>
              </a:pathLst>
            </a:custGeom>
            <a:grpFill/>
            <a:ln w="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52"/>
              </p:custDataLst>
            </p:nvPr>
          </p:nvSpPr>
          <p:spPr>
            <a:xfrm>
              <a:off x="5098583" y="4443893"/>
              <a:ext cx="107809" cy="39271"/>
            </a:xfrm>
            <a:custGeom>
              <a:avLst/>
              <a:gdLst>
                <a:gd name="connsiteX0" fmla="*/ 0 w 107809"/>
                <a:gd name="connsiteY0" fmla="*/ 19636 h 39271"/>
                <a:gd name="connsiteX1" fmla="*/ 0 w 107809"/>
                <a:gd name="connsiteY1" fmla="*/ 39271 h 39271"/>
                <a:gd name="connsiteX2" fmla="*/ 107810 w 107809"/>
                <a:gd name="connsiteY2" fmla="*/ 17852 h 39271"/>
                <a:gd name="connsiteX3" fmla="*/ 107215 w 107809"/>
                <a:gd name="connsiteY3" fmla="*/ 0 h 39271"/>
                <a:gd name="connsiteX4" fmla="*/ 0 w 107809"/>
                <a:gd name="connsiteY4" fmla="*/ 19636 h 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09" h="39271">
                  <a:moveTo>
                    <a:pt x="0" y="19636"/>
                  </a:moveTo>
                  <a:lnTo>
                    <a:pt x="0" y="39271"/>
                  </a:lnTo>
                  <a:cubicBezTo>
                    <a:pt x="39315" y="19636"/>
                    <a:pt x="107215" y="17852"/>
                    <a:pt x="107810" y="17852"/>
                  </a:cubicBezTo>
                  <a:lnTo>
                    <a:pt x="107215" y="0"/>
                  </a:lnTo>
                  <a:cubicBezTo>
                    <a:pt x="104816" y="0"/>
                    <a:pt x="42886" y="1774"/>
                    <a:pt x="0" y="19636"/>
                  </a:cubicBezTo>
                  <a:close/>
                </a:path>
              </a:pathLst>
            </a:custGeom>
            <a:grpFill/>
            <a:ln w="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53"/>
              </p:custDataLst>
            </p:nvPr>
          </p:nvSpPr>
          <p:spPr>
            <a:xfrm>
              <a:off x="5098583" y="4503989"/>
              <a:ext cx="107809" cy="39271"/>
            </a:xfrm>
            <a:custGeom>
              <a:avLst/>
              <a:gdLst>
                <a:gd name="connsiteX0" fmla="*/ 0 w 107809"/>
                <a:gd name="connsiteY0" fmla="*/ 19636 h 39271"/>
                <a:gd name="connsiteX1" fmla="*/ 0 w 107809"/>
                <a:gd name="connsiteY1" fmla="*/ 39271 h 39271"/>
                <a:gd name="connsiteX2" fmla="*/ 107810 w 107809"/>
                <a:gd name="connsiteY2" fmla="*/ 17852 h 39271"/>
                <a:gd name="connsiteX3" fmla="*/ 107215 w 107809"/>
                <a:gd name="connsiteY3" fmla="*/ 0 h 39271"/>
                <a:gd name="connsiteX4" fmla="*/ 0 w 107809"/>
                <a:gd name="connsiteY4" fmla="*/ 19636 h 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09" h="39271">
                  <a:moveTo>
                    <a:pt x="0" y="19636"/>
                  </a:moveTo>
                  <a:lnTo>
                    <a:pt x="0" y="39271"/>
                  </a:lnTo>
                  <a:cubicBezTo>
                    <a:pt x="39315" y="19636"/>
                    <a:pt x="107215" y="17852"/>
                    <a:pt x="107810" y="17852"/>
                  </a:cubicBezTo>
                  <a:lnTo>
                    <a:pt x="107215" y="0"/>
                  </a:lnTo>
                  <a:cubicBezTo>
                    <a:pt x="104816" y="0"/>
                    <a:pt x="42886" y="1775"/>
                    <a:pt x="0" y="19636"/>
                  </a:cubicBezTo>
                  <a:close/>
                </a:path>
              </a:pathLst>
            </a:custGeom>
            <a:grpFill/>
            <a:ln w="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48" name="任意多边形: 形状 47"/>
            <p:cNvSpPr/>
            <p:nvPr>
              <p:custDataLst>
                <p:tags r:id="rId54"/>
              </p:custDataLst>
            </p:nvPr>
          </p:nvSpPr>
          <p:spPr>
            <a:xfrm>
              <a:off x="5098583" y="4564075"/>
              <a:ext cx="107809" cy="39271"/>
            </a:xfrm>
            <a:custGeom>
              <a:avLst/>
              <a:gdLst>
                <a:gd name="connsiteX0" fmla="*/ 0 w 107809"/>
                <a:gd name="connsiteY0" fmla="*/ 19636 h 39271"/>
                <a:gd name="connsiteX1" fmla="*/ 0 w 107809"/>
                <a:gd name="connsiteY1" fmla="*/ 39271 h 39271"/>
                <a:gd name="connsiteX2" fmla="*/ 107810 w 107809"/>
                <a:gd name="connsiteY2" fmla="*/ 17852 h 39271"/>
                <a:gd name="connsiteX3" fmla="*/ 107215 w 107809"/>
                <a:gd name="connsiteY3" fmla="*/ 0 h 39271"/>
                <a:gd name="connsiteX4" fmla="*/ 0 w 107809"/>
                <a:gd name="connsiteY4" fmla="*/ 19636 h 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09" h="39271">
                  <a:moveTo>
                    <a:pt x="0" y="19636"/>
                  </a:moveTo>
                  <a:lnTo>
                    <a:pt x="0" y="39271"/>
                  </a:lnTo>
                  <a:cubicBezTo>
                    <a:pt x="39315" y="19636"/>
                    <a:pt x="107215" y="17852"/>
                    <a:pt x="107810" y="17852"/>
                  </a:cubicBezTo>
                  <a:lnTo>
                    <a:pt x="107215" y="0"/>
                  </a:lnTo>
                  <a:cubicBezTo>
                    <a:pt x="104816" y="594"/>
                    <a:pt x="42886" y="1775"/>
                    <a:pt x="0" y="19636"/>
                  </a:cubicBezTo>
                  <a:close/>
                </a:path>
              </a:pathLst>
            </a:custGeom>
            <a:grpFill/>
            <a:ln w="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55"/>
              </p:custDataLst>
            </p:nvPr>
          </p:nvSpPr>
          <p:spPr>
            <a:xfrm>
              <a:off x="5098583" y="4624766"/>
              <a:ext cx="107809" cy="39270"/>
            </a:xfrm>
            <a:custGeom>
              <a:avLst/>
              <a:gdLst>
                <a:gd name="connsiteX0" fmla="*/ 0 w 107809"/>
                <a:gd name="connsiteY0" fmla="*/ 19636 h 39270"/>
                <a:gd name="connsiteX1" fmla="*/ 0 w 107809"/>
                <a:gd name="connsiteY1" fmla="*/ 39271 h 39270"/>
                <a:gd name="connsiteX2" fmla="*/ 107810 w 107809"/>
                <a:gd name="connsiteY2" fmla="*/ 17852 h 39270"/>
                <a:gd name="connsiteX3" fmla="*/ 107215 w 107809"/>
                <a:gd name="connsiteY3" fmla="*/ 0 h 39270"/>
                <a:gd name="connsiteX4" fmla="*/ 0 w 107809"/>
                <a:gd name="connsiteY4" fmla="*/ 19636 h 3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09" h="39270">
                  <a:moveTo>
                    <a:pt x="0" y="19636"/>
                  </a:moveTo>
                  <a:lnTo>
                    <a:pt x="0" y="39271"/>
                  </a:lnTo>
                  <a:cubicBezTo>
                    <a:pt x="39315" y="19636"/>
                    <a:pt x="107215" y="17852"/>
                    <a:pt x="107810" y="17852"/>
                  </a:cubicBezTo>
                  <a:lnTo>
                    <a:pt x="107215" y="0"/>
                  </a:lnTo>
                  <a:cubicBezTo>
                    <a:pt x="104816" y="0"/>
                    <a:pt x="42886" y="1189"/>
                    <a:pt x="0" y="19636"/>
                  </a:cubicBezTo>
                  <a:close/>
                </a:path>
              </a:pathLst>
            </a:custGeom>
            <a:grpFill/>
            <a:ln w="4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37540" y="483235"/>
            <a:ext cx="400685" cy="598805"/>
            <a:chOff x="11984" y="2306"/>
            <a:chExt cx="1706" cy="2547"/>
          </a:xfrm>
        </p:grpSpPr>
        <p:sp>
          <p:nvSpPr>
            <p:cNvPr id="53" name="椭圆 52"/>
            <p:cNvSpPr/>
            <p:nvPr/>
          </p:nvSpPr>
          <p:spPr>
            <a:xfrm>
              <a:off x="11984" y="2306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3376" y="2306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2689" y="2306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1984" y="2842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3376" y="2842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2689" y="2842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1984" y="3411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13376" y="3411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2689" y="3411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1984" y="3966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3376" y="3966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2689" y="3966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1984" y="4539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3376" y="4539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2689" y="4539"/>
              <a:ext cx="314" cy="314"/>
            </a:xfrm>
            <a:prstGeom prst="ellipse">
              <a:avLst/>
            </a:prstGeom>
            <a:solidFill>
              <a:srgbClr val="1868A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0" name="图片 9" descr="资源 2@10x"/>
          <p:cNvPicPr>
            <a:picLocks noChangeAspect="1"/>
          </p:cNvPicPr>
          <p:nvPr userDrawn="1"/>
        </p:nvPicPr>
        <p:blipFill>
          <a:blip r:embed="rId56"/>
          <a:stretch>
            <a:fillRect/>
          </a:stretch>
        </p:blipFill>
        <p:spPr>
          <a:xfrm>
            <a:off x="8641715" y="298450"/>
            <a:ext cx="3176270" cy="575310"/>
          </a:xfrm>
          <a:prstGeom prst="rect">
            <a:avLst/>
          </a:prstGeom>
        </p:spPr>
      </p:pic>
    </p:spTree>
    <p:custDataLst>
      <p:tags r:id="rId5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8317230" y="0"/>
            <a:ext cx="3903345" cy="6873875"/>
          </a:xfrm>
          <a:prstGeom prst="rect">
            <a:avLst/>
          </a:prstGeom>
          <a:gradFill>
            <a:gsLst>
              <a:gs pos="0">
                <a:srgbClr val="93C4DB"/>
              </a:gs>
              <a:gs pos="25000">
                <a:srgbClr val="055D98"/>
              </a:gs>
              <a:gs pos="100000">
                <a:srgbClr val="2694BA"/>
              </a:gs>
            </a:gsLst>
            <a:lin ang="162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未标题-1_画板 1"/>
          <p:cNvPicPr>
            <a:picLocks noChangeAspect="1"/>
          </p:cNvPicPr>
          <p:nvPr/>
        </p:nvPicPr>
        <p:blipFill>
          <a:blip r:embed="rId1">
            <a:alphaModFix amt="80000"/>
          </a:blip>
          <a:srcRect l="37053" t="73367" r="37250"/>
          <a:stretch>
            <a:fillRect/>
          </a:stretch>
        </p:blipFill>
        <p:spPr>
          <a:xfrm>
            <a:off x="8317230" y="4599940"/>
            <a:ext cx="3903345" cy="2258060"/>
          </a:xfrm>
          <a:prstGeom prst="rect">
            <a:avLst/>
          </a:prstGeom>
        </p:spPr>
      </p:pic>
      <p:sp>
        <p:nvSpPr>
          <p:cNvPr id="28" name="圆角矩形 27"/>
          <p:cNvSpPr/>
          <p:nvPr/>
        </p:nvSpPr>
        <p:spPr>
          <a:xfrm>
            <a:off x="1620520" y="1988820"/>
            <a:ext cx="8385175" cy="3023870"/>
          </a:xfrm>
          <a:prstGeom prst="roundRect">
            <a:avLst>
              <a:gd name="adj" fmla="val 12137"/>
            </a:avLst>
          </a:prstGeom>
          <a:gradFill>
            <a:gsLst>
              <a:gs pos="23000">
                <a:srgbClr val="FFFFFF"/>
              </a:gs>
              <a:gs pos="91000">
                <a:srgbClr val="EBF3F8"/>
              </a:gs>
            </a:gsLst>
            <a:path path="circle">
              <a:fillToRect l="50000" t="50000" r="50000" b="50000"/>
            </a:path>
            <a:tileRect/>
          </a:gradFill>
          <a:ln w="47625" cmpd="sng">
            <a:gradFill>
              <a:gsLst>
                <a:gs pos="98000">
                  <a:srgbClr val="FFFFFF"/>
                </a:gs>
                <a:gs pos="0">
                  <a:schemeClr val="accent1">
                    <a:lumMod val="5000"/>
                    <a:lumOff val="95000"/>
                  </a:schemeClr>
                </a:gs>
                <a:gs pos="34000">
                  <a:srgbClr val="8BB9DF"/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outerShdw blurRad="88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>
            <p:custDataLst>
              <p:tags r:id="rId2"/>
            </p:custDataLst>
          </p:nvPr>
        </p:nvSpPr>
        <p:spPr>
          <a:xfrm>
            <a:off x="2454910" y="2519045"/>
            <a:ext cx="1834515" cy="1834515"/>
          </a:xfrm>
          <a:prstGeom prst="ellipse">
            <a:avLst/>
          </a:prstGeom>
          <a:gradFill>
            <a:gsLst>
              <a:gs pos="0">
                <a:srgbClr val="93C4DB">
                  <a:alpha val="100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83000">
                <a:srgbClr val="2F8FBA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38100" dir="2700000" algn="tl" rotWithShape="0">
              <a:srgbClr val="0070C0">
                <a:alpha val="4000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>
            <p:custDataLst>
              <p:tags r:id="rId3"/>
            </p:custDataLst>
          </p:nvPr>
        </p:nvSpPr>
        <p:spPr>
          <a:xfrm>
            <a:off x="2325370" y="2389505"/>
            <a:ext cx="2093595" cy="2093595"/>
          </a:xfrm>
          <a:prstGeom prst="ellipse">
            <a:avLst/>
          </a:prstGeom>
          <a:noFill/>
          <a:ln w="44450">
            <a:gradFill>
              <a:gsLst>
                <a:gs pos="100000">
                  <a:srgbClr val="4C9EBB"/>
                </a:gs>
                <a:gs pos="0">
                  <a:srgbClr val="27528F">
                    <a:alpha val="100000"/>
                  </a:srgbClr>
                </a:gs>
              </a:gsLst>
              <a:lin ang="0"/>
              <a:tileRect/>
            </a:gradFill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93C4DB">
                        <a:alpha val="100000"/>
                      </a:srgb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83000">
                      <a:srgbClr val="2F8FBA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@稿定PPT实验室 出品-13-1"/>
          <p:cNvSpPr txBox="1"/>
          <p:nvPr>
            <p:custDataLst>
              <p:tags r:id="rId4"/>
            </p:custDataLst>
          </p:nvPr>
        </p:nvSpPr>
        <p:spPr>
          <a:xfrm>
            <a:off x="2498090" y="3084830"/>
            <a:ext cx="1791335" cy="702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 w="158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Microsoft YaHei Normal" charset="0"/>
                <a:sym typeface="思源黑体 CN Normal" panose="020B0400000000000000" pitchFamily="34" charset="-122"/>
              </a:rPr>
              <a:t>01</a:t>
            </a:r>
            <a:endParaRPr kumimoji="0" lang="en-US" altLang="zh-CN" sz="8000" b="1" i="0" u="none" strike="noStrike" kern="1200" cap="none" spc="0" normalizeH="0" baseline="0" noProof="0" dirty="0" smtClean="0">
              <a:ln w="15875"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Microsoft YaHei Normal" charset="0"/>
              <a:sym typeface="思源黑体 CN Normal" panose="020B04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00930" y="2551430"/>
            <a:ext cx="2258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/>
              <a:t>求实鼎</a:t>
            </a:r>
            <a:r>
              <a:rPr lang="zh-CN" altLang="en-US" sz="4000" b="1"/>
              <a:t>新</a:t>
            </a:r>
            <a:endParaRPr lang="zh-CN" altLang="en-US" sz="4000" b="1"/>
          </a:p>
        </p:txBody>
      </p:sp>
      <p:sp>
        <p:nvSpPr>
          <p:cNvPr id="33" name="文本框 32"/>
          <p:cNvSpPr txBox="1"/>
          <p:nvPr/>
        </p:nvSpPr>
        <p:spPr>
          <a:xfrm>
            <a:off x="4949825" y="3246120"/>
            <a:ext cx="28365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1600" b="1">
                <a:solidFill>
                  <a:srgbClr val="383636"/>
                </a:solidFill>
              </a:rPr>
              <a:t>Backgrond and planning</a:t>
            </a:r>
            <a:endParaRPr lang="en-US" altLang="zh-CN" sz="1600" b="1">
              <a:solidFill>
                <a:srgbClr val="383636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031105" y="3625850"/>
            <a:ext cx="3824605" cy="0"/>
          </a:xfrm>
          <a:prstGeom prst="line">
            <a:avLst/>
          </a:prstGeom>
          <a:ln w="25400" cap="flat">
            <a:headEnd type="oval"/>
            <a:tailEnd type="oval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949825" y="3837940"/>
            <a:ext cx="13722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1.1</a:t>
            </a:r>
            <a:r>
              <a:rPr lang="zh-CN" altLang="en-US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endParaRPr lang="zh-CN" altLang="en-US" sz="1600">
              <a:solidFill>
                <a:srgbClr val="3836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14135" y="3837940"/>
            <a:ext cx="13722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1.2</a:t>
            </a:r>
            <a:r>
              <a:rPr lang="zh-CN" altLang="en-US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endParaRPr lang="zh-CN" altLang="en-US" sz="1600">
              <a:solidFill>
                <a:srgbClr val="3836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资源 1@10x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3975" y="303530"/>
            <a:ext cx="2874010" cy="5200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ïş1ïḑe"/>
          <p:cNvSpPr/>
          <p:nvPr>
            <p:custDataLst>
              <p:tags r:id="rId1"/>
            </p:custDataLst>
          </p:nvPr>
        </p:nvSpPr>
        <p:spPr>
          <a:xfrm>
            <a:off x="8192135" y="2529840"/>
            <a:ext cx="2762885" cy="2762885"/>
          </a:xfrm>
          <a:prstGeom prst="ellipse">
            <a:avLst/>
          </a:prstGeom>
          <a:solidFill>
            <a:schemeClr val="bg1"/>
          </a:solidFill>
          <a:ln w="15875" cap="rnd">
            <a:solidFill>
              <a:srgbClr val="005B94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>
              <a:lnSpc>
                <a:spcPct val="120000"/>
              </a:lnSpc>
            </a:pP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ïş1ïḑe"/>
          <p:cNvSpPr/>
          <p:nvPr>
            <p:custDataLst>
              <p:tags r:id="rId2"/>
            </p:custDataLst>
          </p:nvPr>
        </p:nvSpPr>
        <p:spPr>
          <a:xfrm>
            <a:off x="4752975" y="2529840"/>
            <a:ext cx="2762885" cy="2762885"/>
          </a:xfrm>
          <a:prstGeom prst="ellipse">
            <a:avLst/>
          </a:prstGeom>
          <a:solidFill>
            <a:schemeClr val="bg1"/>
          </a:solidFill>
          <a:ln w="15875" cap="rnd">
            <a:solidFill>
              <a:srgbClr val="005B94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>
              <a:lnSpc>
                <a:spcPct val="120000"/>
              </a:lnSpc>
            </a:pP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ïş1ïḑe"/>
          <p:cNvSpPr/>
          <p:nvPr>
            <p:custDataLst>
              <p:tags r:id="rId3"/>
            </p:custDataLst>
          </p:nvPr>
        </p:nvSpPr>
        <p:spPr>
          <a:xfrm>
            <a:off x="1254125" y="2529840"/>
            <a:ext cx="2762885" cy="2762885"/>
          </a:xfrm>
          <a:prstGeom prst="ellipse">
            <a:avLst/>
          </a:prstGeom>
          <a:solidFill>
            <a:schemeClr val="bg1"/>
          </a:solidFill>
          <a:ln w="15875" cap="rnd">
            <a:solidFill>
              <a:srgbClr val="005B94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>
              <a:lnSpc>
                <a:spcPct val="120000"/>
              </a:lnSpc>
            </a:pP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ïṩ1îḑê"/>
          <p:cNvSpPr txBox="1"/>
          <p:nvPr>
            <p:custDataLst>
              <p:tags r:id="rId4"/>
            </p:custDataLst>
          </p:nvPr>
        </p:nvSpPr>
        <p:spPr>
          <a:xfrm flipH="1">
            <a:off x="1587500" y="2994660"/>
            <a:ext cx="209677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dirty="0">
                <a:solidFill>
                  <a:srgbClr val="005B9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百炼成钢</a:t>
            </a:r>
            <a:endParaRPr lang="zh-CN" altLang="en-US" sz="2400" dirty="0">
              <a:solidFill>
                <a:srgbClr val="005B94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9" name="iṧļídè"/>
          <p:cNvSpPr/>
          <p:nvPr>
            <p:custDataLst>
              <p:tags r:id="rId5"/>
            </p:custDataLst>
          </p:nvPr>
        </p:nvSpPr>
        <p:spPr>
          <a:xfrm flipH="1">
            <a:off x="1546860" y="3462020"/>
            <a:ext cx="2277110" cy="79438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“鼎新”，语出</a:t>
            </a:r>
            <a:r>
              <a:rPr lang="en-US" altLang="zh-CN" sz="12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《</a:t>
            </a:r>
            <a:r>
              <a:rPr lang="zh-CN" altLang="en-US" sz="12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周易</a:t>
            </a:r>
            <a:r>
              <a:rPr lang="en-US" altLang="zh-CN" sz="12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·</a:t>
            </a:r>
            <a:r>
              <a:rPr lang="zh-CN" altLang="en-US" sz="12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杂卦</a:t>
            </a:r>
            <a:r>
              <a:rPr lang="en-US" altLang="zh-CN" sz="12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》“</a:t>
            </a:r>
            <a:r>
              <a:rPr lang="zh-CN" altLang="en-US" sz="12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鼎，取新也”，意为树立新的标准、风气等，体现了学校坚持与时俱进、不断开拓创新的精神特征。</a:t>
            </a:r>
            <a:endParaRPr lang="zh-CN" altLang="en-US" sz="1200" dirty="0">
              <a:solidFill>
                <a:srgbClr val="005B94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0" name="ïṧ1iḑê"/>
          <p:cNvSpPr/>
          <p:nvPr>
            <p:custDataLst>
              <p:tags r:id="rId6"/>
            </p:custDataLst>
          </p:nvPr>
        </p:nvSpPr>
        <p:spPr>
          <a:xfrm>
            <a:off x="1917700" y="1525270"/>
            <a:ext cx="1436370" cy="1436370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 cap="rnd">
            <a:solidFill>
              <a:srgbClr val="0670D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>
              <a:buSzPct val="25000"/>
            </a:pP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1" name="îşľîḍé"/>
          <p:cNvSpPr txBox="1"/>
          <p:nvPr>
            <p:custDataLst>
              <p:tags r:id="rId8"/>
            </p:custDataLst>
          </p:nvPr>
        </p:nvSpPr>
        <p:spPr>
          <a:xfrm flipH="1">
            <a:off x="5085715" y="3001645"/>
            <a:ext cx="209677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dirty="0">
                <a:solidFill>
                  <a:srgbClr val="005B9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银杏大道</a:t>
            </a:r>
            <a:endParaRPr lang="zh-CN" altLang="en-US" sz="2400" dirty="0">
              <a:solidFill>
                <a:srgbClr val="005B94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ïṧḷiḍè"/>
          <p:cNvSpPr/>
          <p:nvPr>
            <p:custDataLst>
              <p:tags r:id="rId9"/>
            </p:custDataLst>
          </p:nvPr>
        </p:nvSpPr>
        <p:spPr>
          <a:xfrm flipH="1">
            <a:off x="5088890" y="3469005"/>
            <a:ext cx="2128520" cy="89662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zh-CN" altLang="en-US" sz="12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  <a:endParaRPr lang="zh-CN" altLang="en-US" sz="1200" dirty="0">
              <a:solidFill>
                <a:srgbClr val="005B94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3" name="iślíḍe"/>
          <p:cNvSpPr/>
          <p:nvPr>
            <p:custDataLst>
              <p:tags r:id="rId10"/>
            </p:custDataLst>
          </p:nvPr>
        </p:nvSpPr>
        <p:spPr>
          <a:xfrm>
            <a:off x="5406708" y="1531620"/>
            <a:ext cx="1455420" cy="1463040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 w="9525" cap="rnd">
            <a:solidFill>
              <a:srgbClr val="0670D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>
              <a:buSzPct val="25000"/>
            </a:pP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5" name="iŝḻîďê"/>
          <p:cNvSpPr txBox="1"/>
          <p:nvPr>
            <p:custDataLst>
              <p:tags r:id="rId12"/>
            </p:custDataLst>
          </p:nvPr>
        </p:nvSpPr>
        <p:spPr>
          <a:xfrm flipH="1">
            <a:off x="8593455" y="2994660"/>
            <a:ext cx="209677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dirty="0">
                <a:solidFill>
                  <a:srgbClr val="005B9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学院路</a:t>
            </a:r>
            <a:r>
              <a:rPr lang="en-US" altLang="zh-CN" sz="2400" dirty="0">
                <a:solidFill>
                  <a:srgbClr val="005B9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30</a:t>
            </a:r>
            <a:r>
              <a:rPr lang="zh-CN" altLang="en-US" sz="2400" dirty="0">
                <a:solidFill>
                  <a:srgbClr val="005B9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号</a:t>
            </a:r>
            <a:endParaRPr lang="zh-CN" altLang="en-US" sz="2400" dirty="0">
              <a:solidFill>
                <a:srgbClr val="005B94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6" name="isļídê"/>
          <p:cNvSpPr/>
          <p:nvPr>
            <p:custDataLst>
              <p:tags r:id="rId13"/>
            </p:custDataLst>
          </p:nvPr>
        </p:nvSpPr>
        <p:spPr>
          <a:xfrm flipH="1">
            <a:off x="8508365" y="3455035"/>
            <a:ext cx="2172970" cy="47180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“求实鼎新”合并使用，既是对学校“学风严谨、崇尚实践”优良传统的传承，也是对全体北科大人实事求是、敢为人先、勇于创新的激励和号召。</a:t>
            </a:r>
            <a:endParaRPr lang="zh-CN" altLang="en-US" sz="1200" dirty="0">
              <a:solidFill>
                <a:srgbClr val="005B94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9925" y="295275"/>
            <a:ext cx="5871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5B9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求实鼎新之三段内容图文展示页</a:t>
            </a:r>
            <a:endParaRPr lang="zh-CN" altLang="en-US" sz="2800" dirty="0">
              <a:solidFill>
                <a:srgbClr val="005B9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7" name="í$1íḓê"/>
          <p:cNvSpPr/>
          <p:nvPr>
            <p:custDataLst>
              <p:tags r:id="rId14"/>
            </p:custDataLst>
          </p:nvPr>
        </p:nvSpPr>
        <p:spPr>
          <a:xfrm>
            <a:off x="8838988" y="1531620"/>
            <a:ext cx="1470025" cy="1470025"/>
          </a:xfrm>
          <a:prstGeom prst="ellipse">
            <a:avLst/>
          </a:prstGeom>
          <a:blipFill>
            <a:blip r:embed="rId15"/>
            <a:stretch>
              <a:fillRect/>
            </a:stretch>
          </a:blipFill>
          <a:ln w="9525" cap="rnd">
            <a:solidFill>
              <a:srgbClr val="0670D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>
              <a:buSzPct val="25000"/>
            </a:pPr>
            <a:endParaRPr lang="en-US" altLang="zh-CN" sz="1600" b="1" dirty="0">
              <a:solidFill>
                <a:schemeClr val="bg1"/>
              </a:solidFill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íṣḻidé"/>
          <p:cNvSpPr/>
          <p:nvPr/>
        </p:nvSpPr>
        <p:spPr bwMode="auto">
          <a:xfrm flipH="1" flipV="1">
            <a:off x="6043613" y="2312202"/>
            <a:ext cx="1284288" cy="1282700"/>
          </a:xfrm>
          <a:prstGeom prst="teardrop">
            <a:avLst/>
          </a:prstGeom>
          <a:blipFill dpi="0" rotWithShape="0">
            <a:blip r:embed="rId1"/>
            <a:srcRect/>
            <a:stretch>
              <a:fillRect/>
            </a:stretch>
          </a:blipFill>
          <a:ln>
            <a:solidFill>
              <a:srgbClr val="0670D1"/>
            </a:solidFill>
          </a:ln>
        </p:spPr>
        <p:txBody>
          <a:bodyPr wrap="none" anchor="ctr"/>
          <a:p>
            <a:pPr algn="ctr"/>
            <a:endParaRPr sz="1600" b="1"/>
          </a:p>
        </p:txBody>
      </p:sp>
      <p:sp>
        <p:nvSpPr>
          <p:cNvPr id="6" name="íşḻîďé"/>
          <p:cNvSpPr/>
          <p:nvPr/>
        </p:nvSpPr>
        <p:spPr bwMode="auto">
          <a:xfrm flipV="1">
            <a:off x="4724225" y="2312202"/>
            <a:ext cx="1284288" cy="1282700"/>
          </a:xfrm>
          <a:prstGeom prst="teardrop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solidFill>
              <a:srgbClr val="0670D1"/>
            </a:solidFill>
          </a:ln>
        </p:spPr>
        <p:txBody>
          <a:bodyPr wrap="none" anchor="ctr"/>
          <a:p>
            <a:pPr algn="ctr"/>
            <a:endParaRPr sz="1600" b="1"/>
          </a:p>
        </p:txBody>
      </p:sp>
      <p:sp>
        <p:nvSpPr>
          <p:cNvPr id="7" name="išľîḑé"/>
          <p:cNvSpPr/>
          <p:nvPr/>
        </p:nvSpPr>
        <p:spPr bwMode="auto">
          <a:xfrm flipH="1">
            <a:off x="6043613" y="3633487"/>
            <a:ext cx="1284288" cy="1282700"/>
          </a:xfrm>
          <a:prstGeom prst="teardrop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0670D1"/>
            </a:solidFill>
          </a:ln>
        </p:spPr>
        <p:txBody>
          <a:bodyPr wrap="none" anchor="ctr"/>
          <a:p>
            <a:pPr algn="ctr"/>
          </a:p>
        </p:txBody>
      </p:sp>
      <p:sp>
        <p:nvSpPr>
          <p:cNvPr id="8" name="iṣļiḋê"/>
          <p:cNvSpPr/>
          <p:nvPr/>
        </p:nvSpPr>
        <p:spPr bwMode="auto">
          <a:xfrm>
            <a:off x="4724225" y="3633487"/>
            <a:ext cx="1284288" cy="1282700"/>
          </a:xfrm>
          <a:prstGeom prst="teardrop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0670D1"/>
            </a:solidFill>
          </a:ln>
        </p:spPr>
        <p:txBody>
          <a:bodyPr wrap="none" anchor="ctr"/>
          <a:p>
            <a:pPr algn="ctr"/>
          </a:p>
        </p:txBody>
      </p:sp>
      <p:sp>
        <p:nvSpPr>
          <p:cNvPr id="13" name="iṩ1îḍè"/>
          <p:cNvSpPr txBox="1"/>
          <p:nvPr/>
        </p:nvSpPr>
        <p:spPr>
          <a:xfrm>
            <a:off x="669925" y="2598741"/>
            <a:ext cx="4019200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1997</a:t>
            </a:r>
            <a:r>
              <a:rPr lang="zh-CN" altLang="en-US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年</a:t>
            </a:r>
            <a:r>
              <a:rPr lang="en-US" altLang="zh-CN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5</a:t>
            </a:r>
            <a:r>
              <a:rPr lang="zh-CN" altLang="en-US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月，学校</a:t>
            </a:r>
            <a:r>
              <a:rPr lang="en-US" altLang="zh-CN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首批</a:t>
            </a:r>
            <a:r>
              <a:rPr lang="zh-CN" altLang="en-US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进入国家“</a:t>
            </a:r>
            <a:r>
              <a:rPr lang="en-US" altLang="zh-CN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211</a:t>
            </a:r>
            <a:r>
              <a:rPr lang="zh-CN" altLang="en-US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工程”建设高校行列。</a:t>
            </a:r>
            <a:r>
              <a:rPr lang="en-US" altLang="zh-CN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2006</a:t>
            </a:r>
            <a:r>
              <a:rPr lang="zh-CN" altLang="en-US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年，学校成为首批“</a:t>
            </a:r>
            <a:r>
              <a:rPr lang="en-US" altLang="zh-CN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985</a:t>
            </a:r>
            <a:r>
              <a:rPr lang="zh-CN" altLang="en-US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工程”优势学科创新平台建设高校。</a:t>
            </a:r>
            <a:endParaRPr lang="zh-CN" altLang="en-US" sz="1100" dirty="0">
              <a:solidFill>
                <a:srgbClr val="005B94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4" name="î$ľïḑè"/>
          <p:cNvSpPr txBox="1"/>
          <p:nvPr/>
        </p:nvSpPr>
        <p:spPr>
          <a:xfrm>
            <a:off x="669925" y="2273617"/>
            <a:ext cx="401920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r>
              <a:rPr lang="zh-CN" altLang="en-US" sz="2000" dirty="0">
                <a:gradFill>
                  <a:gsLst>
                    <a:gs pos="0">
                      <a:srgbClr val="005B94"/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北京科技大学</a:t>
            </a:r>
            <a:endParaRPr lang="zh-CN" altLang="en-US" sz="2000" dirty="0">
              <a:gradFill>
                <a:gsLst>
                  <a:gs pos="0">
                    <a:srgbClr val="005B94"/>
                  </a:gs>
                  <a:gs pos="100000">
                    <a:srgbClr val="0679E4">
                      <a:lumMod val="90000"/>
                      <a:lumOff val="10000"/>
                    </a:srgbClr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5" name="iślîḓè"/>
          <p:cNvSpPr txBox="1"/>
          <p:nvPr/>
        </p:nvSpPr>
        <p:spPr>
          <a:xfrm>
            <a:off x="669925" y="4105307"/>
            <a:ext cx="4019200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p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39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名校友当选为中国科学院或中国工程院院士，一大批校友走上省长、市长的领导岗位，一大批校友担任中国一重等国家特大型企业的董事长或总经理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。</a:t>
            </a:r>
            <a:endParaRPr lang="zh-CN" altLang="en-US" sz="10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0000"/>
                      <a:lumOff val="10000"/>
                    </a:srgbClr>
                  </a:gs>
                </a:gsLst>
                <a:lin ang="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6" name="íš1ïḋè"/>
          <p:cNvSpPr txBox="1"/>
          <p:nvPr/>
        </p:nvSpPr>
        <p:spPr>
          <a:xfrm>
            <a:off x="669925" y="3790601"/>
            <a:ext cx="401920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r>
              <a:rPr lang="zh-CN" altLang="en-US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05B94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钢铁摇篮</a:t>
            </a:r>
            <a:endParaRPr lang="zh-CN" altLang="en-US" sz="20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05B94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7" name="ïşľíḍè"/>
          <p:cNvSpPr txBox="1"/>
          <p:nvPr/>
        </p:nvSpPr>
        <p:spPr>
          <a:xfrm>
            <a:off x="7508502" y="2598741"/>
            <a:ext cx="4019200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为社会</a:t>
            </a:r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培养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各类人才</a:t>
            </a:r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余万人，其中许多人已成为国家政治、经济、科技、教育等领域尤其是冶金、材料行业的栋梁和骨干。</a:t>
            </a:r>
            <a:endParaRPr lang="zh-CN" altLang="en-US" sz="1000" dirty="0">
              <a:solidFill>
                <a:srgbClr val="005B94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8" name="íŝļíde"/>
          <p:cNvSpPr txBox="1"/>
          <p:nvPr/>
        </p:nvSpPr>
        <p:spPr>
          <a:xfrm>
            <a:off x="7508502" y="2273617"/>
            <a:ext cx="401920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r"/>
            <a:r>
              <a:rPr lang="zh-CN" altLang="en-US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05B94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学风严谨</a:t>
            </a:r>
            <a:endParaRPr lang="zh-CN" altLang="en-US" sz="20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05B94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9" name="iś1ïḑé"/>
          <p:cNvSpPr txBox="1"/>
          <p:nvPr/>
        </p:nvSpPr>
        <p:spPr>
          <a:xfrm>
            <a:off x="7508502" y="4105307"/>
            <a:ext cx="4019200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学校本部位于高校云集的北京市海淀区学院路，全校占地约</a:t>
            </a:r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80.39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万平方米，校舍建筑总面积</a:t>
            </a:r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85.55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万平方米。</a:t>
            </a:r>
            <a:endParaRPr lang="zh-CN" altLang="en-US" sz="1000" dirty="0">
              <a:solidFill>
                <a:srgbClr val="005B94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0" name="iṥļîḓê"/>
          <p:cNvSpPr txBox="1"/>
          <p:nvPr/>
        </p:nvSpPr>
        <p:spPr>
          <a:xfrm>
            <a:off x="7508502" y="3790601"/>
            <a:ext cx="401920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r"/>
            <a:r>
              <a:rPr lang="zh-CN" altLang="en-US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05B94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求实鼎新</a:t>
            </a:r>
            <a:endParaRPr lang="zh-CN" altLang="en-US" sz="20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05B94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69925" y="3629645"/>
            <a:ext cx="41783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327900" y="3629645"/>
            <a:ext cx="41783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69925" y="295275"/>
            <a:ext cx="5871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5B9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求实鼎新之三段内容图文展示页</a:t>
            </a:r>
            <a:endParaRPr lang="zh-CN" altLang="en-US" sz="2800" dirty="0">
              <a:solidFill>
                <a:srgbClr val="005B9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8317230" y="0"/>
            <a:ext cx="3903345" cy="6873875"/>
          </a:xfrm>
          <a:prstGeom prst="rect">
            <a:avLst/>
          </a:prstGeom>
          <a:gradFill>
            <a:gsLst>
              <a:gs pos="0">
                <a:srgbClr val="93C4DB"/>
              </a:gs>
              <a:gs pos="25000">
                <a:srgbClr val="055D98"/>
              </a:gs>
              <a:gs pos="100000">
                <a:srgbClr val="2694BA"/>
              </a:gs>
            </a:gsLst>
            <a:lin ang="162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未标题-1_画板 1"/>
          <p:cNvPicPr>
            <a:picLocks noChangeAspect="1"/>
          </p:cNvPicPr>
          <p:nvPr/>
        </p:nvPicPr>
        <p:blipFill>
          <a:blip r:embed="rId1">
            <a:alphaModFix amt="80000"/>
          </a:blip>
          <a:srcRect l="37053" t="73367" r="37250"/>
          <a:stretch>
            <a:fillRect/>
          </a:stretch>
        </p:blipFill>
        <p:spPr>
          <a:xfrm>
            <a:off x="8317230" y="4599940"/>
            <a:ext cx="3903345" cy="2258060"/>
          </a:xfrm>
          <a:prstGeom prst="rect">
            <a:avLst/>
          </a:prstGeom>
        </p:spPr>
      </p:pic>
      <p:sp>
        <p:nvSpPr>
          <p:cNvPr id="28" name="圆角矩形 27"/>
          <p:cNvSpPr/>
          <p:nvPr/>
        </p:nvSpPr>
        <p:spPr>
          <a:xfrm>
            <a:off x="1620520" y="1988820"/>
            <a:ext cx="8385175" cy="3023870"/>
          </a:xfrm>
          <a:prstGeom prst="roundRect">
            <a:avLst>
              <a:gd name="adj" fmla="val 12137"/>
            </a:avLst>
          </a:prstGeom>
          <a:gradFill>
            <a:gsLst>
              <a:gs pos="23000">
                <a:srgbClr val="FFFFFF"/>
              </a:gs>
              <a:gs pos="91000">
                <a:srgbClr val="EBF3F8"/>
              </a:gs>
            </a:gsLst>
            <a:path path="circle">
              <a:fillToRect l="50000" t="50000" r="50000" b="50000"/>
            </a:path>
            <a:tileRect/>
          </a:gradFill>
          <a:ln w="47625" cmpd="sng">
            <a:gradFill>
              <a:gsLst>
                <a:gs pos="98000">
                  <a:srgbClr val="FFFFFF"/>
                </a:gs>
                <a:gs pos="0">
                  <a:schemeClr val="accent1">
                    <a:lumMod val="5000"/>
                    <a:lumOff val="95000"/>
                  </a:schemeClr>
                </a:gs>
                <a:gs pos="34000">
                  <a:srgbClr val="8BB9DF"/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outerShdw blurRad="88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>
            <p:custDataLst>
              <p:tags r:id="rId2"/>
            </p:custDataLst>
          </p:nvPr>
        </p:nvSpPr>
        <p:spPr>
          <a:xfrm>
            <a:off x="2454910" y="2519045"/>
            <a:ext cx="1834515" cy="1834515"/>
          </a:xfrm>
          <a:prstGeom prst="ellipse">
            <a:avLst/>
          </a:prstGeom>
          <a:gradFill>
            <a:gsLst>
              <a:gs pos="0">
                <a:srgbClr val="93C4DB">
                  <a:alpha val="100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83000">
                <a:srgbClr val="2F8FBA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38100" dir="2700000" algn="tl" rotWithShape="0">
              <a:srgbClr val="0070C0">
                <a:alpha val="4000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>
            <p:custDataLst>
              <p:tags r:id="rId3"/>
            </p:custDataLst>
          </p:nvPr>
        </p:nvSpPr>
        <p:spPr>
          <a:xfrm>
            <a:off x="2325370" y="2389505"/>
            <a:ext cx="2093595" cy="2093595"/>
          </a:xfrm>
          <a:prstGeom prst="ellipse">
            <a:avLst/>
          </a:prstGeom>
          <a:noFill/>
          <a:ln w="44450">
            <a:gradFill>
              <a:gsLst>
                <a:gs pos="100000">
                  <a:srgbClr val="4C9EBB"/>
                </a:gs>
                <a:gs pos="0">
                  <a:srgbClr val="27528F">
                    <a:alpha val="100000"/>
                  </a:srgbClr>
                </a:gs>
              </a:gsLst>
              <a:lin ang="0"/>
              <a:tileRect/>
            </a:gradFill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93C4DB">
                        <a:alpha val="100000"/>
                      </a:srgb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83000">
                      <a:srgbClr val="2F8FBA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@稿定PPT实验室 出品-13-1"/>
          <p:cNvSpPr txBox="1"/>
          <p:nvPr>
            <p:custDataLst>
              <p:tags r:id="rId4"/>
            </p:custDataLst>
          </p:nvPr>
        </p:nvSpPr>
        <p:spPr>
          <a:xfrm>
            <a:off x="2498090" y="3084830"/>
            <a:ext cx="1791335" cy="702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 w="158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Microsoft YaHei Normal" charset="0"/>
                <a:sym typeface="思源黑体 CN Normal" panose="020B0400000000000000" pitchFamily="34" charset="-122"/>
              </a:rPr>
              <a:t>02</a:t>
            </a:r>
            <a:endParaRPr kumimoji="0" lang="en-US" altLang="zh-CN" sz="8000" b="1" i="0" u="none" strike="noStrike" kern="1200" cap="none" spc="0" normalizeH="0" baseline="0" noProof="0" dirty="0" smtClean="0">
              <a:ln w="15875"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Microsoft YaHei Normal" charset="0"/>
              <a:sym typeface="思源黑体 CN Normal" panose="020B04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00930" y="2551430"/>
            <a:ext cx="2258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/>
              <a:t>钢铁摇篮</a:t>
            </a:r>
            <a:endParaRPr lang="zh-CN" altLang="en-US" sz="4000" b="1"/>
          </a:p>
        </p:txBody>
      </p:sp>
      <p:sp>
        <p:nvSpPr>
          <p:cNvPr id="33" name="文本框 32"/>
          <p:cNvSpPr txBox="1"/>
          <p:nvPr/>
        </p:nvSpPr>
        <p:spPr>
          <a:xfrm>
            <a:off x="4949825" y="3246120"/>
            <a:ext cx="28365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1600" b="1">
                <a:solidFill>
                  <a:srgbClr val="383636"/>
                </a:solidFill>
              </a:rPr>
              <a:t>Backgrond and planning</a:t>
            </a:r>
            <a:endParaRPr lang="en-US" altLang="zh-CN" sz="1600" b="1">
              <a:solidFill>
                <a:srgbClr val="383636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031105" y="3625850"/>
            <a:ext cx="3824605" cy="0"/>
          </a:xfrm>
          <a:prstGeom prst="line">
            <a:avLst/>
          </a:prstGeom>
          <a:ln w="25400" cap="flat">
            <a:headEnd type="oval"/>
            <a:tailEnd type="oval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949825" y="3837940"/>
            <a:ext cx="13722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2.1</a:t>
            </a:r>
            <a:r>
              <a:rPr lang="zh-CN" altLang="en-US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endParaRPr lang="zh-CN" altLang="en-US" sz="1600">
              <a:solidFill>
                <a:srgbClr val="3836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14135" y="3837940"/>
            <a:ext cx="13722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2.2</a:t>
            </a:r>
            <a:r>
              <a:rPr lang="zh-CN" altLang="en-US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endParaRPr lang="zh-CN" altLang="en-US" sz="1600">
              <a:solidFill>
                <a:srgbClr val="3836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资源 1@10x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3975" y="303530"/>
            <a:ext cx="2874010" cy="5200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íṧľïḓé"/>
          <p:cNvSpPr/>
          <p:nvPr/>
        </p:nvSpPr>
        <p:spPr>
          <a:xfrm>
            <a:off x="7290056" y="3035008"/>
            <a:ext cx="4901944" cy="2701963"/>
          </a:xfrm>
          <a:prstGeom prst="rect">
            <a:avLst/>
          </a:prstGeom>
          <a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128000"/>
                      </a14:imgEffect>
                    </a14:imgLayer>
                  </a14:imgProps>
                </a:ext>
              </a:extLst>
            </a:blip>
            <a:stretch>
              <a:fillRect t="-10523" b="-10425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6" name="ísļiḑe"/>
          <p:cNvGrpSpPr/>
          <p:nvPr/>
        </p:nvGrpSpPr>
        <p:grpSpPr>
          <a:xfrm>
            <a:off x="6690200" y="3035009"/>
            <a:ext cx="1819836" cy="2701963"/>
            <a:chOff x="4195482" y="1914860"/>
            <a:chExt cx="1819836" cy="2701963"/>
          </a:xfrm>
        </p:grpSpPr>
        <p:sp>
          <p:nvSpPr>
            <p:cNvPr id="27" name="íṩļîďe"/>
            <p:cNvSpPr/>
            <p:nvPr/>
          </p:nvSpPr>
          <p:spPr>
            <a:xfrm>
              <a:off x="4545106" y="1914860"/>
              <a:ext cx="1255058" cy="2701963"/>
            </a:xfrm>
            <a:prstGeom prst="flowChartInputOutput">
              <a:avLst/>
            </a:prstGeom>
            <a:solidFill>
              <a:schemeClr val="tx1">
                <a:alpha val="80000"/>
              </a:schemeClr>
            </a:solidFill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ïṡḻîdé"/>
            <p:cNvSpPr/>
            <p:nvPr/>
          </p:nvSpPr>
          <p:spPr>
            <a:xfrm>
              <a:off x="4195482" y="1914860"/>
              <a:ext cx="1819836" cy="2701963"/>
            </a:xfrm>
            <a:prstGeom prst="parallelogram">
              <a:avLst>
                <a:gd name="adj" fmla="val 40000"/>
              </a:avLst>
            </a:prstGeom>
            <a:solidFill>
              <a:srgbClr val="0670D1">
                <a:alpha val="60000"/>
              </a:srgbClr>
            </a:solidFill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8" name="íSlîdè"/>
          <p:cNvSpPr txBox="1"/>
          <p:nvPr/>
        </p:nvSpPr>
        <p:spPr>
          <a:xfrm>
            <a:off x="673101" y="1944752"/>
            <a:ext cx="5697554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defTabSz="913765">
              <a:lnSpc>
                <a:spcPct val="130000"/>
              </a:lnSpc>
            </a:pPr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1997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</a:t>
            </a:r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5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月，学校首批进入国家“</a:t>
            </a:r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211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工程”建设高校行列。</a:t>
            </a:r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2006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年，学校成为首批“</a:t>
            </a:r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985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工程”优势学科创新平台建设高校。学校本部位于高校云集的北京市海淀区学院路，全校占地约</a:t>
            </a:r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80.39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万平方米，校舍建筑总面积</a:t>
            </a:r>
            <a:r>
              <a:rPr lang="en-US" altLang="zh-CN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85.55</a:t>
            </a:r>
            <a:r>
              <a:rPr lang="zh-CN" altLang="en-US" sz="10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万平方米。</a:t>
            </a:r>
            <a:endParaRPr lang="zh-CN" altLang="en-US" sz="1000" dirty="0">
              <a:solidFill>
                <a:srgbClr val="005B94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73101" y="3035008"/>
            <a:ext cx="623289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ïṥḷîḑè"/>
          <p:cNvGrpSpPr/>
          <p:nvPr/>
        </p:nvGrpSpPr>
        <p:grpSpPr>
          <a:xfrm>
            <a:off x="1313325" y="3508010"/>
            <a:ext cx="745568" cy="745567"/>
            <a:chOff x="1403857" y="3774747"/>
            <a:chExt cx="1063118" cy="1063116"/>
          </a:xfrm>
        </p:grpSpPr>
        <p:sp>
          <p:nvSpPr>
            <p:cNvPr id="42" name="îsḷidê"/>
            <p:cNvSpPr/>
            <p:nvPr/>
          </p:nvSpPr>
          <p:spPr>
            <a:xfrm>
              <a:off x="1403857" y="3774747"/>
              <a:ext cx="1063118" cy="106311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B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gradFill>
                  <a:gsLst>
                    <a:gs pos="0">
                      <a:srgbClr val="056ECF">
                        <a:lumMod val="91000"/>
                      </a:srgbClr>
                    </a:gs>
                    <a:gs pos="100000">
                      <a:srgbClr val="0884F8">
                        <a:lumMod val="92000"/>
                        <a:lumOff val="8000"/>
                      </a:srgb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43" name="ïṧľíḋe"/>
            <p:cNvSpPr/>
            <p:nvPr/>
          </p:nvSpPr>
          <p:spPr bwMode="auto">
            <a:xfrm>
              <a:off x="1680128" y="4050970"/>
              <a:ext cx="510572" cy="510670"/>
            </a:xfrm>
            <a:custGeom>
              <a:avLst/>
              <a:gdLst>
                <a:gd name="T0" fmla="*/ 5619 w 10878"/>
                <a:gd name="T1" fmla="*/ 0 h 10878"/>
                <a:gd name="T2" fmla="*/ 10286 w 10878"/>
                <a:gd name="T3" fmla="*/ 2972 h 10878"/>
                <a:gd name="T4" fmla="*/ 10878 w 10878"/>
                <a:gd name="T5" fmla="*/ 5536 h 10878"/>
                <a:gd name="T6" fmla="*/ 8800 w 10878"/>
                <a:gd name="T7" fmla="*/ 9714 h 10878"/>
                <a:gd name="T8" fmla="*/ 5621 w 10878"/>
                <a:gd name="T9" fmla="*/ 10878 h 10878"/>
                <a:gd name="T10" fmla="*/ 3975 w 10878"/>
                <a:gd name="T11" fmla="*/ 10677 h 10878"/>
                <a:gd name="T12" fmla="*/ 264 w 10878"/>
                <a:gd name="T13" fmla="*/ 7114 h 10878"/>
                <a:gd name="T14" fmla="*/ 0 w 10878"/>
                <a:gd name="T15" fmla="*/ 5342 h 10878"/>
                <a:gd name="T16" fmla="*/ 3217 w 10878"/>
                <a:gd name="T17" fmla="*/ 475 h 10878"/>
                <a:gd name="T18" fmla="*/ 4219 w 10878"/>
                <a:gd name="T19" fmla="*/ 1161 h 10878"/>
                <a:gd name="T20" fmla="*/ 4248 w 10878"/>
                <a:gd name="T21" fmla="*/ 2757 h 10878"/>
                <a:gd name="T22" fmla="*/ 5221 w 10878"/>
                <a:gd name="T23" fmla="*/ 456 h 10878"/>
                <a:gd name="T24" fmla="*/ 5657 w 10878"/>
                <a:gd name="T25" fmla="*/ 2823 h 10878"/>
                <a:gd name="T26" fmla="*/ 7411 w 10878"/>
                <a:gd name="T27" fmla="*/ 2625 h 10878"/>
                <a:gd name="T28" fmla="*/ 5657 w 10878"/>
                <a:gd name="T29" fmla="*/ 456 h 10878"/>
                <a:gd name="T30" fmla="*/ 3790 w 10878"/>
                <a:gd name="T31" fmla="*/ 715 h 10878"/>
                <a:gd name="T32" fmla="*/ 3045 w 10878"/>
                <a:gd name="T33" fmla="*/ 2526 h 10878"/>
                <a:gd name="T34" fmla="*/ 3790 w 10878"/>
                <a:gd name="T35" fmla="*/ 715 h 10878"/>
                <a:gd name="T36" fmla="*/ 7045 w 10878"/>
                <a:gd name="T37" fmla="*/ 945 h 10878"/>
                <a:gd name="T38" fmla="*/ 9113 w 10878"/>
                <a:gd name="T39" fmla="*/ 2043 h 10878"/>
                <a:gd name="T40" fmla="*/ 1477 w 10878"/>
                <a:gd name="T41" fmla="*/ 2382 h 10878"/>
                <a:gd name="T42" fmla="*/ 2616 w 10878"/>
                <a:gd name="T43" fmla="*/ 5222 h 10878"/>
                <a:gd name="T44" fmla="*/ 1477 w 10878"/>
                <a:gd name="T45" fmla="*/ 2382 h 10878"/>
                <a:gd name="T46" fmla="*/ 8262 w 10878"/>
                <a:gd name="T47" fmla="*/ 5221 h 10878"/>
                <a:gd name="T48" fmla="*/ 9400 w 10878"/>
                <a:gd name="T49" fmla="*/ 2382 h 10878"/>
                <a:gd name="T50" fmla="*/ 3050 w 10878"/>
                <a:gd name="T51" fmla="*/ 5220 h 10878"/>
                <a:gd name="T52" fmla="*/ 5221 w 10878"/>
                <a:gd name="T53" fmla="*/ 3258 h 10878"/>
                <a:gd name="T54" fmla="*/ 3050 w 10878"/>
                <a:gd name="T55" fmla="*/ 5220 h 10878"/>
                <a:gd name="T56" fmla="*/ 5657 w 10878"/>
                <a:gd name="T57" fmla="*/ 5221 h 10878"/>
                <a:gd name="T58" fmla="*/ 7533 w 10878"/>
                <a:gd name="T59" fmla="*/ 3045 h 10878"/>
                <a:gd name="T60" fmla="*/ 441 w 10878"/>
                <a:gd name="T61" fmla="*/ 5657 h 10878"/>
                <a:gd name="T62" fmla="*/ 2921 w 10878"/>
                <a:gd name="T63" fmla="*/ 7934 h 10878"/>
                <a:gd name="T64" fmla="*/ 441 w 10878"/>
                <a:gd name="T65" fmla="*/ 5657 h 10878"/>
                <a:gd name="T66" fmla="*/ 3346 w 10878"/>
                <a:gd name="T67" fmla="*/ 7833 h 10878"/>
                <a:gd name="T68" fmla="*/ 5221 w 10878"/>
                <a:gd name="T69" fmla="*/ 5657 h 10878"/>
                <a:gd name="T70" fmla="*/ 5657 w 10878"/>
                <a:gd name="T71" fmla="*/ 5657 h 10878"/>
                <a:gd name="T72" fmla="*/ 7534 w 10878"/>
                <a:gd name="T73" fmla="*/ 7832 h 10878"/>
                <a:gd name="T74" fmla="*/ 5657 w 10878"/>
                <a:gd name="T75" fmla="*/ 5657 h 10878"/>
                <a:gd name="T76" fmla="*/ 7957 w 10878"/>
                <a:gd name="T77" fmla="*/ 7934 h 10878"/>
                <a:gd name="T78" fmla="*/ 10438 w 10878"/>
                <a:gd name="T79" fmla="*/ 5657 h 10878"/>
                <a:gd name="T80" fmla="*/ 3467 w 10878"/>
                <a:gd name="T81" fmla="*/ 8251 h 10878"/>
                <a:gd name="T82" fmla="*/ 5221 w 10878"/>
                <a:gd name="T83" fmla="*/ 10422 h 10878"/>
                <a:gd name="T84" fmla="*/ 3467 w 10878"/>
                <a:gd name="T85" fmla="*/ 8251 h 10878"/>
                <a:gd name="T86" fmla="*/ 5657 w 10878"/>
                <a:gd name="T87" fmla="*/ 10422 h 10878"/>
                <a:gd name="T88" fmla="*/ 7411 w 10878"/>
                <a:gd name="T89" fmla="*/ 8251 h 10878"/>
                <a:gd name="T90" fmla="*/ 5657 w 10878"/>
                <a:gd name="T91" fmla="*/ 8055 h 10878"/>
                <a:gd name="T92" fmla="*/ 4123 w 10878"/>
                <a:gd name="T93" fmla="*/ 10264 h 10878"/>
                <a:gd name="T94" fmla="*/ 1766 w 10878"/>
                <a:gd name="T95" fmla="*/ 8835 h 10878"/>
                <a:gd name="T96" fmla="*/ 6754 w 10878"/>
                <a:gd name="T97" fmla="*/ 10266 h 10878"/>
                <a:gd name="T98" fmla="*/ 7833 w 10878"/>
                <a:gd name="T99" fmla="*/ 8351 h 10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78" h="10878">
                  <a:moveTo>
                    <a:pt x="5258" y="0"/>
                  </a:moveTo>
                  <a:lnTo>
                    <a:pt x="5619" y="0"/>
                  </a:lnTo>
                  <a:cubicBezTo>
                    <a:pt x="6246" y="30"/>
                    <a:pt x="6871" y="151"/>
                    <a:pt x="7454" y="387"/>
                  </a:cubicBezTo>
                  <a:cubicBezTo>
                    <a:pt x="8670" y="868"/>
                    <a:pt x="9696" y="1806"/>
                    <a:pt x="10286" y="2972"/>
                  </a:cubicBezTo>
                  <a:cubicBezTo>
                    <a:pt x="10662" y="3703"/>
                    <a:pt x="10860" y="4521"/>
                    <a:pt x="10878" y="5341"/>
                  </a:cubicBezTo>
                  <a:lnTo>
                    <a:pt x="10878" y="5536"/>
                  </a:lnTo>
                  <a:cubicBezTo>
                    <a:pt x="10860" y="6346"/>
                    <a:pt x="10667" y="7153"/>
                    <a:pt x="10301" y="7877"/>
                  </a:cubicBezTo>
                  <a:cubicBezTo>
                    <a:pt x="9944" y="8589"/>
                    <a:pt x="9427" y="9221"/>
                    <a:pt x="8800" y="9714"/>
                  </a:cubicBezTo>
                  <a:cubicBezTo>
                    <a:pt x="8160" y="10219"/>
                    <a:pt x="7404" y="10577"/>
                    <a:pt x="6607" y="10751"/>
                  </a:cubicBezTo>
                  <a:cubicBezTo>
                    <a:pt x="6283" y="10824"/>
                    <a:pt x="5952" y="10858"/>
                    <a:pt x="5621" y="10878"/>
                  </a:cubicBezTo>
                  <a:lnTo>
                    <a:pt x="5259" y="10878"/>
                  </a:lnTo>
                  <a:cubicBezTo>
                    <a:pt x="4826" y="10855"/>
                    <a:pt x="4393" y="10796"/>
                    <a:pt x="3975" y="10677"/>
                  </a:cubicBezTo>
                  <a:cubicBezTo>
                    <a:pt x="2962" y="10397"/>
                    <a:pt x="2038" y="9812"/>
                    <a:pt x="1347" y="9020"/>
                  </a:cubicBezTo>
                  <a:cubicBezTo>
                    <a:pt x="861" y="8468"/>
                    <a:pt x="491" y="7814"/>
                    <a:pt x="264" y="7114"/>
                  </a:cubicBezTo>
                  <a:cubicBezTo>
                    <a:pt x="98" y="6605"/>
                    <a:pt x="14" y="6071"/>
                    <a:pt x="0" y="5536"/>
                  </a:cubicBezTo>
                  <a:lnTo>
                    <a:pt x="0" y="5342"/>
                  </a:lnTo>
                  <a:cubicBezTo>
                    <a:pt x="20" y="4349"/>
                    <a:pt x="312" y="3362"/>
                    <a:pt x="847" y="2525"/>
                  </a:cubicBezTo>
                  <a:cubicBezTo>
                    <a:pt x="1415" y="1631"/>
                    <a:pt x="2249" y="907"/>
                    <a:pt x="3217" y="475"/>
                  </a:cubicBezTo>
                  <a:cubicBezTo>
                    <a:pt x="3857" y="184"/>
                    <a:pt x="4556" y="32"/>
                    <a:pt x="5258" y="0"/>
                  </a:cubicBezTo>
                  <a:close/>
                  <a:moveTo>
                    <a:pt x="4219" y="1161"/>
                  </a:moveTo>
                  <a:cubicBezTo>
                    <a:pt x="3875" y="1594"/>
                    <a:pt x="3650" y="2107"/>
                    <a:pt x="3467" y="2626"/>
                  </a:cubicBezTo>
                  <a:cubicBezTo>
                    <a:pt x="3723" y="2690"/>
                    <a:pt x="3987" y="2718"/>
                    <a:pt x="4248" y="2757"/>
                  </a:cubicBezTo>
                  <a:cubicBezTo>
                    <a:pt x="4571" y="2791"/>
                    <a:pt x="4896" y="2820"/>
                    <a:pt x="5221" y="2823"/>
                  </a:cubicBezTo>
                  <a:cubicBezTo>
                    <a:pt x="5221" y="2034"/>
                    <a:pt x="5221" y="1245"/>
                    <a:pt x="5221" y="456"/>
                  </a:cubicBezTo>
                  <a:cubicBezTo>
                    <a:pt x="4807" y="543"/>
                    <a:pt x="4474" y="836"/>
                    <a:pt x="4219" y="1161"/>
                  </a:cubicBezTo>
                  <a:close/>
                  <a:moveTo>
                    <a:pt x="5657" y="2823"/>
                  </a:moveTo>
                  <a:cubicBezTo>
                    <a:pt x="6097" y="2815"/>
                    <a:pt x="6537" y="2778"/>
                    <a:pt x="6972" y="2708"/>
                  </a:cubicBezTo>
                  <a:cubicBezTo>
                    <a:pt x="7120" y="2689"/>
                    <a:pt x="7266" y="2661"/>
                    <a:pt x="7411" y="2625"/>
                  </a:cubicBezTo>
                  <a:cubicBezTo>
                    <a:pt x="7197" y="2018"/>
                    <a:pt x="6922" y="1413"/>
                    <a:pt x="6470" y="944"/>
                  </a:cubicBezTo>
                  <a:cubicBezTo>
                    <a:pt x="6249" y="713"/>
                    <a:pt x="5974" y="523"/>
                    <a:pt x="5657" y="456"/>
                  </a:cubicBezTo>
                  <a:cubicBezTo>
                    <a:pt x="5656" y="1245"/>
                    <a:pt x="5657" y="2034"/>
                    <a:pt x="5657" y="2823"/>
                  </a:cubicBezTo>
                  <a:close/>
                  <a:moveTo>
                    <a:pt x="3790" y="715"/>
                  </a:moveTo>
                  <a:cubicBezTo>
                    <a:pt x="3020" y="983"/>
                    <a:pt x="2319" y="1443"/>
                    <a:pt x="1767" y="2042"/>
                  </a:cubicBezTo>
                  <a:cubicBezTo>
                    <a:pt x="2171" y="2255"/>
                    <a:pt x="2603" y="2413"/>
                    <a:pt x="3045" y="2526"/>
                  </a:cubicBezTo>
                  <a:cubicBezTo>
                    <a:pt x="3276" y="1830"/>
                    <a:pt x="3600" y="1143"/>
                    <a:pt x="4121" y="616"/>
                  </a:cubicBezTo>
                  <a:cubicBezTo>
                    <a:pt x="4008" y="639"/>
                    <a:pt x="3899" y="678"/>
                    <a:pt x="3790" y="715"/>
                  </a:cubicBezTo>
                  <a:close/>
                  <a:moveTo>
                    <a:pt x="6754" y="613"/>
                  </a:moveTo>
                  <a:cubicBezTo>
                    <a:pt x="6863" y="713"/>
                    <a:pt x="6950" y="833"/>
                    <a:pt x="7045" y="945"/>
                  </a:cubicBezTo>
                  <a:cubicBezTo>
                    <a:pt x="7401" y="1420"/>
                    <a:pt x="7649" y="1966"/>
                    <a:pt x="7834" y="2527"/>
                  </a:cubicBezTo>
                  <a:cubicBezTo>
                    <a:pt x="8275" y="2412"/>
                    <a:pt x="8707" y="2254"/>
                    <a:pt x="9113" y="2043"/>
                  </a:cubicBezTo>
                  <a:cubicBezTo>
                    <a:pt x="8481" y="1359"/>
                    <a:pt x="7655" y="853"/>
                    <a:pt x="6754" y="613"/>
                  </a:cubicBezTo>
                  <a:close/>
                  <a:moveTo>
                    <a:pt x="1477" y="2382"/>
                  </a:moveTo>
                  <a:cubicBezTo>
                    <a:pt x="852" y="3193"/>
                    <a:pt x="481" y="4198"/>
                    <a:pt x="441" y="5222"/>
                  </a:cubicBezTo>
                  <a:cubicBezTo>
                    <a:pt x="1166" y="5221"/>
                    <a:pt x="1891" y="5222"/>
                    <a:pt x="2616" y="5222"/>
                  </a:cubicBezTo>
                  <a:cubicBezTo>
                    <a:pt x="2630" y="4454"/>
                    <a:pt x="2728" y="3688"/>
                    <a:pt x="2921" y="2944"/>
                  </a:cubicBezTo>
                  <a:cubicBezTo>
                    <a:pt x="2420" y="2813"/>
                    <a:pt x="1932" y="2630"/>
                    <a:pt x="1477" y="2382"/>
                  </a:cubicBezTo>
                  <a:close/>
                  <a:moveTo>
                    <a:pt x="7957" y="2944"/>
                  </a:moveTo>
                  <a:cubicBezTo>
                    <a:pt x="8150" y="3688"/>
                    <a:pt x="8248" y="4454"/>
                    <a:pt x="8262" y="5221"/>
                  </a:cubicBezTo>
                  <a:cubicBezTo>
                    <a:pt x="8987" y="5221"/>
                    <a:pt x="9713" y="5221"/>
                    <a:pt x="10438" y="5221"/>
                  </a:cubicBezTo>
                  <a:cubicBezTo>
                    <a:pt x="10395" y="4197"/>
                    <a:pt x="10027" y="3192"/>
                    <a:pt x="9400" y="2382"/>
                  </a:cubicBezTo>
                  <a:cubicBezTo>
                    <a:pt x="8947" y="2631"/>
                    <a:pt x="8457" y="2812"/>
                    <a:pt x="7957" y="2944"/>
                  </a:cubicBezTo>
                  <a:close/>
                  <a:moveTo>
                    <a:pt x="3050" y="5220"/>
                  </a:moveTo>
                  <a:cubicBezTo>
                    <a:pt x="3774" y="5223"/>
                    <a:pt x="4498" y="5220"/>
                    <a:pt x="5221" y="5221"/>
                  </a:cubicBezTo>
                  <a:lnTo>
                    <a:pt x="5221" y="3258"/>
                  </a:lnTo>
                  <a:cubicBezTo>
                    <a:pt x="4591" y="3246"/>
                    <a:pt x="3961" y="3181"/>
                    <a:pt x="3345" y="3046"/>
                  </a:cubicBezTo>
                  <a:cubicBezTo>
                    <a:pt x="3158" y="3755"/>
                    <a:pt x="3066" y="4487"/>
                    <a:pt x="3050" y="5220"/>
                  </a:cubicBezTo>
                  <a:close/>
                  <a:moveTo>
                    <a:pt x="5657" y="3257"/>
                  </a:moveTo>
                  <a:cubicBezTo>
                    <a:pt x="5657" y="3912"/>
                    <a:pt x="5657" y="4567"/>
                    <a:pt x="5657" y="5221"/>
                  </a:cubicBezTo>
                  <a:cubicBezTo>
                    <a:pt x="6381" y="5220"/>
                    <a:pt x="7104" y="5224"/>
                    <a:pt x="7828" y="5219"/>
                  </a:cubicBezTo>
                  <a:cubicBezTo>
                    <a:pt x="7811" y="4487"/>
                    <a:pt x="7720" y="3754"/>
                    <a:pt x="7533" y="3045"/>
                  </a:cubicBezTo>
                  <a:cubicBezTo>
                    <a:pt x="6917" y="3181"/>
                    <a:pt x="6287" y="3246"/>
                    <a:pt x="5657" y="3257"/>
                  </a:cubicBezTo>
                  <a:close/>
                  <a:moveTo>
                    <a:pt x="441" y="5657"/>
                  </a:moveTo>
                  <a:cubicBezTo>
                    <a:pt x="481" y="6681"/>
                    <a:pt x="851" y="7685"/>
                    <a:pt x="1477" y="8497"/>
                  </a:cubicBezTo>
                  <a:cubicBezTo>
                    <a:pt x="1931" y="8248"/>
                    <a:pt x="2421" y="8066"/>
                    <a:pt x="2921" y="7934"/>
                  </a:cubicBezTo>
                  <a:cubicBezTo>
                    <a:pt x="2728" y="7190"/>
                    <a:pt x="2630" y="6424"/>
                    <a:pt x="2615" y="5657"/>
                  </a:cubicBezTo>
                  <a:cubicBezTo>
                    <a:pt x="1890" y="5657"/>
                    <a:pt x="1165" y="5657"/>
                    <a:pt x="441" y="5657"/>
                  </a:cubicBezTo>
                  <a:close/>
                  <a:moveTo>
                    <a:pt x="3051" y="5658"/>
                  </a:moveTo>
                  <a:cubicBezTo>
                    <a:pt x="3067" y="6391"/>
                    <a:pt x="3157" y="7124"/>
                    <a:pt x="3346" y="7833"/>
                  </a:cubicBezTo>
                  <a:cubicBezTo>
                    <a:pt x="3961" y="7696"/>
                    <a:pt x="4592" y="7633"/>
                    <a:pt x="5221" y="7621"/>
                  </a:cubicBezTo>
                  <a:cubicBezTo>
                    <a:pt x="5221" y="6966"/>
                    <a:pt x="5221" y="6311"/>
                    <a:pt x="5221" y="5657"/>
                  </a:cubicBezTo>
                  <a:cubicBezTo>
                    <a:pt x="4498" y="5658"/>
                    <a:pt x="3774" y="5655"/>
                    <a:pt x="3051" y="5658"/>
                  </a:cubicBezTo>
                  <a:close/>
                  <a:moveTo>
                    <a:pt x="5657" y="5657"/>
                  </a:moveTo>
                  <a:lnTo>
                    <a:pt x="5657" y="7620"/>
                  </a:lnTo>
                  <a:cubicBezTo>
                    <a:pt x="6287" y="7632"/>
                    <a:pt x="6917" y="7698"/>
                    <a:pt x="7534" y="7832"/>
                  </a:cubicBezTo>
                  <a:cubicBezTo>
                    <a:pt x="7718" y="7122"/>
                    <a:pt x="7816" y="6389"/>
                    <a:pt x="7825" y="5656"/>
                  </a:cubicBezTo>
                  <a:cubicBezTo>
                    <a:pt x="7102" y="5658"/>
                    <a:pt x="6380" y="5656"/>
                    <a:pt x="5657" y="5657"/>
                  </a:cubicBezTo>
                  <a:close/>
                  <a:moveTo>
                    <a:pt x="8262" y="5657"/>
                  </a:moveTo>
                  <a:cubicBezTo>
                    <a:pt x="8249" y="6424"/>
                    <a:pt x="8149" y="7190"/>
                    <a:pt x="7957" y="7934"/>
                  </a:cubicBezTo>
                  <a:cubicBezTo>
                    <a:pt x="8457" y="8066"/>
                    <a:pt x="8946" y="8247"/>
                    <a:pt x="9401" y="8496"/>
                  </a:cubicBezTo>
                  <a:cubicBezTo>
                    <a:pt x="10027" y="7686"/>
                    <a:pt x="10395" y="6681"/>
                    <a:pt x="10438" y="5657"/>
                  </a:cubicBezTo>
                  <a:cubicBezTo>
                    <a:pt x="9713" y="5657"/>
                    <a:pt x="8987" y="5657"/>
                    <a:pt x="8262" y="5657"/>
                  </a:cubicBezTo>
                  <a:close/>
                  <a:moveTo>
                    <a:pt x="3467" y="8251"/>
                  </a:moveTo>
                  <a:cubicBezTo>
                    <a:pt x="3679" y="8860"/>
                    <a:pt x="3957" y="9465"/>
                    <a:pt x="4409" y="9935"/>
                  </a:cubicBezTo>
                  <a:cubicBezTo>
                    <a:pt x="4629" y="10166"/>
                    <a:pt x="4904" y="10355"/>
                    <a:pt x="5221" y="10422"/>
                  </a:cubicBezTo>
                  <a:cubicBezTo>
                    <a:pt x="5222" y="9633"/>
                    <a:pt x="5221" y="8844"/>
                    <a:pt x="5221" y="8056"/>
                  </a:cubicBezTo>
                  <a:cubicBezTo>
                    <a:pt x="4633" y="8067"/>
                    <a:pt x="4043" y="8127"/>
                    <a:pt x="3467" y="8251"/>
                  </a:cubicBezTo>
                  <a:close/>
                  <a:moveTo>
                    <a:pt x="5657" y="8055"/>
                  </a:moveTo>
                  <a:cubicBezTo>
                    <a:pt x="5657" y="8844"/>
                    <a:pt x="5656" y="9633"/>
                    <a:pt x="5657" y="10422"/>
                  </a:cubicBezTo>
                  <a:cubicBezTo>
                    <a:pt x="6070" y="10335"/>
                    <a:pt x="6403" y="10043"/>
                    <a:pt x="6657" y="9719"/>
                  </a:cubicBezTo>
                  <a:cubicBezTo>
                    <a:pt x="7003" y="9285"/>
                    <a:pt x="7229" y="8771"/>
                    <a:pt x="7411" y="8251"/>
                  </a:cubicBezTo>
                  <a:cubicBezTo>
                    <a:pt x="7147" y="8188"/>
                    <a:pt x="6877" y="8157"/>
                    <a:pt x="6608" y="8118"/>
                  </a:cubicBezTo>
                  <a:cubicBezTo>
                    <a:pt x="6292" y="8087"/>
                    <a:pt x="5975" y="8057"/>
                    <a:pt x="5657" y="8055"/>
                  </a:cubicBezTo>
                  <a:close/>
                  <a:moveTo>
                    <a:pt x="1766" y="8835"/>
                  </a:moveTo>
                  <a:cubicBezTo>
                    <a:pt x="2397" y="9519"/>
                    <a:pt x="3223" y="10026"/>
                    <a:pt x="4123" y="10264"/>
                  </a:cubicBezTo>
                  <a:cubicBezTo>
                    <a:pt x="3601" y="9737"/>
                    <a:pt x="3276" y="9049"/>
                    <a:pt x="3045" y="8352"/>
                  </a:cubicBezTo>
                  <a:cubicBezTo>
                    <a:pt x="2602" y="8464"/>
                    <a:pt x="2172" y="8626"/>
                    <a:pt x="1766" y="8835"/>
                  </a:cubicBezTo>
                  <a:close/>
                  <a:moveTo>
                    <a:pt x="7833" y="8351"/>
                  </a:moveTo>
                  <a:cubicBezTo>
                    <a:pt x="7602" y="9049"/>
                    <a:pt x="7277" y="9738"/>
                    <a:pt x="6754" y="10266"/>
                  </a:cubicBezTo>
                  <a:cubicBezTo>
                    <a:pt x="7654" y="10025"/>
                    <a:pt x="8480" y="9520"/>
                    <a:pt x="9111" y="8836"/>
                  </a:cubicBezTo>
                  <a:cubicBezTo>
                    <a:pt x="8708" y="8623"/>
                    <a:pt x="8275" y="8466"/>
                    <a:pt x="7833" y="83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5B94"/>
                </a:gs>
                <a:gs pos="100000">
                  <a:srgbClr val="2273B6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gradFill>
                  <a:gsLst>
                    <a:gs pos="0">
                      <a:srgbClr val="056ECF">
                        <a:lumMod val="91000"/>
                      </a:srgbClr>
                    </a:gs>
                    <a:gs pos="100000">
                      <a:srgbClr val="0884F8">
                        <a:lumMod val="92000"/>
                        <a:lumOff val="8000"/>
                      </a:srgbClr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11" name="îṥľíḋé"/>
          <p:cNvSpPr txBox="1"/>
          <p:nvPr/>
        </p:nvSpPr>
        <p:spPr bwMode="auto">
          <a:xfrm>
            <a:off x="673100" y="4423359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fontScale="900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4400">
              <a:spcBef>
                <a:spcPct val="0"/>
              </a:spcBef>
            </a:pPr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05B94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钢铁强国</a:t>
            </a:r>
            <a:endParaRPr lang="zh-CN" altLang="en-US" sz="24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05B94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iṡļïḍé"/>
          <p:cNvSpPr/>
          <p:nvPr/>
        </p:nvSpPr>
        <p:spPr bwMode="auto">
          <a:xfrm>
            <a:off x="673100" y="4865165"/>
            <a:ext cx="2026018" cy="86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1997</a:t>
            </a:r>
            <a:r>
              <a:rPr lang="zh-CN" altLang="en-US" sz="8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</a:t>
            </a:r>
            <a:r>
              <a:rPr lang="en-US" altLang="zh-CN" sz="8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5</a:t>
            </a:r>
            <a:r>
              <a:rPr lang="zh-CN" altLang="en-US" sz="8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月，学校首批进入国家“</a:t>
            </a:r>
            <a:r>
              <a:rPr lang="en-US" altLang="zh-CN" sz="8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211</a:t>
            </a:r>
            <a:r>
              <a:rPr lang="zh-CN" altLang="en-US" sz="8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工程”建设高校行列。</a:t>
            </a:r>
            <a:r>
              <a:rPr lang="en-US" altLang="zh-CN" sz="8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2006</a:t>
            </a:r>
            <a:r>
              <a:rPr lang="zh-CN" altLang="en-US" sz="8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年，学校成为首批“</a:t>
            </a:r>
            <a:r>
              <a:rPr lang="en-US" altLang="zh-CN" sz="8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985</a:t>
            </a:r>
            <a:r>
              <a:rPr lang="zh-CN" altLang="en-US" sz="8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工程”优势学科创新平台建设高校。</a:t>
            </a:r>
            <a:endParaRPr lang="zh-CN" altLang="en-US" sz="800" dirty="0">
              <a:solidFill>
                <a:srgbClr val="005B94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grpSp>
        <p:nvGrpSpPr>
          <p:cNvPr id="44" name="ïšļîḋè"/>
          <p:cNvGrpSpPr/>
          <p:nvPr/>
        </p:nvGrpSpPr>
        <p:grpSpPr>
          <a:xfrm>
            <a:off x="3316225" y="3508010"/>
            <a:ext cx="745568" cy="745567"/>
            <a:chOff x="3316225" y="3508010"/>
            <a:chExt cx="745568" cy="745567"/>
          </a:xfrm>
        </p:grpSpPr>
        <p:sp>
          <p:nvSpPr>
            <p:cNvPr id="45" name="iṧḻïḑé"/>
            <p:cNvSpPr/>
            <p:nvPr/>
          </p:nvSpPr>
          <p:spPr>
            <a:xfrm>
              <a:off x="3316225" y="3508010"/>
              <a:ext cx="745568" cy="745567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528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6" name="îšlidé"/>
            <p:cNvSpPr/>
            <p:nvPr/>
          </p:nvSpPr>
          <p:spPr bwMode="auto">
            <a:xfrm>
              <a:off x="3510816" y="3701726"/>
              <a:ext cx="356384" cy="358134"/>
            </a:xfrm>
            <a:custGeom>
              <a:avLst/>
              <a:gdLst>
                <a:gd name="T0" fmla="*/ 3620 w 9336"/>
                <a:gd name="T1" fmla="*/ 9379 h 9379"/>
                <a:gd name="T2" fmla="*/ 3333 w 9336"/>
                <a:gd name="T3" fmla="*/ 8275 h 9379"/>
                <a:gd name="T4" fmla="*/ 2362 w 9336"/>
                <a:gd name="T5" fmla="*/ 8761 h 9379"/>
                <a:gd name="T6" fmla="*/ 618 w 9336"/>
                <a:gd name="T7" fmla="*/ 7260 h 9379"/>
                <a:gd name="T8" fmla="*/ 1192 w 9336"/>
                <a:gd name="T9" fmla="*/ 6289 h 9379"/>
                <a:gd name="T10" fmla="*/ 177 w 9336"/>
                <a:gd name="T11" fmla="*/ 5936 h 9379"/>
                <a:gd name="T12" fmla="*/ 0 w 9336"/>
                <a:gd name="T13" fmla="*/ 3641 h 9379"/>
                <a:gd name="T14" fmla="*/ 1104 w 9336"/>
                <a:gd name="T15" fmla="*/ 3354 h 9379"/>
                <a:gd name="T16" fmla="*/ 618 w 9336"/>
                <a:gd name="T17" fmla="*/ 2383 h 9379"/>
                <a:gd name="T18" fmla="*/ 2119 w 9336"/>
                <a:gd name="T19" fmla="*/ 640 h 9379"/>
                <a:gd name="T20" fmla="*/ 3090 w 9336"/>
                <a:gd name="T21" fmla="*/ 1213 h 9379"/>
                <a:gd name="T22" fmla="*/ 3443 w 9336"/>
                <a:gd name="T23" fmla="*/ 176 h 9379"/>
                <a:gd name="T24" fmla="*/ 5738 w 9336"/>
                <a:gd name="T25" fmla="*/ 0 h 9379"/>
                <a:gd name="T26" fmla="*/ 6025 w 9336"/>
                <a:gd name="T27" fmla="*/ 1103 h 9379"/>
                <a:gd name="T28" fmla="*/ 6996 w 9336"/>
                <a:gd name="T29" fmla="*/ 617 h 9379"/>
                <a:gd name="T30" fmla="*/ 8740 w 9336"/>
                <a:gd name="T31" fmla="*/ 2118 h 9379"/>
                <a:gd name="T32" fmla="*/ 8122 w 9336"/>
                <a:gd name="T33" fmla="*/ 3133 h 9379"/>
                <a:gd name="T34" fmla="*/ 9159 w 9336"/>
                <a:gd name="T35" fmla="*/ 3486 h 9379"/>
                <a:gd name="T36" fmla="*/ 9336 w 9336"/>
                <a:gd name="T37" fmla="*/ 5782 h 9379"/>
                <a:gd name="T38" fmla="*/ 8232 w 9336"/>
                <a:gd name="T39" fmla="*/ 6046 h 9379"/>
                <a:gd name="T40" fmla="*/ 8718 w 9336"/>
                <a:gd name="T41" fmla="*/ 7017 h 9379"/>
                <a:gd name="T42" fmla="*/ 7217 w 9336"/>
                <a:gd name="T43" fmla="*/ 8761 h 9379"/>
                <a:gd name="T44" fmla="*/ 6246 w 9336"/>
                <a:gd name="T45" fmla="*/ 8187 h 9379"/>
                <a:gd name="T46" fmla="*/ 5893 w 9336"/>
                <a:gd name="T47" fmla="*/ 9224 h 9379"/>
                <a:gd name="T48" fmla="*/ 3796 w 9336"/>
                <a:gd name="T49" fmla="*/ 8982 h 9379"/>
                <a:gd name="T50" fmla="*/ 5628 w 9336"/>
                <a:gd name="T51" fmla="*/ 8121 h 9379"/>
                <a:gd name="T52" fmla="*/ 6202 w 9336"/>
                <a:gd name="T53" fmla="*/ 7790 h 9379"/>
                <a:gd name="T54" fmla="*/ 7085 w 9336"/>
                <a:gd name="T55" fmla="*/ 8364 h 9379"/>
                <a:gd name="T56" fmla="*/ 7769 w 9336"/>
                <a:gd name="T57" fmla="*/ 6444 h 9379"/>
                <a:gd name="T58" fmla="*/ 7923 w 9336"/>
                <a:gd name="T59" fmla="*/ 5782 h 9379"/>
                <a:gd name="T60" fmla="*/ 8960 w 9336"/>
                <a:gd name="T61" fmla="*/ 5561 h 9379"/>
                <a:gd name="T62" fmla="*/ 8100 w 9336"/>
                <a:gd name="T63" fmla="*/ 3729 h 9379"/>
                <a:gd name="T64" fmla="*/ 7769 w 9336"/>
                <a:gd name="T65" fmla="*/ 3155 h 9379"/>
                <a:gd name="T66" fmla="*/ 8342 w 9336"/>
                <a:gd name="T67" fmla="*/ 2273 h 9379"/>
                <a:gd name="T68" fmla="*/ 6422 w 9336"/>
                <a:gd name="T69" fmla="*/ 1589 h 9379"/>
                <a:gd name="T70" fmla="*/ 5760 w 9336"/>
                <a:gd name="T71" fmla="*/ 1434 h 9379"/>
                <a:gd name="T72" fmla="*/ 5540 w 9336"/>
                <a:gd name="T73" fmla="*/ 397 h 9379"/>
                <a:gd name="T74" fmla="*/ 3708 w 9336"/>
                <a:gd name="T75" fmla="*/ 1257 h 9379"/>
                <a:gd name="T76" fmla="*/ 3134 w 9336"/>
                <a:gd name="T77" fmla="*/ 1589 h 9379"/>
                <a:gd name="T78" fmla="*/ 2251 w 9336"/>
                <a:gd name="T79" fmla="*/ 1015 h 9379"/>
                <a:gd name="T80" fmla="*/ 1589 w 9336"/>
                <a:gd name="T81" fmla="*/ 2957 h 9379"/>
                <a:gd name="T82" fmla="*/ 1435 w 9336"/>
                <a:gd name="T83" fmla="*/ 3619 h 9379"/>
                <a:gd name="T84" fmla="*/ 398 w 9336"/>
                <a:gd name="T85" fmla="*/ 3840 h 9379"/>
                <a:gd name="T86" fmla="*/ 1258 w 9336"/>
                <a:gd name="T87" fmla="*/ 5671 h 9379"/>
                <a:gd name="T88" fmla="*/ 1589 w 9336"/>
                <a:gd name="T89" fmla="*/ 6245 h 9379"/>
                <a:gd name="T90" fmla="*/ 1016 w 9336"/>
                <a:gd name="T91" fmla="*/ 7128 h 9379"/>
                <a:gd name="T92" fmla="*/ 2914 w 9336"/>
                <a:gd name="T93" fmla="*/ 7812 h 9379"/>
                <a:gd name="T94" fmla="*/ 3576 w 9336"/>
                <a:gd name="T95" fmla="*/ 7966 h 9379"/>
                <a:gd name="T96" fmla="*/ 3796 w 9336"/>
                <a:gd name="T97" fmla="*/ 8982 h 9379"/>
                <a:gd name="T98" fmla="*/ 1987 w 9336"/>
                <a:gd name="T99" fmla="*/ 4700 h 9379"/>
                <a:gd name="T100" fmla="*/ 4701 w 9336"/>
                <a:gd name="T101" fmla="*/ 2008 h 9379"/>
                <a:gd name="T102" fmla="*/ 4679 w 9336"/>
                <a:gd name="T103" fmla="*/ 7415 h 9379"/>
                <a:gd name="T104" fmla="*/ 3046 w 9336"/>
                <a:gd name="T105" fmla="*/ 3089 h 9379"/>
                <a:gd name="T106" fmla="*/ 4679 w 9336"/>
                <a:gd name="T107" fmla="*/ 7040 h 9379"/>
                <a:gd name="T108" fmla="*/ 4679 w 9336"/>
                <a:gd name="T109" fmla="*/ 2405 h 9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36" h="9379">
                  <a:moveTo>
                    <a:pt x="5716" y="9379"/>
                  </a:moveTo>
                  <a:lnTo>
                    <a:pt x="3620" y="9379"/>
                  </a:lnTo>
                  <a:cubicBezTo>
                    <a:pt x="3509" y="9379"/>
                    <a:pt x="3443" y="9313"/>
                    <a:pt x="3421" y="9202"/>
                  </a:cubicBezTo>
                  <a:lnTo>
                    <a:pt x="3333" y="8275"/>
                  </a:lnTo>
                  <a:cubicBezTo>
                    <a:pt x="3245" y="8253"/>
                    <a:pt x="3156" y="8209"/>
                    <a:pt x="3068" y="8165"/>
                  </a:cubicBezTo>
                  <a:lnTo>
                    <a:pt x="2362" y="8761"/>
                  </a:lnTo>
                  <a:cubicBezTo>
                    <a:pt x="2296" y="8827"/>
                    <a:pt x="2163" y="8827"/>
                    <a:pt x="2097" y="8739"/>
                  </a:cubicBezTo>
                  <a:lnTo>
                    <a:pt x="618" y="7260"/>
                  </a:lnTo>
                  <a:cubicBezTo>
                    <a:pt x="552" y="7194"/>
                    <a:pt x="552" y="7084"/>
                    <a:pt x="596" y="6995"/>
                  </a:cubicBezTo>
                  <a:lnTo>
                    <a:pt x="1192" y="6289"/>
                  </a:lnTo>
                  <a:cubicBezTo>
                    <a:pt x="1148" y="6201"/>
                    <a:pt x="1126" y="6113"/>
                    <a:pt x="1082" y="6024"/>
                  </a:cubicBezTo>
                  <a:lnTo>
                    <a:pt x="177" y="5936"/>
                  </a:lnTo>
                  <a:cubicBezTo>
                    <a:pt x="67" y="5936"/>
                    <a:pt x="0" y="5848"/>
                    <a:pt x="0" y="5737"/>
                  </a:cubicBezTo>
                  <a:lnTo>
                    <a:pt x="0" y="3641"/>
                  </a:lnTo>
                  <a:cubicBezTo>
                    <a:pt x="0" y="3531"/>
                    <a:pt x="67" y="3464"/>
                    <a:pt x="177" y="3442"/>
                  </a:cubicBezTo>
                  <a:lnTo>
                    <a:pt x="1104" y="3354"/>
                  </a:lnTo>
                  <a:cubicBezTo>
                    <a:pt x="1148" y="3266"/>
                    <a:pt x="1170" y="3177"/>
                    <a:pt x="1214" y="3089"/>
                  </a:cubicBezTo>
                  <a:lnTo>
                    <a:pt x="618" y="2383"/>
                  </a:lnTo>
                  <a:cubicBezTo>
                    <a:pt x="552" y="2317"/>
                    <a:pt x="552" y="2184"/>
                    <a:pt x="640" y="2118"/>
                  </a:cubicBezTo>
                  <a:lnTo>
                    <a:pt x="2119" y="640"/>
                  </a:lnTo>
                  <a:cubicBezTo>
                    <a:pt x="2185" y="573"/>
                    <a:pt x="2296" y="573"/>
                    <a:pt x="2384" y="617"/>
                  </a:cubicBezTo>
                  <a:lnTo>
                    <a:pt x="3090" y="1213"/>
                  </a:lnTo>
                  <a:cubicBezTo>
                    <a:pt x="3178" y="1169"/>
                    <a:pt x="3267" y="1147"/>
                    <a:pt x="3355" y="1103"/>
                  </a:cubicBezTo>
                  <a:lnTo>
                    <a:pt x="3443" y="176"/>
                  </a:lnTo>
                  <a:cubicBezTo>
                    <a:pt x="3443" y="66"/>
                    <a:pt x="3554" y="0"/>
                    <a:pt x="3642" y="0"/>
                  </a:cubicBezTo>
                  <a:lnTo>
                    <a:pt x="5738" y="0"/>
                  </a:lnTo>
                  <a:cubicBezTo>
                    <a:pt x="5849" y="0"/>
                    <a:pt x="5915" y="66"/>
                    <a:pt x="5937" y="176"/>
                  </a:cubicBezTo>
                  <a:lnTo>
                    <a:pt x="6025" y="1103"/>
                  </a:lnTo>
                  <a:cubicBezTo>
                    <a:pt x="6114" y="1147"/>
                    <a:pt x="6202" y="1169"/>
                    <a:pt x="6290" y="1213"/>
                  </a:cubicBezTo>
                  <a:lnTo>
                    <a:pt x="6996" y="617"/>
                  </a:lnTo>
                  <a:cubicBezTo>
                    <a:pt x="7062" y="551"/>
                    <a:pt x="7195" y="551"/>
                    <a:pt x="7261" y="640"/>
                  </a:cubicBezTo>
                  <a:lnTo>
                    <a:pt x="8740" y="2118"/>
                  </a:lnTo>
                  <a:cubicBezTo>
                    <a:pt x="8806" y="2184"/>
                    <a:pt x="8806" y="2295"/>
                    <a:pt x="8762" y="2383"/>
                  </a:cubicBezTo>
                  <a:lnTo>
                    <a:pt x="8122" y="3133"/>
                  </a:lnTo>
                  <a:cubicBezTo>
                    <a:pt x="8166" y="3222"/>
                    <a:pt x="8188" y="3310"/>
                    <a:pt x="8232" y="3398"/>
                  </a:cubicBezTo>
                  <a:lnTo>
                    <a:pt x="9159" y="3486"/>
                  </a:lnTo>
                  <a:cubicBezTo>
                    <a:pt x="9269" y="3486"/>
                    <a:pt x="9336" y="3575"/>
                    <a:pt x="9336" y="3685"/>
                  </a:cubicBezTo>
                  <a:lnTo>
                    <a:pt x="9336" y="5782"/>
                  </a:lnTo>
                  <a:cubicBezTo>
                    <a:pt x="9336" y="5892"/>
                    <a:pt x="9269" y="5958"/>
                    <a:pt x="9159" y="5980"/>
                  </a:cubicBezTo>
                  <a:lnTo>
                    <a:pt x="8232" y="6046"/>
                  </a:lnTo>
                  <a:cubicBezTo>
                    <a:pt x="8210" y="6135"/>
                    <a:pt x="8166" y="6223"/>
                    <a:pt x="8122" y="6311"/>
                  </a:cubicBezTo>
                  <a:lnTo>
                    <a:pt x="8718" y="7017"/>
                  </a:lnTo>
                  <a:cubicBezTo>
                    <a:pt x="8784" y="7084"/>
                    <a:pt x="8784" y="7216"/>
                    <a:pt x="8696" y="7282"/>
                  </a:cubicBezTo>
                  <a:lnTo>
                    <a:pt x="7217" y="8761"/>
                  </a:lnTo>
                  <a:cubicBezTo>
                    <a:pt x="7151" y="8827"/>
                    <a:pt x="7040" y="8827"/>
                    <a:pt x="6952" y="8783"/>
                  </a:cubicBezTo>
                  <a:lnTo>
                    <a:pt x="6246" y="8187"/>
                  </a:lnTo>
                  <a:cubicBezTo>
                    <a:pt x="6158" y="8231"/>
                    <a:pt x="6069" y="8253"/>
                    <a:pt x="5981" y="8297"/>
                  </a:cubicBezTo>
                  <a:lnTo>
                    <a:pt x="5893" y="9224"/>
                  </a:lnTo>
                  <a:cubicBezTo>
                    <a:pt x="5893" y="9313"/>
                    <a:pt x="5805" y="9379"/>
                    <a:pt x="5716" y="9379"/>
                  </a:cubicBezTo>
                  <a:close/>
                  <a:moveTo>
                    <a:pt x="3796" y="8982"/>
                  </a:moveTo>
                  <a:lnTo>
                    <a:pt x="5540" y="8982"/>
                  </a:lnTo>
                  <a:lnTo>
                    <a:pt x="5628" y="8121"/>
                  </a:lnTo>
                  <a:cubicBezTo>
                    <a:pt x="5628" y="8055"/>
                    <a:pt x="5694" y="7989"/>
                    <a:pt x="5760" y="7966"/>
                  </a:cubicBezTo>
                  <a:cubicBezTo>
                    <a:pt x="5915" y="7922"/>
                    <a:pt x="6069" y="7856"/>
                    <a:pt x="6202" y="7790"/>
                  </a:cubicBezTo>
                  <a:cubicBezTo>
                    <a:pt x="6268" y="7746"/>
                    <a:pt x="6356" y="7768"/>
                    <a:pt x="6422" y="7812"/>
                  </a:cubicBezTo>
                  <a:lnTo>
                    <a:pt x="7085" y="8364"/>
                  </a:lnTo>
                  <a:lnTo>
                    <a:pt x="8320" y="7128"/>
                  </a:lnTo>
                  <a:lnTo>
                    <a:pt x="7769" y="6444"/>
                  </a:lnTo>
                  <a:cubicBezTo>
                    <a:pt x="7725" y="6377"/>
                    <a:pt x="7702" y="6311"/>
                    <a:pt x="7747" y="6223"/>
                  </a:cubicBezTo>
                  <a:cubicBezTo>
                    <a:pt x="7813" y="6069"/>
                    <a:pt x="7879" y="5936"/>
                    <a:pt x="7923" y="5782"/>
                  </a:cubicBezTo>
                  <a:cubicBezTo>
                    <a:pt x="7945" y="5715"/>
                    <a:pt x="8011" y="5649"/>
                    <a:pt x="8100" y="5649"/>
                  </a:cubicBezTo>
                  <a:lnTo>
                    <a:pt x="8960" y="5561"/>
                  </a:lnTo>
                  <a:lnTo>
                    <a:pt x="8960" y="3817"/>
                  </a:lnTo>
                  <a:lnTo>
                    <a:pt x="8100" y="3729"/>
                  </a:lnTo>
                  <a:cubicBezTo>
                    <a:pt x="8034" y="3729"/>
                    <a:pt x="7967" y="3663"/>
                    <a:pt x="7945" y="3597"/>
                  </a:cubicBezTo>
                  <a:cubicBezTo>
                    <a:pt x="7901" y="3442"/>
                    <a:pt x="7835" y="3288"/>
                    <a:pt x="7769" y="3155"/>
                  </a:cubicBezTo>
                  <a:cubicBezTo>
                    <a:pt x="7725" y="3089"/>
                    <a:pt x="7747" y="3001"/>
                    <a:pt x="7791" y="2935"/>
                  </a:cubicBezTo>
                  <a:lnTo>
                    <a:pt x="8342" y="2273"/>
                  </a:lnTo>
                  <a:lnTo>
                    <a:pt x="7107" y="1037"/>
                  </a:lnTo>
                  <a:lnTo>
                    <a:pt x="6422" y="1589"/>
                  </a:lnTo>
                  <a:cubicBezTo>
                    <a:pt x="6356" y="1633"/>
                    <a:pt x="6290" y="1655"/>
                    <a:pt x="6202" y="1611"/>
                  </a:cubicBezTo>
                  <a:cubicBezTo>
                    <a:pt x="6069" y="1544"/>
                    <a:pt x="5915" y="1478"/>
                    <a:pt x="5760" y="1434"/>
                  </a:cubicBezTo>
                  <a:cubicBezTo>
                    <a:pt x="5694" y="1412"/>
                    <a:pt x="5628" y="1346"/>
                    <a:pt x="5628" y="1257"/>
                  </a:cubicBezTo>
                  <a:lnTo>
                    <a:pt x="5540" y="397"/>
                  </a:lnTo>
                  <a:lnTo>
                    <a:pt x="3796" y="397"/>
                  </a:lnTo>
                  <a:lnTo>
                    <a:pt x="3708" y="1257"/>
                  </a:lnTo>
                  <a:cubicBezTo>
                    <a:pt x="3708" y="1324"/>
                    <a:pt x="3642" y="1390"/>
                    <a:pt x="3576" y="1412"/>
                  </a:cubicBezTo>
                  <a:cubicBezTo>
                    <a:pt x="3421" y="1456"/>
                    <a:pt x="3267" y="1522"/>
                    <a:pt x="3134" y="1589"/>
                  </a:cubicBezTo>
                  <a:cubicBezTo>
                    <a:pt x="3068" y="1633"/>
                    <a:pt x="2980" y="1611"/>
                    <a:pt x="2914" y="1566"/>
                  </a:cubicBezTo>
                  <a:lnTo>
                    <a:pt x="2251" y="1015"/>
                  </a:lnTo>
                  <a:lnTo>
                    <a:pt x="1038" y="2295"/>
                  </a:lnTo>
                  <a:lnTo>
                    <a:pt x="1589" y="2957"/>
                  </a:lnTo>
                  <a:cubicBezTo>
                    <a:pt x="1634" y="3023"/>
                    <a:pt x="1656" y="3089"/>
                    <a:pt x="1611" y="3177"/>
                  </a:cubicBezTo>
                  <a:cubicBezTo>
                    <a:pt x="1545" y="3332"/>
                    <a:pt x="1479" y="3464"/>
                    <a:pt x="1435" y="3619"/>
                  </a:cubicBezTo>
                  <a:cubicBezTo>
                    <a:pt x="1413" y="3685"/>
                    <a:pt x="1347" y="3751"/>
                    <a:pt x="1258" y="3751"/>
                  </a:cubicBezTo>
                  <a:lnTo>
                    <a:pt x="398" y="3840"/>
                  </a:lnTo>
                  <a:lnTo>
                    <a:pt x="398" y="5583"/>
                  </a:lnTo>
                  <a:lnTo>
                    <a:pt x="1258" y="5671"/>
                  </a:lnTo>
                  <a:cubicBezTo>
                    <a:pt x="1325" y="5671"/>
                    <a:pt x="1391" y="5737"/>
                    <a:pt x="1413" y="5804"/>
                  </a:cubicBezTo>
                  <a:cubicBezTo>
                    <a:pt x="1457" y="5958"/>
                    <a:pt x="1523" y="6113"/>
                    <a:pt x="1589" y="6245"/>
                  </a:cubicBezTo>
                  <a:cubicBezTo>
                    <a:pt x="1634" y="6311"/>
                    <a:pt x="1611" y="6400"/>
                    <a:pt x="1567" y="6466"/>
                  </a:cubicBezTo>
                  <a:lnTo>
                    <a:pt x="1016" y="7128"/>
                  </a:lnTo>
                  <a:lnTo>
                    <a:pt x="2251" y="8364"/>
                  </a:lnTo>
                  <a:lnTo>
                    <a:pt x="2914" y="7812"/>
                  </a:lnTo>
                  <a:cubicBezTo>
                    <a:pt x="2980" y="7768"/>
                    <a:pt x="3046" y="7746"/>
                    <a:pt x="3134" y="7790"/>
                  </a:cubicBezTo>
                  <a:cubicBezTo>
                    <a:pt x="3289" y="7856"/>
                    <a:pt x="3421" y="7922"/>
                    <a:pt x="3576" y="7966"/>
                  </a:cubicBezTo>
                  <a:cubicBezTo>
                    <a:pt x="3642" y="7989"/>
                    <a:pt x="3708" y="8055"/>
                    <a:pt x="3708" y="8143"/>
                  </a:cubicBezTo>
                  <a:lnTo>
                    <a:pt x="3796" y="8982"/>
                  </a:lnTo>
                  <a:close/>
                  <a:moveTo>
                    <a:pt x="4679" y="7415"/>
                  </a:moveTo>
                  <a:cubicBezTo>
                    <a:pt x="3178" y="7415"/>
                    <a:pt x="1965" y="6201"/>
                    <a:pt x="1987" y="4700"/>
                  </a:cubicBezTo>
                  <a:cubicBezTo>
                    <a:pt x="1987" y="3972"/>
                    <a:pt x="2274" y="3310"/>
                    <a:pt x="2781" y="2802"/>
                  </a:cubicBezTo>
                  <a:cubicBezTo>
                    <a:pt x="3289" y="2295"/>
                    <a:pt x="3973" y="2030"/>
                    <a:pt x="4701" y="2008"/>
                  </a:cubicBezTo>
                  <a:cubicBezTo>
                    <a:pt x="6180" y="2008"/>
                    <a:pt x="7394" y="3222"/>
                    <a:pt x="7394" y="4722"/>
                  </a:cubicBezTo>
                  <a:cubicBezTo>
                    <a:pt x="7371" y="6223"/>
                    <a:pt x="6158" y="7415"/>
                    <a:pt x="4679" y="7415"/>
                  </a:cubicBezTo>
                  <a:close/>
                  <a:moveTo>
                    <a:pt x="4679" y="2405"/>
                  </a:moveTo>
                  <a:cubicBezTo>
                    <a:pt x="4061" y="2405"/>
                    <a:pt x="3487" y="2648"/>
                    <a:pt x="3046" y="3089"/>
                  </a:cubicBezTo>
                  <a:cubicBezTo>
                    <a:pt x="2605" y="3531"/>
                    <a:pt x="2362" y="4104"/>
                    <a:pt x="2362" y="4722"/>
                  </a:cubicBezTo>
                  <a:cubicBezTo>
                    <a:pt x="2362" y="6002"/>
                    <a:pt x="3399" y="7040"/>
                    <a:pt x="4679" y="7040"/>
                  </a:cubicBezTo>
                  <a:cubicBezTo>
                    <a:pt x="5959" y="7040"/>
                    <a:pt x="6996" y="6002"/>
                    <a:pt x="6996" y="4722"/>
                  </a:cubicBezTo>
                  <a:cubicBezTo>
                    <a:pt x="6996" y="3442"/>
                    <a:pt x="5959" y="2405"/>
                    <a:pt x="4679" y="2405"/>
                  </a:cubicBezTo>
                  <a:close/>
                  <a:moveTo>
                    <a:pt x="2163" y="4722"/>
                  </a:move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0">
                  <a:schemeClr val="accent1">
                    <a:lumMod val="25000"/>
                    <a:lumOff val="7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528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4" name="íṣliḓè"/>
          <p:cNvSpPr txBox="1"/>
          <p:nvPr/>
        </p:nvSpPr>
        <p:spPr bwMode="auto">
          <a:xfrm>
            <a:off x="2676000" y="4423359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fontScale="900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4400">
              <a:spcBef>
                <a:spcPct val="0"/>
              </a:spcBef>
            </a:pPr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05B94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百炼成钢</a:t>
            </a:r>
            <a:endParaRPr lang="zh-CN" altLang="en-US" sz="24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05B94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5" name="íṡḷîdè"/>
          <p:cNvSpPr/>
          <p:nvPr/>
        </p:nvSpPr>
        <p:spPr bwMode="auto">
          <a:xfrm>
            <a:off x="2676000" y="4865165"/>
            <a:ext cx="2026018" cy="86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北京科技大学于</a:t>
            </a:r>
            <a:r>
              <a:rPr lang="en-US" altLang="zh-CN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1952</a:t>
            </a: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年由天津大学（原北洋大学）、清华大学等</a:t>
            </a:r>
            <a:r>
              <a:rPr lang="en-US" altLang="zh-CN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6</a:t>
            </a: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600" dirty="0">
              <a:solidFill>
                <a:srgbClr val="005B94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6" name="isḷîḍé"/>
          <p:cNvSpPr/>
          <p:nvPr/>
        </p:nvSpPr>
        <p:spPr>
          <a:xfrm>
            <a:off x="5319125" y="3508010"/>
            <a:ext cx="745568" cy="745567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rgbClr val="005B94"/>
                </a:gs>
                <a:gs pos="100000">
                  <a:srgbClr val="2273B6"/>
                </a:gs>
              </a:gsLst>
              <a:lin ang="528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47" name="ïŝḷidè"/>
          <p:cNvSpPr/>
          <p:nvPr/>
        </p:nvSpPr>
        <p:spPr bwMode="auto">
          <a:xfrm>
            <a:off x="5512843" y="3709392"/>
            <a:ext cx="358133" cy="342805"/>
          </a:xfrm>
          <a:custGeom>
            <a:avLst/>
            <a:gdLst>
              <a:gd name="connsiteX0" fmla="*/ 37204 w 608415"/>
              <a:gd name="connsiteY0" fmla="*/ 154115 h 582377"/>
              <a:gd name="connsiteX1" fmla="*/ 185044 w 608415"/>
              <a:gd name="connsiteY1" fmla="*/ 154115 h 582377"/>
              <a:gd name="connsiteX2" fmla="*/ 225753 w 608415"/>
              <a:gd name="connsiteY2" fmla="*/ 173761 h 582377"/>
              <a:gd name="connsiteX3" fmla="*/ 265489 w 608415"/>
              <a:gd name="connsiteY3" fmla="*/ 223847 h 582377"/>
              <a:gd name="connsiteX4" fmla="*/ 273865 w 608415"/>
              <a:gd name="connsiteY4" fmla="*/ 234399 h 582377"/>
              <a:gd name="connsiteX5" fmla="*/ 333225 w 608415"/>
              <a:gd name="connsiteY5" fmla="*/ 234448 h 582377"/>
              <a:gd name="connsiteX6" fmla="*/ 349440 w 608415"/>
              <a:gd name="connsiteY6" fmla="*/ 250689 h 582377"/>
              <a:gd name="connsiteX7" fmla="*/ 349440 w 608415"/>
              <a:gd name="connsiteY7" fmla="*/ 263576 h 582377"/>
              <a:gd name="connsiteX8" fmla="*/ 333225 w 608415"/>
              <a:gd name="connsiteY8" fmla="*/ 279768 h 582377"/>
              <a:gd name="connsiteX9" fmla="*/ 262957 w 608415"/>
              <a:gd name="connsiteY9" fmla="*/ 279768 h 582377"/>
              <a:gd name="connsiteX10" fmla="*/ 245183 w 608415"/>
              <a:gd name="connsiteY10" fmla="*/ 271161 h 582377"/>
              <a:gd name="connsiteX11" fmla="*/ 215576 w 608415"/>
              <a:gd name="connsiteY11" fmla="*/ 233183 h 582377"/>
              <a:gd name="connsiteX12" fmla="*/ 209197 w 608415"/>
              <a:gd name="connsiteY12" fmla="*/ 230071 h 582377"/>
              <a:gd name="connsiteX13" fmla="*/ 207200 w 608415"/>
              <a:gd name="connsiteY13" fmla="*/ 230071 h 582377"/>
              <a:gd name="connsiteX14" fmla="*/ 199117 w 608415"/>
              <a:gd name="connsiteY14" fmla="*/ 238095 h 582377"/>
              <a:gd name="connsiteX15" fmla="*/ 198873 w 608415"/>
              <a:gd name="connsiteY15" fmla="*/ 566184 h 582377"/>
              <a:gd name="connsiteX16" fmla="*/ 182658 w 608415"/>
              <a:gd name="connsiteY16" fmla="*/ 582377 h 582377"/>
              <a:gd name="connsiteX17" fmla="*/ 155388 w 608415"/>
              <a:gd name="connsiteY17" fmla="*/ 582377 h 582377"/>
              <a:gd name="connsiteX18" fmla="*/ 139124 w 608415"/>
              <a:gd name="connsiteY18" fmla="*/ 566184 h 582377"/>
              <a:gd name="connsiteX19" fmla="*/ 139124 w 608415"/>
              <a:gd name="connsiteY19" fmla="*/ 430270 h 582377"/>
              <a:gd name="connsiteX20" fmla="*/ 130456 w 608415"/>
              <a:gd name="connsiteY20" fmla="*/ 421566 h 582377"/>
              <a:gd name="connsiteX21" fmla="*/ 121739 w 608415"/>
              <a:gd name="connsiteY21" fmla="*/ 430270 h 582377"/>
              <a:gd name="connsiteX22" fmla="*/ 121739 w 608415"/>
              <a:gd name="connsiteY22" fmla="*/ 565503 h 582377"/>
              <a:gd name="connsiteX23" fmla="*/ 104842 w 608415"/>
              <a:gd name="connsiteY23" fmla="*/ 582377 h 582377"/>
              <a:gd name="connsiteX24" fmla="*/ 78157 w 608415"/>
              <a:gd name="connsiteY24" fmla="*/ 582377 h 582377"/>
              <a:gd name="connsiteX25" fmla="*/ 61941 w 608415"/>
              <a:gd name="connsiteY25" fmla="*/ 566184 h 582377"/>
              <a:gd name="connsiteX26" fmla="*/ 61795 w 608415"/>
              <a:gd name="connsiteY26" fmla="*/ 238095 h 582377"/>
              <a:gd name="connsiteX27" fmla="*/ 53760 w 608415"/>
              <a:gd name="connsiteY27" fmla="*/ 230071 h 582377"/>
              <a:gd name="connsiteX28" fmla="*/ 45725 w 608415"/>
              <a:gd name="connsiteY28" fmla="*/ 238095 h 582377"/>
              <a:gd name="connsiteX29" fmla="*/ 45725 w 608415"/>
              <a:gd name="connsiteY29" fmla="*/ 364283 h 582377"/>
              <a:gd name="connsiteX30" fmla="*/ 29461 w 608415"/>
              <a:gd name="connsiteY30" fmla="*/ 380476 h 582377"/>
              <a:gd name="connsiteX31" fmla="*/ 16216 w 608415"/>
              <a:gd name="connsiteY31" fmla="*/ 380476 h 582377"/>
              <a:gd name="connsiteX32" fmla="*/ 0 w 608415"/>
              <a:gd name="connsiteY32" fmla="*/ 364283 h 582377"/>
              <a:gd name="connsiteX33" fmla="*/ 0 w 608415"/>
              <a:gd name="connsiteY33" fmla="*/ 191267 h 582377"/>
              <a:gd name="connsiteX34" fmla="*/ 37204 w 608415"/>
              <a:gd name="connsiteY34" fmla="*/ 154115 h 582377"/>
              <a:gd name="connsiteX35" fmla="*/ 281805 w 608415"/>
              <a:gd name="connsiteY35" fmla="*/ 51936 h 582377"/>
              <a:gd name="connsiteX36" fmla="*/ 592197 w 608415"/>
              <a:gd name="connsiteY36" fmla="*/ 51936 h 582377"/>
              <a:gd name="connsiteX37" fmla="*/ 608415 w 608415"/>
              <a:gd name="connsiteY37" fmla="*/ 68179 h 582377"/>
              <a:gd name="connsiteX38" fmla="*/ 608415 w 608415"/>
              <a:gd name="connsiteY38" fmla="*/ 273407 h 582377"/>
              <a:gd name="connsiteX39" fmla="*/ 592197 w 608415"/>
              <a:gd name="connsiteY39" fmla="*/ 289601 h 582377"/>
              <a:gd name="connsiteX40" fmla="*/ 347848 w 608415"/>
              <a:gd name="connsiteY40" fmla="*/ 289601 h 582377"/>
              <a:gd name="connsiteX41" fmla="*/ 368937 w 608415"/>
              <a:gd name="connsiteY41" fmla="*/ 257066 h 582377"/>
              <a:gd name="connsiteX42" fmla="*/ 362167 w 608415"/>
              <a:gd name="connsiteY42" fmla="*/ 236252 h 582377"/>
              <a:gd name="connsiteX43" fmla="*/ 424460 w 608415"/>
              <a:gd name="connsiteY43" fmla="*/ 159997 h 582377"/>
              <a:gd name="connsiteX44" fmla="*/ 423047 w 608415"/>
              <a:gd name="connsiteY44" fmla="*/ 144142 h 582377"/>
              <a:gd name="connsiteX45" fmla="*/ 406683 w 608415"/>
              <a:gd name="connsiteY45" fmla="*/ 145844 h 582377"/>
              <a:gd name="connsiteX46" fmla="*/ 343660 w 608415"/>
              <a:gd name="connsiteY46" fmla="*/ 222927 h 582377"/>
              <a:gd name="connsiteX47" fmla="*/ 333140 w 608415"/>
              <a:gd name="connsiteY47" fmla="*/ 221370 h 582377"/>
              <a:gd name="connsiteX48" fmla="*/ 333140 w 608415"/>
              <a:gd name="connsiteY48" fmla="*/ 221468 h 582377"/>
              <a:gd name="connsiteX49" fmla="*/ 280247 w 608415"/>
              <a:gd name="connsiteY49" fmla="*/ 221468 h 582377"/>
              <a:gd name="connsiteX50" fmla="*/ 265538 w 608415"/>
              <a:gd name="connsiteY50" fmla="*/ 202890 h 582377"/>
              <a:gd name="connsiteX51" fmla="*/ 265538 w 608415"/>
              <a:gd name="connsiteY51" fmla="*/ 68179 h 582377"/>
              <a:gd name="connsiteX52" fmla="*/ 281805 w 608415"/>
              <a:gd name="connsiteY52" fmla="*/ 51936 h 582377"/>
              <a:gd name="connsiteX53" fmla="*/ 130688 w 608415"/>
              <a:gd name="connsiteY53" fmla="*/ 0 h 582377"/>
              <a:gd name="connsiteX54" fmla="*/ 197161 w 608415"/>
              <a:gd name="connsiteY54" fmla="*/ 66402 h 582377"/>
              <a:gd name="connsiteX55" fmla="*/ 130688 w 608415"/>
              <a:gd name="connsiteY55" fmla="*/ 132804 h 582377"/>
              <a:gd name="connsiteX56" fmla="*/ 64215 w 608415"/>
              <a:gd name="connsiteY56" fmla="*/ 66402 h 582377"/>
              <a:gd name="connsiteX57" fmla="*/ 130688 w 608415"/>
              <a:gd name="connsiteY57" fmla="*/ 0 h 58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8415" h="582377">
                <a:moveTo>
                  <a:pt x="37204" y="154115"/>
                </a:moveTo>
                <a:lnTo>
                  <a:pt x="185044" y="154115"/>
                </a:lnTo>
                <a:cubicBezTo>
                  <a:pt x="200870" y="154115"/>
                  <a:pt x="215868" y="161409"/>
                  <a:pt x="225753" y="173761"/>
                </a:cubicBezTo>
                <a:lnTo>
                  <a:pt x="265489" y="223847"/>
                </a:lnTo>
                <a:lnTo>
                  <a:pt x="273865" y="234399"/>
                </a:lnTo>
                <a:cubicBezTo>
                  <a:pt x="273865" y="234399"/>
                  <a:pt x="311506" y="234399"/>
                  <a:pt x="333225" y="234448"/>
                </a:cubicBezTo>
                <a:cubicBezTo>
                  <a:pt x="342185" y="234448"/>
                  <a:pt x="349440" y="241742"/>
                  <a:pt x="349440" y="250689"/>
                </a:cubicBezTo>
                <a:lnTo>
                  <a:pt x="349440" y="263576"/>
                </a:lnTo>
                <a:cubicBezTo>
                  <a:pt x="349440" y="272523"/>
                  <a:pt x="342185" y="279768"/>
                  <a:pt x="333225" y="279768"/>
                </a:cubicBezTo>
                <a:lnTo>
                  <a:pt x="262957" y="279768"/>
                </a:lnTo>
                <a:cubicBezTo>
                  <a:pt x="255993" y="279768"/>
                  <a:pt x="249468" y="276608"/>
                  <a:pt x="245183" y="271161"/>
                </a:cubicBezTo>
                <a:lnTo>
                  <a:pt x="215576" y="233183"/>
                </a:lnTo>
                <a:cubicBezTo>
                  <a:pt x="214066" y="231238"/>
                  <a:pt x="211680" y="230071"/>
                  <a:pt x="209197" y="230071"/>
                </a:cubicBezTo>
                <a:lnTo>
                  <a:pt x="207200" y="230071"/>
                </a:lnTo>
                <a:cubicBezTo>
                  <a:pt x="202769" y="230071"/>
                  <a:pt x="199117" y="233621"/>
                  <a:pt x="199117" y="238095"/>
                </a:cubicBezTo>
                <a:lnTo>
                  <a:pt x="198873" y="566184"/>
                </a:lnTo>
                <a:cubicBezTo>
                  <a:pt x="198873" y="575132"/>
                  <a:pt x="191618" y="582377"/>
                  <a:pt x="182658" y="582377"/>
                </a:cubicBezTo>
                <a:lnTo>
                  <a:pt x="155388" y="582377"/>
                </a:lnTo>
                <a:cubicBezTo>
                  <a:pt x="146428" y="582377"/>
                  <a:pt x="139124" y="575132"/>
                  <a:pt x="139124" y="566184"/>
                </a:cubicBezTo>
                <a:lnTo>
                  <a:pt x="139124" y="430270"/>
                </a:lnTo>
                <a:cubicBezTo>
                  <a:pt x="139124" y="425456"/>
                  <a:pt x="135228" y="421566"/>
                  <a:pt x="130456" y="421566"/>
                </a:cubicBezTo>
                <a:cubicBezTo>
                  <a:pt x="125635" y="421566"/>
                  <a:pt x="121739" y="425456"/>
                  <a:pt x="121739" y="430270"/>
                </a:cubicBezTo>
                <a:lnTo>
                  <a:pt x="121739" y="565503"/>
                </a:lnTo>
                <a:cubicBezTo>
                  <a:pt x="121739" y="574791"/>
                  <a:pt x="114143" y="582377"/>
                  <a:pt x="104842" y="582377"/>
                </a:cubicBezTo>
                <a:lnTo>
                  <a:pt x="78157" y="582377"/>
                </a:lnTo>
                <a:cubicBezTo>
                  <a:pt x="69197" y="582377"/>
                  <a:pt x="61941" y="575132"/>
                  <a:pt x="61941" y="566184"/>
                </a:cubicBezTo>
                <a:lnTo>
                  <a:pt x="61795" y="238095"/>
                </a:lnTo>
                <a:cubicBezTo>
                  <a:pt x="61795" y="233670"/>
                  <a:pt x="58240" y="230071"/>
                  <a:pt x="53760" y="230071"/>
                </a:cubicBezTo>
                <a:cubicBezTo>
                  <a:pt x="49329" y="230071"/>
                  <a:pt x="45725" y="233621"/>
                  <a:pt x="45725" y="238095"/>
                </a:cubicBezTo>
                <a:lnTo>
                  <a:pt x="45725" y="364283"/>
                </a:lnTo>
                <a:cubicBezTo>
                  <a:pt x="45725" y="373230"/>
                  <a:pt x="38421" y="380476"/>
                  <a:pt x="29461" y="380476"/>
                </a:cubicBezTo>
                <a:lnTo>
                  <a:pt x="16216" y="380476"/>
                </a:lnTo>
                <a:cubicBezTo>
                  <a:pt x="7256" y="380476"/>
                  <a:pt x="0" y="373230"/>
                  <a:pt x="0" y="364283"/>
                </a:cubicBezTo>
                <a:lnTo>
                  <a:pt x="0" y="191267"/>
                </a:lnTo>
                <a:cubicBezTo>
                  <a:pt x="0" y="170746"/>
                  <a:pt x="16703" y="154115"/>
                  <a:pt x="37204" y="154115"/>
                </a:cubicBezTo>
                <a:close/>
                <a:moveTo>
                  <a:pt x="281805" y="51936"/>
                </a:moveTo>
                <a:lnTo>
                  <a:pt x="592197" y="51936"/>
                </a:lnTo>
                <a:cubicBezTo>
                  <a:pt x="601158" y="51936"/>
                  <a:pt x="608415" y="59231"/>
                  <a:pt x="608415" y="68179"/>
                </a:cubicBezTo>
                <a:lnTo>
                  <a:pt x="608415" y="273407"/>
                </a:lnTo>
                <a:cubicBezTo>
                  <a:pt x="608415" y="282355"/>
                  <a:pt x="601158" y="289601"/>
                  <a:pt x="592197" y="289601"/>
                </a:cubicBezTo>
                <a:lnTo>
                  <a:pt x="347848" y="289601"/>
                </a:lnTo>
                <a:cubicBezTo>
                  <a:pt x="360219" y="284008"/>
                  <a:pt x="368937" y="271510"/>
                  <a:pt x="368937" y="257066"/>
                </a:cubicBezTo>
                <a:cubicBezTo>
                  <a:pt x="368937" y="249285"/>
                  <a:pt x="366404" y="242088"/>
                  <a:pt x="362167" y="236252"/>
                </a:cubicBezTo>
                <a:lnTo>
                  <a:pt x="424460" y="159997"/>
                </a:lnTo>
                <a:cubicBezTo>
                  <a:pt x="428405" y="155182"/>
                  <a:pt x="427772" y="148130"/>
                  <a:pt x="423047" y="144142"/>
                </a:cubicBezTo>
                <a:cubicBezTo>
                  <a:pt x="418177" y="140009"/>
                  <a:pt x="410677" y="140933"/>
                  <a:pt x="406683" y="145844"/>
                </a:cubicBezTo>
                <a:lnTo>
                  <a:pt x="343660" y="222927"/>
                </a:lnTo>
                <a:cubicBezTo>
                  <a:pt x="340299" y="221954"/>
                  <a:pt x="336792" y="221370"/>
                  <a:pt x="333140" y="221370"/>
                </a:cubicBezTo>
                <a:lnTo>
                  <a:pt x="333140" y="221468"/>
                </a:lnTo>
                <a:lnTo>
                  <a:pt x="280247" y="221468"/>
                </a:lnTo>
                <a:lnTo>
                  <a:pt x="265538" y="202890"/>
                </a:lnTo>
                <a:lnTo>
                  <a:pt x="265538" y="68179"/>
                </a:lnTo>
                <a:cubicBezTo>
                  <a:pt x="265538" y="59231"/>
                  <a:pt x="272844" y="51936"/>
                  <a:pt x="281805" y="51936"/>
                </a:cubicBezTo>
                <a:close/>
                <a:moveTo>
                  <a:pt x="130688" y="0"/>
                </a:moveTo>
                <a:cubicBezTo>
                  <a:pt x="167400" y="0"/>
                  <a:pt x="197161" y="29729"/>
                  <a:pt x="197161" y="66402"/>
                </a:cubicBezTo>
                <a:cubicBezTo>
                  <a:pt x="197161" y="103075"/>
                  <a:pt x="167400" y="132804"/>
                  <a:pt x="130688" y="132804"/>
                </a:cubicBezTo>
                <a:cubicBezTo>
                  <a:pt x="93976" y="132804"/>
                  <a:pt x="64215" y="103075"/>
                  <a:pt x="64215" y="66402"/>
                </a:cubicBezTo>
                <a:cubicBezTo>
                  <a:pt x="64215" y="29729"/>
                  <a:pt x="93976" y="0"/>
                  <a:pt x="130688" y="0"/>
                </a:cubicBezTo>
                <a:close/>
              </a:path>
            </a:pathLst>
          </a:custGeom>
          <a:gradFill flip="none" rotWithShape="1">
            <a:gsLst>
              <a:gs pos="0">
                <a:srgbClr val="005B94"/>
              </a:gs>
              <a:gs pos="100000">
                <a:srgbClr val="2273B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ïslîḓè"/>
          <p:cNvSpPr txBox="1"/>
          <p:nvPr/>
        </p:nvSpPr>
        <p:spPr bwMode="auto">
          <a:xfrm>
            <a:off x="4678900" y="4423359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fontScale="900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4400">
              <a:spcBef>
                <a:spcPct val="0"/>
              </a:spcBef>
            </a:pPr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05B94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科教兴邦</a:t>
            </a:r>
            <a:endParaRPr lang="zh-CN" altLang="en-US" sz="24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05B94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9" name="îṡľîḓé"/>
          <p:cNvSpPr/>
          <p:nvPr/>
        </p:nvSpPr>
        <p:spPr bwMode="auto">
          <a:xfrm>
            <a:off x="4678900" y="4865165"/>
            <a:ext cx="2026018" cy="86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70000"/>
              </a:lnSpc>
            </a:pP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国家科技进步一等奖</a:t>
            </a:r>
            <a:r>
              <a:rPr lang="en-US" altLang="zh-CN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4</a:t>
            </a: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项（</a:t>
            </a:r>
            <a:r>
              <a:rPr lang="en-US" altLang="zh-CN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1978-2011</a:t>
            </a: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全国毕业生就业典型经验高校（</a:t>
            </a:r>
            <a:r>
              <a:rPr lang="en-US" altLang="zh-CN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2013</a:t>
            </a: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全国创新创业典型经验高校（</a:t>
            </a:r>
            <a:r>
              <a:rPr lang="en-US" altLang="zh-CN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2019</a:t>
            </a: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en-US" altLang="zh-CN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181</a:t>
            </a: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项国家级科研成果奖励（</a:t>
            </a:r>
            <a:r>
              <a:rPr lang="en-US" altLang="zh-CN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1978</a:t>
            </a: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年至</a:t>
            </a:r>
            <a:r>
              <a:rPr lang="en-US" altLang="zh-CN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2020</a:t>
            </a: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</a:t>
            </a:r>
            <a:r>
              <a:rPr lang="en-US" altLang="zh-CN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</a:t>
            </a:r>
            <a:r>
              <a:rPr lang="zh-CN" altLang="en-US" sz="6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月）</a:t>
            </a:r>
            <a:endParaRPr lang="zh-CN" altLang="en-US" sz="600" dirty="0">
              <a:solidFill>
                <a:srgbClr val="005B94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grpSp>
        <p:nvGrpSpPr>
          <p:cNvPr id="20" name="ïṡļïdé"/>
          <p:cNvGrpSpPr/>
          <p:nvPr/>
        </p:nvGrpSpPr>
        <p:grpSpPr>
          <a:xfrm>
            <a:off x="2687559" y="4562475"/>
            <a:ext cx="2002900" cy="981525"/>
            <a:chOff x="2687559" y="4423359"/>
            <a:chExt cx="2002900" cy="1120641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2687559" y="4423359"/>
              <a:ext cx="0" cy="11206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690459" y="4423359"/>
              <a:ext cx="0" cy="11206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669925" y="1637665"/>
            <a:ext cx="755205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buSzPct val="25000"/>
            </a:pPr>
            <a:r>
              <a:rPr lang="en-US" altLang="zh-CN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05B94"/>
                    </a:gs>
                  </a:gsLst>
                  <a:lin ang="0" scaled="1"/>
                </a:gradFill>
                <a:latin typeface="Impact" panose="020B0806030902050204" pitchFamily="34" charset="0"/>
                <a:ea typeface="阿里巴巴普惠体 Heavy" panose="00020600040101010101" pitchFamily="18" charset="-122"/>
              </a:rPr>
              <a:t>University of Science and Technology Beijing</a:t>
            </a:r>
            <a:endParaRPr lang="en-US" altLang="zh-CN" sz="24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05B94"/>
                  </a:gs>
                </a:gsLst>
                <a:lin ang="0" scaled="1"/>
              </a:gradFill>
              <a:latin typeface="Impact" panose="020B0806030902050204" pitchFamily="34" charset="0"/>
              <a:ea typeface="阿里巴巴普惠体 Heavy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9925" y="1219975"/>
            <a:ext cx="273412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05B94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北京科技大学</a:t>
            </a:r>
            <a:endParaRPr lang="zh-CN" altLang="en-US" sz="28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05B94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9925" y="295275"/>
            <a:ext cx="5871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5B9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钢铁摇篮之三段内容图文展示页</a:t>
            </a:r>
            <a:endParaRPr lang="zh-CN" altLang="en-US" sz="2800" dirty="0">
              <a:solidFill>
                <a:srgbClr val="005B9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iṩḻïdé"/>
          <p:cNvSpPr/>
          <p:nvPr/>
        </p:nvSpPr>
        <p:spPr>
          <a:xfrm>
            <a:off x="5238234" y="2466444"/>
            <a:ext cx="1715532" cy="1715532"/>
          </a:xfrm>
          <a:prstGeom prst="ellipse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2273B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iSḷïdé"/>
          <p:cNvSpPr/>
          <p:nvPr/>
        </p:nvSpPr>
        <p:spPr bwMode="auto">
          <a:xfrm>
            <a:off x="5674415" y="2906607"/>
            <a:ext cx="843170" cy="835205"/>
          </a:xfrm>
          <a:custGeom>
            <a:avLst/>
            <a:gdLst>
              <a:gd name="connsiteX0" fmla="*/ 335044 w 605098"/>
              <a:gd name="connsiteY0" fmla="*/ 504825 h 599383"/>
              <a:gd name="connsiteX1" fmla="*/ 370538 w 605098"/>
              <a:gd name="connsiteY1" fmla="*/ 504825 h 599383"/>
              <a:gd name="connsiteX2" fmla="*/ 370538 w 605098"/>
              <a:gd name="connsiteY2" fmla="*/ 565158 h 599383"/>
              <a:gd name="connsiteX3" fmla="*/ 335044 w 605098"/>
              <a:gd name="connsiteY3" fmla="*/ 565158 h 599383"/>
              <a:gd name="connsiteX4" fmla="*/ 284802 w 605098"/>
              <a:gd name="connsiteY4" fmla="*/ 504825 h 599383"/>
              <a:gd name="connsiteX5" fmla="*/ 320296 w 605098"/>
              <a:gd name="connsiteY5" fmla="*/ 504825 h 599383"/>
              <a:gd name="connsiteX6" fmla="*/ 320296 w 605098"/>
              <a:gd name="connsiteY6" fmla="*/ 565158 h 599383"/>
              <a:gd name="connsiteX7" fmla="*/ 284802 w 605098"/>
              <a:gd name="connsiteY7" fmla="*/ 565158 h 599383"/>
              <a:gd name="connsiteX8" fmla="*/ 234559 w 605098"/>
              <a:gd name="connsiteY8" fmla="*/ 504825 h 599383"/>
              <a:gd name="connsiteX9" fmla="*/ 269912 w 605098"/>
              <a:gd name="connsiteY9" fmla="*/ 504825 h 599383"/>
              <a:gd name="connsiteX10" fmla="*/ 269912 w 605098"/>
              <a:gd name="connsiteY10" fmla="*/ 565158 h 599383"/>
              <a:gd name="connsiteX11" fmla="*/ 234559 w 605098"/>
              <a:gd name="connsiteY11" fmla="*/ 565158 h 599383"/>
              <a:gd name="connsiteX12" fmla="*/ 526135 w 605098"/>
              <a:gd name="connsiteY12" fmla="*/ 465878 h 599383"/>
              <a:gd name="connsiteX13" fmla="*/ 540925 w 605098"/>
              <a:gd name="connsiteY13" fmla="*/ 465878 h 599383"/>
              <a:gd name="connsiteX14" fmla="*/ 540925 w 605098"/>
              <a:gd name="connsiteY14" fmla="*/ 473886 h 599383"/>
              <a:gd name="connsiteX15" fmla="*/ 605098 w 605098"/>
              <a:gd name="connsiteY15" fmla="*/ 470508 h 599383"/>
              <a:gd name="connsiteX16" fmla="*/ 605098 w 605098"/>
              <a:gd name="connsiteY16" fmla="*/ 515677 h 599383"/>
              <a:gd name="connsiteX17" fmla="*/ 540925 w 605098"/>
              <a:gd name="connsiteY17" fmla="*/ 518930 h 599383"/>
              <a:gd name="connsiteX18" fmla="*/ 540925 w 605098"/>
              <a:gd name="connsiteY18" fmla="*/ 599383 h 599383"/>
              <a:gd name="connsiteX19" fmla="*/ 526135 w 605098"/>
              <a:gd name="connsiteY19" fmla="*/ 599383 h 599383"/>
              <a:gd name="connsiteX20" fmla="*/ 64048 w 605098"/>
              <a:gd name="connsiteY20" fmla="*/ 465878 h 599383"/>
              <a:gd name="connsiteX21" fmla="*/ 78963 w 605098"/>
              <a:gd name="connsiteY21" fmla="*/ 465878 h 599383"/>
              <a:gd name="connsiteX22" fmla="*/ 78963 w 605098"/>
              <a:gd name="connsiteY22" fmla="*/ 599383 h 599383"/>
              <a:gd name="connsiteX23" fmla="*/ 64048 w 605098"/>
              <a:gd name="connsiteY23" fmla="*/ 599383 h 599383"/>
              <a:gd name="connsiteX24" fmla="*/ 64048 w 605098"/>
              <a:gd name="connsiteY24" fmla="*/ 518930 h 599383"/>
              <a:gd name="connsiteX25" fmla="*/ 0 w 605098"/>
              <a:gd name="connsiteY25" fmla="*/ 515677 h 599383"/>
              <a:gd name="connsiteX26" fmla="*/ 0 w 605098"/>
              <a:gd name="connsiteY26" fmla="*/ 470508 h 599383"/>
              <a:gd name="connsiteX27" fmla="*/ 64048 w 605098"/>
              <a:gd name="connsiteY27" fmla="*/ 473886 h 599383"/>
              <a:gd name="connsiteX28" fmla="*/ 202362 w 605098"/>
              <a:gd name="connsiteY28" fmla="*/ 459264 h 599383"/>
              <a:gd name="connsiteX29" fmla="*/ 202362 w 605098"/>
              <a:gd name="connsiteY29" fmla="*/ 482534 h 599383"/>
              <a:gd name="connsiteX30" fmla="*/ 221535 w 605098"/>
              <a:gd name="connsiteY30" fmla="*/ 482534 h 599383"/>
              <a:gd name="connsiteX31" fmla="*/ 221535 w 605098"/>
              <a:gd name="connsiteY31" fmla="*/ 574362 h 599383"/>
              <a:gd name="connsiteX32" fmla="*/ 383562 w 605098"/>
              <a:gd name="connsiteY32" fmla="*/ 574362 h 599383"/>
              <a:gd name="connsiteX33" fmla="*/ 383562 w 605098"/>
              <a:gd name="connsiteY33" fmla="*/ 482534 h 599383"/>
              <a:gd name="connsiteX34" fmla="*/ 402610 w 605098"/>
              <a:gd name="connsiteY34" fmla="*/ 482534 h 599383"/>
              <a:gd name="connsiteX35" fmla="*/ 402610 w 605098"/>
              <a:gd name="connsiteY35" fmla="*/ 459264 h 599383"/>
              <a:gd name="connsiteX36" fmla="*/ 398600 w 605098"/>
              <a:gd name="connsiteY36" fmla="*/ 319646 h 599383"/>
              <a:gd name="connsiteX37" fmla="*/ 398600 w 605098"/>
              <a:gd name="connsiteY37" fmla="*/ 427237 h 599383"/>
              <a:gd name="connsiteX38" fmla="*/ 463762 w 605098"/>
              <a:gd name="connsiteY38" fmla="*/ 427237 h 599383"/>
              <a:gd name="connsiteX39" fmla="*/ 463762 w 605098"/>
              <a:gd name="connsiteY39" fmla="*/ 319646 h 599383"/>
              <a:gd name="connsiteX40" fmla="*/ 269905 w 605098"/>
              <a:gd name="connsiteY40" fmla="*/ 319646 h 599383"/>
              <a:gd name="connsiteX41" fmla="*/ 269905 w 605098"/>
              <a:gd name="connsiteY41" fmla="*/ 427237 h 599383"/>
              <a:gd name="connsiteX42" fmla="*/ 335067 w 605098"/>
              <a:gd name="connsiteY42" fmla="*/ 427237 h 599383"/>
              <a:gd name="connsiteX43" fmla="*/ 335067 w 605098"/>
              <a:gd name="connsiteY43" fmla="*/ 319646 h 599383"/>
              <a:gd name="connsiteX44" fmla="*/ 141335 w 605098"/>
              <a:gd name="connsiteY44" fmla="*/ 319646 h 599383"/>
              <a:gd name="connsiteX45" fmla="*/ 141335 w 605098"/>
              <a:gd name="connsiteY45" fmla="*/ 427237 h 599383"/>
              <a:gd name="connsiteX46" fmla="*/ 206497 w 605098"/>
              <a:gd name="connsiteY46" fmla="*/ 427237 h 599383"/>
              <a:gd name="connsiteX47" fmla="*/ 206497 w 605098"/>
              <a:gd name="connsiteY47" fmla="*/ 319646 h 599383"/>
              <a:gd name="connsiteX48" fmla="*/ 398600 w 605098"/>
              <a:gd name="connsiteY48" fmla="*/ 168142 h 599383"/>
              <a:gd name="connsiteX49" fmla="*/ 398600 w 605098"/>
              <a:gd name="connsiteY49" fmla="*/ 275733 h 599383"/>
              <a:gd name="connsiteX50" fmla="*/ 463762 w 605098"/>
              <a:gd name="connsiteY50" fmla="*/ 275733 h 599383"/>
              <a:gd name="connsiteX51" fmla="*/ 463762 w 605098"/>
              <a:gd name="connsiteY51" fmla="*/ 168142 h 599383"/>
              <a:gd name="connsiteX52" fmla="*/ 269905 w 605098"/>
              <a:gd name="connsiteY52" fmla="*/ 168142 h 599383"/>
              <a:gd name="connsiteX53" fmla="*/ 269905 w 605098"/>
              <a:gd name="connsiteY53" fmla="*/ 275733 h 599383"/>
              <a:gd name="connsiteX54" fmla="*/ 335067 w 605098"/>
              <a:gd name="connsiteY54" fmla="*/ 275733 h 599383"/>
              <a:gd name="connsiteX55" fmla="*/ 335067 w 605098"/>
              <a:gd name="connsiteY55" fmla="*/ 168142 h 599383"/>
              <a:gd name="connsiteX56" fmla="*/ 141335 w 605098"/>
              <a:gd name="connsiteY56" fmla="*/ 168142 h 599383"/>
              <a:gd name="connsiteX57" fmla="*/ 141335 w 605098"/>
              <a:gd name="connsiteY57" fmla="*/ 275733 h 599383"/>
              <a:gd name="connsiteX58" fmla="*/ 206497 w 605098"/>
              <a:gd name="connsiteY58" fmla="*/ 275733 h 599383"/>
              <a:gd name="connsiteX59" fmla="*/ 206497 w 605098"/>
              <a:gd name="connsiteY59" fmla="*/ 168142 h 599383"/>
              <a:gd name="connsiteX60" fmla="*/ 127676 w 605098"/>
              <a:gd name="connsiteY60" fmla="*/ 88950 h 599383"/>
              <a:gd name="connsiteX61" fmla="*/ 127676 w 605098"/>
              <a:gd name="connsiteY61" fmla="*/ 136741 h 599383"/>
              <a:gd name="connsiteX62" fmla="*/ 477421 w 605098"/>
              <a:gd name="connsiteY62" fmla="*/ 136741 h 599383"/>
              <a:gd name="connsiteX63" fmla="*/ 477421 w 605098"/>
              <a:gd name="connsiteY63" fmla="*/ 88950 h 599383"/>
              <a:gd name="connsiteX64" fmla="*/ 78680 w 605098"/>
              <a:gd name="connsiteY64" fmla="*/ 0 h 599383"/>
              <a:gd name="connsiteX65" fmla="*/ 526417 w 605098"/>
              <a:gd name="connsiteY65" fmla="*/ 0 h 599383"/>
              <a:gd name="connsiteX66" fmla="*/ 526417 w 605098"/>
              <a:gd name="connsiteY66" fmla="*/ 87574 h 599383"/>
              <a:gd name="connsiteX67" fmla="*/ 507370 w 605098"/>
              <a:gd name="connsiteY67" fmla="*/ 87574 h 599383"/>
              <a:gd name="connsiteX68" fmla="*/ 507370 w 605098"/>
              <a:gd name="connsiteY68" fmla="*/ 599383 h 599383"/>
              <a:gd name="connsiteX69" fmla="*/ 97602 w 605098"/>
              <a:gd name="connsiteY69" fmla="*/ 599383 h 599383"/>
              <a:gd name="connsiteX70" fmla="*/ 97602 w 605098"/>
              <a:gd name="connsiteY70" fmla="*/ 87574 h 599383"/>
              <a:gd name="connsiteX71" fmla="*/ 78680 w 605098"/>
              <a:gd name="connsiteY71" fmla="*/ 87574 h 59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5098" h="599383">
                <a:moveTo>
                  <a:pt x="335044" y="504825"/>
                </a:moveTo>
                <a:lnTo>
                  <a:pt x="370538" y="504825"/>
                </a:lnTo>
                <a:lnTo>
                  <a:pt x="370538" y="565158"/>
                </a:lnTo>
                <a:lnTo>
                  <a:pt x="335044" y="565158"/>
                </a:lnTo>
                <a:close/>
                <a:moveTo>
                  <a:pt x="284802" y="504825"/>
                </a:moveTo>
                <a:lnTo>
                  <a:pt x="320296" y="504825"/>
                </a:lnTo>
                <a:lnTo>
                  <a:pt x="320296" y="565158"/>
                </a:lnTo>
                <a:lnTo>
                  <a:pt x="284802" y="565158"/>
                </a:lnTo>
                <a:close/>
                <a:moveTo>
                  <a:pt x="234559" y="504825"/>
                </a:moveTo>
                <a:lnTo>
                  <a:pt x="269912" y="504825"/>
                </a:lnTo>
                <a:lnTo>
                  <a:pt x="269912" y="565158"/>
                </a:lnTo>
                <a:lnTo>
                  <a:pt x="234559" y="565158"/>
                </a:lnTo>
                <a:close/>
                <a:moveTo>
                  <a:pt x="526135" y="465878"/>
                </a:moveTo>
                <a:lnTo>
                  <a:pt x="540925" y="465878"/>
                </a:lnTo>
                <a:lnTo>
                  <a:pt x="540925" y="473886"/>
                </a:lnTo>
                <a:cubicBezTo>
                  <a:pt x="563737" y="480768"/>
                  <a:pt x="581033" y="455994"/>
                  <a:pt x="605098" y="470508"/>
                </a:cubicBezTo>
                <a:lnTo>
                  <a:pt x="605098" y="515677"/>
                </a:lnTo>
                <a:cubicBezTo>
                  <a:pt x="581033" y="501163"/>
                  <a:pt x="563737" y="525937"/>
                  <a:pt x="540925" y="518930"/>
                </a:cubicBezTo>
                <a:lnTo>
                  <a:pt x="540925" y="599383"/>
                </a:lnTo>
                <a:lnTo>
                  <a:pt x="526135" y="599383"/>
                </a:lnTo>
                <a:close/>
                <a:moveTo>
                  <a:pt x="64048" y="465878"/>
                </a:moveTo>
                <a:lnTo>
                  <a:pt x="78963" y="465878"/>
                </a:lnTo>
                <a:lnTo>
                  <a:pt x="78963" y="599383"/>
                </a:lnTo>
                <a:lnTo>
                  <a:pt x="64048" y="599383"/>
                </a:lnTo>
                <a:lnTo>
                  <a:pt x="64048" y="518930"/>
                </a:lnTo>
                <a:cubicBezTo>
                  <a:pt x="41361" y="525937"/>
                  <a:pt x="24065" y="501163"/>
                  <a:pt x="0" y="515677"/>
                </a:cubicBezTo>
                <a:lnTo>
                  <a:pt x="0" y="470508"/>
                </a:lnTo>
                <a:cubicBezTo>
                  <a:pt x="24065" y="455994"/>
                  <a:pt x="41361" y="480768"/>
                  <a:pt x="64048" y="473886"/>
                </a:cubicBezTo>
                <a:close/>
                <a:moveTo>
                  <a:pt x="202362" y="459264"/>
                </a:moveTo>
                <a:lnTo>
                  <a:pt x="202362" y="482534"/>
                </a:lnTo>
                <a:lnTo>
                  <a:pt x="221535" y="482534"/>
                </a:lnTo>
                <a:lnTo>
                  <a:pt x="221535" y="574362"/>
                </a:lnTo>
                <a:lnTo>
                  <a:pt x="383562" y="574362"/>
                </a:lnTo>
                <a:lnTo>
                  <a:pt x="383562" y="482534"/>
                </a:lnTo>
                <a:lnTo>
                  <a:pt x="402610" y="482534"/>
                </a:lnTo>
                <a:lnTo>
                  <a:pt x="402610" y="459264"/>
                </a:lnTo>
                <a:close/>
                <a:moveTo>
                  <a:pt x="398600" y="319646"/>
                </a:moveTo>
                <a:lnTo>
                  <a:pt x="398600" y="427237"/>
                </a:lnTo>
                <a:lnTo>
                  <a:pt x="463762" y="427237"/>
                </a:lnTo>
                <a:lnTo>
                  <a:pt x="463762" y="319646"/>
                </a:lnTo>
                <a:close/>
                <a:moveTo>
                  <a:pt x="269905" y="319646"/>
                </a:moveTo>
                <a:lnTo>
                  <a:pt x="269905" y="427237"/>
                </a:lnTo>
                <a:lnTo>
                  <a:pt x="335067" y="427237"/>
                </a:lnTo>
                <a:lnTo>
                  <a:pt x="335067" y="319646"/>
                </a:lnTo>
                <a:close/>
                <a:moveTo>
                  <a:pt x="141335" y="319646"/>
                </a:moveTo>
                <a:lnTo>
                  <a:pt x="141335" y="427237"/>
                </a:lnTo>
                <a:lnTo>
                  <a:pt x="206497" y="427237"/>
                </a:lnTo>
                <a:lnTo>
                  <a:pt x="206497" y="319646"/>
                </a:lnTo>
                <a:close/>
                <a:moveTo>
                  <a:pt x="398600" y="168142"/>
                </a:moveTo>
                <a:lnTo>
                  <a:pt x="398600" y="275733"/>
                </a:lnTo>
                <a:lnTo>
                  <a:pt x="463762" y="275733"/>
                </a:lnTo>
                <a:lnTo>
                  <a:pt x="463762" y="168142"/>
                </a:lnTo>
                <a:close/>
                <a:moveTo>
                  <a:pt x="269905" y="168142"/>
                </a:moveTo>
                <a:lnTo>
                  <a:pt x="269905" y="275733"/>
                </a:lnTo>
                <a:lnTo>
                  <a:pt x="335067" y="275733"/>
                </a:lnTo>
                <a:lnTo>
                  <a:pt x="335067" y="168142"/>
                </a:lnTo>
                <a:close/>
                <a:moveTo>
                  <a:pt x="141335" y="168142"/>
                </a:moveTo>
                <a:lnTo>
                  <a:pt x="141335" y="275733"/>
                </a:lnTo>
                <a:lnTo>
                  <a:pt x="206497" y="275733"/>
                </a:lnTo>
                <a:lnTo>
                  <a:pt x="206497" y="168142"/>
                </a:lnTo>
                <a:close/>
                <a:moveTo>
                  <a:pt x="127676" y="88950"/>
                </a:moveTo>
                <a:lnTo>
                  <a:pt x="127676" y="136741"/>
                </a:lnTo>
                <a:lnTo>
                  <a:pt x="477421" y="136741"/>
                </a:lnTo>
                <a:lnTo>
                  <a:pt x="477421" y="88950"/>
                </a:lnTo>
                <a:close/>
                <a:moveTo>
                  <a:pt x="78680" y="0"/>
                </a:moveTo>
                <a:lnTo>
                  <a:pt x="526417" y="0"/>
                </a:lnTo>
                <a:lnTo>
                  <a:pt x="526417" y="87574"/>
                </a:lnTo>
                <a:lnTo>
                  <a:pt x="507370" y="87574"/>
                </a:lnTo>
                <a:lnTo>
                  <a:pt x="507370" y="599383"/>
                </a:lnTo>
                <a:lnTo>
                  <a:pt x="97602" y="599383"/>
                </a:lnTo>
                <a:lnTo>
                  <a:pt x="97602" y="87574"/>
                </a:lnTo>
                <a:lnTo>
                  <a:pt x="78680" y="8757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íśḷïdê"/>
          <p:cNvSpPr/>
          <p:nvPr/>
        </p:nvSpPr>
        <p:spPr>
          <a:xfrm>
            <a:off x="3866238" y="1645440"/>
            <a:ext cx="4459523" cy="3700318"/>
          </a:xfrm>
          <a:prstGeom prst="arc">
            <a:avLst>
              <a:gd name="adj1" fmla="val 10800000"/>
              <a:gd name="adj2" fmla="val 20640"/>
            </a:avLst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îṩḷiḍe"/>
          <p:cNvGrpSpPr/>
          <p:nvPr/>
        </p:nvGrpSpPr>
        <p:grpSpPr>
          <a:xfrm>
            <a:off x="6998647" y="1512242"/>
            <a:ext cx="853890" cy="853890"/>
            <a:chOff x="8279482" y="2397310"/>
            <a:chExt cx="853890" cy="853890"/>
          </a:xfrm>
        </p:grpSpPr>
        <p:sp>
          <p:nvSpPr>
            <p:cNvPr id="34" name="ïs1ïḑé"/>
            <p:cNvSpPr/>
            <p:nvPr/>
          </p:nvSpPr>
          <p:spPr>
            <a:xfrm>
              <a:off x="8279482" y="2397310"/>
              <a:ext cx="853890" cy="85389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5" name="ïsḷiḋe"/>
            <p:cNvSpPr/>
            <p:nvPr/>
          </p:nvSpPr>
          <p:spPr bwMode="auto">
            <a:xfrm>
              <a:off x="8481168" y="2599338"/>
              <a:ext cx="450520" cy="449836"/>
            </a:xfrm>
            <a:custGeom>
              <a:avLst/>
              <a:gdLst>
                <a:gd name="connsiteX0" fmla="*/ 377627 w 607991"/>
                <a:gd name="connsiteY0" fmla="*/ 294539 h 607074"/>
                <a:gd name="connsiteX1" fmla="*/ 294976 w 607991"/>
                <a:gd name="connsiteY1" fmla="*/ 377063 h 607074"/>
                <a:gd name="connsiteX2" fmla="*/ 377627 w 607991"/>
                <a:gd name="connsiteY2" fmla="*/ 459588 h 607074"/>
                <a:gd name="connsiteX3" fmla="*/ 460355 w 607991"/>
                <a:gd name="connsiteY3" fmla="*/ 377063 h 607074"/>
                <a:gd name="connsiteX4" fmla="*/ 377627 w 607991"/>
                <a:gd name="connsiteY4" fmla="*/ 294539 h 607074"/>
                <a:gd name="connsiteX5" fmla="*/ 359653 w 607991"/>
                <a:gd name="connsiteY5" fmla="*/ 147129 h 607074"/>
                <a:gd name="connsiteX6" fmla="*/ 395678 w 607991"/>
                <a:gd name="connsiteY6" fmla="*/ 147129 h 607074"/>
                <a:gd name="connsiteX7" fmla="*/ 423869 w 607991"/>
                <a:gd name="connsiteY7" fmla="*/ 175277 h 607074"/>
                <a:gd name="connsiteX8" fmla="*/ 423869 w 607991"/>
                <a:gd name="connsiteY8" fmla="*/ 197288 h 607074"/>
                <a:gd name="connsiteX9" fmla="*/ 435698 w 607991"/>
                <a:gd name="connsiteY9" fmla="*/ 212474 h 607074"/>
                <a:gd name="connsiteX10" fmla="*/ 453212 w 607991"/>
                <a:gd name="connsiteY10" fmla="*/ 219760 h 607074"/>
                <a:gd name="connsiteX11" fmla="*/ 460970 w 607991"/>
                <a:gd name="connsiteY11" fmla="*/ 221447 h 607074"/>
                <a:gd name="connsiteX12" fmla="*/ 472185 w 607991"/>
                <a:gd name="connsiteY12" fmla="*/ 217459 h 607074"/>
                <a:gd name="connsiteX13" fmla="*/ 487931 w 607991"/>
                <a:gd name="connsiteY13" fmla="*/ 201737 h 607074"/>
                <a:gd name="connsiteX14" fmla="*/ 507826 w 607991"/>
                <a:gd name="connsiteY14" fmla="*/ 193530 h 607074"/>
                <a:gd name="connsiteX15" fmla="*/ 527798 w 607991"/>
                <a:gd name="connsiteY15" fmla="*/ 201737 h 607074"/>
                <a:gd name="connsiteX16" fmla="*/ 553300 w 607991"/>
                <a:gd name="connsiteY16" fmla="*/ 227200 h 607074"/>
                <a:gd name="connsiteX17" fmla="*/ 553300 w 607991"/>
                <a:gd name="connsiteY17" fmla="*/ 267005 h 607074"/>
                <a:gd name="connsiteX18" fmla="*/ 537553 w 607991"/>
                <a:gd name="connsiteY18" fmla="*/ 282727 h 607074"/>
                <a:gd name="connsiteX19" fmla="*/ 535249 w 607991"/>
                <a:gd name="connsiteY19" fmla="*/ 301671 h 607074"/>
                <a:gd name="connsiteX20" fmla="*/ 542546 w 607991"/>
                <a:gd name="connsiteY20" fmla="*/ 319158 h 607074"/>
                <a:gd name="connsiteX21" fmla="*/ 557755 w 607991"/>
                <a:gd name="connsiteY21" fmla="*/ 330969 h 607074"/>
                <a:gd name="connsiteX22" fmla="*/ 579800 w 607991"/>
                <a:gd name="connsiteY22" fmla="*/ 330969 h 607074"/>
                <a:gd name="connsiteX23" fmla="*/ 607991 w 607991"/>
                <a:gd name="connsiteY23" fmla="*/ 359116 h 607074"/>
                <a:gd name="connsiteX24" fmla="*/ 607991 w 607991"/>
                <a:gd name="connsiteY24" fmla="*/ 395087 h 607074"/>
                <a:gd name="connsiteX25" fmla="*/ 579800 w 607991"/>
                <a:gd name="connsiteY25" fmla="*/ 423234 h 607074"/>
                <a:gd name="connsiteX26" fmla="*/ 557755 w 607991"/>
                <a:gd name="connsiteY26" fmla="*/ 423234 h 607074"/>
                <a:gd name="connsiteX27" fmla="*/ 542546 w 607991"/>
                <a:gd name="connsiteY27" fmla="*/ 435045 h 607074"/>
                <a:gd name="connsiteX28" fmla="*/ 535249 w 607991"/>
                <a:gd name="connsiteY28" fmla="*/ 452532 h 607074"/>
                <a:gd name="connsiteX29" fmla="*/ 537630 w 607991"/>
                <a:gd name="connsiteY29" fmla="*/ 471476 h 607074"/>
                <a:gd name="connsiteX30" fmla="*/ 553300 w 607991"/>
                <a:gd name="connsiteY30" fmla="*/ 487199 h 607074"/>
                <a:gd name="connsiteX31" fmla="*/ 553300 w 607991"/>
                <a:gd name="connsiteY31" fmla="*/ 527004 h 607074"/>
                <a:gd name="connsiteX32" fmla="*/ 527798 w 607991"/>
                <a:gd name="connsiteY32" fmla="*/ 552467 h 607074"/>
                <a:gd name="connsiteX33" fmla="*/ 507826 w 607991"/>
                <a:gd name="connsiteY33" fmla="*/ 560750 h 607074"/>
                <a:gd name="connsiteX34" fmla="*/ 487931 w 607991"/>
                <a:gd name="connsiteY34" fmla="*/ 552467 h 607074"/>
                <a:gd name="connsiteX35" fmla="*/ 472261 w 607991"/>
                <a:gd name="connsiteY35" fmla="*/ 536821 h 607074"/>
                <a:gd name="connsiteX36" fmla="*/ 460970 w 607991"/>
                <a:gd name="connsiteY36" fmla="*/ 532756 h 607074"/>
                <a:gd name="connsiteX37" fmla="*/ 453212 w 607991"/>
                <a:gd name="connsiteY37" fmla="*/ 534443 h 607074"/>
                <a:gd name="connsiteX38" fmla="*/ 435698 w 607991"/>
                <a:gd name="connsiteY38" fmla="*/ 541729 h 607074"/>
                <a:gd name="connsiteX39" fmla="*/ 423869 w 607991"/>
                <a:gd name="connsiteY39" fmla="*/ 556915 h 607074"/>
                <a:gd name="connsiteX40" fmla="*/ 423869 w 607991"/>
                <a:gd name="connsiteY40" fmla="*/ 578927 h 607074"/>
                <a:gd name="connsiteX41" fmla="*/ 395678 w 607991"/>
                <a:gd name="connsiteY41" fmla="*/ 607074 h 607074"/>
                <a:gd name="connsiteX42" fmla="*/ 359653 w 607991"/>
                <a:gd name="connsiteY42" fmla="*/ 607074 h 607074"/>
                <a:gd name="connsiteX43" fmla="*/ 331462 w 607991"/>
                <a:gd name="connsiteY43" fmla="*/ 578927 h 607074"/>
                <a:gd name="connsiteX44" fmla="*/ 331462 w 607991"/>
                <a:gd name="connsiteY44" fmla="*/ 556915 h 607074"/>
                <a:gd name="connsiteX45" fmla="*/ 319633 w 607991"/>
                <a:gd name="connsiteY45" fmla="*/ 541729 h 607074"/>
                <a:gd name="connsiteX46" fmla="*/ 302119 w 607991"/>
                <a:gd name="connsiteY46" fmla="*/ 534443 h 607074"/>
                <a:gd name="connsiteX47" fmla="*/ 294361 w 607991"/>
                <a:gd name="connsiteY47" fmla="*/ 532756 h 607074"/>
                <a:gd name="connsiteX48" fmla="*/ 283146 w 607991"/>
                <a:gd name="connsiteY48" fmla="*/ 536821 h 607074"/>
                <a:gd name="connsiteX49" fmla="*/ 267400 w 607991"/>
                <a:gd name="connsiteY49" fmla="*/ 552467 h 607074"/>
                <a:gd name="connsiteX50" fmla="*/ 247505 w 607991"/>
                <a:gd name="connsiteY50" fmla="*/ 560750 h 607074"/>
                <a:gd name="connsiteX51" fmla="*/ 227533 w 607991"/>
                <a:gd name="connsiteY51" fmla="*/ 552467 h 607074"/>
                <a:gd name="connsiteX52" fmla="*/ 202031 w 607991"/>
                <a:gd name="connsiteY52" fmla="*/ 527004 h 607074"/>
                <a:gd name="connsiteX53" fmla="*/ 202031 w 607991"/>
                <a:gd name="connsiteY53" fmla="*/ 487199 h 607074"/>
                <a:gd name="connsiteX54" fmla="*/ 217701 w 607991"/>
                <a:gd name="connsiteY54" fmla="*/ 471476 h 607074"/>
                <a:gd name="connsiteX55" fmla="*/ 220082 w 607991"/>
                <a:gd name="connsiteY55" fmla="*/ 452532 h 607074"/>
                <a:gd name="connsiteX56" fmla="*/ 212785 w 607991"/>
                <a:gd name="connsiteY56" fmla="*/ 435045 h 607074"/>
                <a:gd name="connsiteX57" fmla="*/ 197576 w 607991"/>
                <a:gd name="connsiteY57" fmla="*/ 423234 h 607074"/>
                <a:gd name="connsiteX58" fmla="*/ 175531 w 607991"/>
                <a:gd name="connsiteY58" fmla="*/ 423234 h 607074"/>
                <a:gd name="connsiteX59" fmla="*/ 147340 w 607991"/>
                <a:gd name="connsiteY59" fmla="*/ 395087 h 607074"/>
                <a:gd name="connsiteX60" fmla="*/ 147340 w 607991"/>
                <a:gd name="connsiteY60" fmla="*/ 359116 h 607074"/>
                <a:gd name="connsiteX61" fmla="*/ 175531 w 607991"/>
                <a:gd name="connsiteY61" fmla="*/ 330969 h 607074"/>
                <a:gd name="connsiteX62" fmla="*/ 197576 w 607991"/>
                <a:gd name="connsiteY62" fmla="*/ 330969 h 607074"/>
                <a:gd name="connsiteX63" fmla="*/ 212785 w 607991"/>
                <a:gd name="connsiteY63" fmla="*/ 319158 h 607074"/>
                <a:gd name="connsiteX64" fmla="*/ 220082 w 607991"/>
                <a:gd name="connsiteY64" fmla="*/ 301671 h 607074"/>
                <a:gd name="connsiteX65" fmla="*/ 217701 w 607991"/>
                <a:gd name="connsiteY65" fmla="*/ 282727 h 607074"/>
                <a:gd name="connsiteX66" fmla="*/ 202031 w 607991"/>
                <a:gd name="connsiteY66" fmla="*/ 267005 h 607074"/>
                <a:gd name="connsiteX67" fmla="*/ 193735 w 607991"/>
                <a:gd name="connsiteY67" fmla="*/ 247141 h 607074"/>
                <a:gd name="connsiteX68" fmla="*/ 202031 w 607991"/>
                <a:gd name="connsiteY68" fmla="*/ 227200 h 607074"/>
                <a:gd name="connsiteX69" fmla="*/ 227533 w 607991"/>
                <a:gd name="connsiteY69" fmla="*/ 201737 h 607074"/>
                <a:gd name="connsiteX70" fmla="*/ 247505 w 607991"/>
                <a:gd name="connsiteY70" fmla="*/ 193530 h 607074"/>
                <a:gd name="connsiteX71" fmla="*/ 267400 w 607991"/>
                <a:gd name="connsiteY71" fmla="*/ 201737 h 607074"/>
                <a:gd name="connsiteX72" fmla="*/ 283070 w 607991"/>
                <a:gd name="connsiteY72" fmla="*/ 217383 h 607074"/>
                <a:gd name="connsiteX73" fmla="*/ 294361 w 607991"/>
                <a:gd name="connsiteY73" fmla="*/ 221447 h 607074"/>
                <a:gd name="connsiteX74" fmla="*/ 302119 w 607991"/>
                <a:gd name="connsiteY74" fmla="*/ 219760 h 607074"/>
                <a:gd name="connsiteX75" fmla="*/ 319633 w 607991"/>
                <a:gd name="connsiteY75" fmla="*/ 212474 h 607074"/>
                <a:gd name="connsiteX76" fmla="*/ 331462 w 607991"/>
                <a:gd name="connsiteY76" fmla="*/ 197288 h 607074"/>
                <a:gd name="connsiteX77" fmla="*/ 331462 w 607991"/>
                <a:gd name="connsiteY77" fmla="*/ 175277 h 607074"/>
                <a:gd name="connsiteX78" fmla="*/ 359653 w 607991"/>
                <a:gd name="connsiteY78" fmla="*/ 147129 h 607074"/>
                <a:gd name="connsiteX79" fmla="*/ 119929 w 607991"/>
                <a:gd name="connsiteY79" fmla="*/ 83135 h 607074"/>
                <a:gd name="connsiteX80" fmla="*/ 83282 w 607991"/>
                <a:gd name="connsiteY80" fmla="*/ 119717 h 607074"/>
                <a:gd name="connsiteX81" fmla="*/ 119929 w 607991"/>
                <a:gd name="connsiteY81" fmla="*/ 156223 h 607074"/>
                <a:gd name="connsiteX82" fmla="*/ 156499 w 607991"/>
                <a:gd name="connsiteY82" fmla="*/ 119717 h 607074"/>
                <a:gd name="connsiteX83" fmla="*/ 119929 w 607991"/>
                <a:gd name="connsiteY83" fmla="*/ 83135 h 607074"/>
                <a:gd name="connsiteX84" fmla="*/ 110863 w 607991"/>
                <a:gd name="connsiteY84" fmla="*/ 0 h 607074"/>
                <a:gd name="connsiteX85" fmla="*/ 128918 w 607991"/>
                <a:gd name="connsiteY85" fmla="*/ 0 h 607074"/>
                <a:gd name="connsiteX86" fmla="*/ 147741 w 607991"/>
                <a:gd name="connsiteY86" fmla="*/ 18790 h 607074"/>
                <a:gd name="connsiteX87" fmla="*/ 147741 w 607991"/>
                <a:gd name="connsiteY87" fmla="*/ 29834 h 607074"/>
                <a:gd name="connsiteX88" fmla="*/ 150507 w 607991"/>
                <a:gd name="connsiteY88" fmla="*/ 32978 h 607074"/>
                <a:gd name="connsiteX89" fmla="*/ 159726 w 607991"/>
                <a:gd name="connsiteY89" fmla="*/ 36813 h 607074"/>
                <a:gd name="connsiteX90" fmla="*/ 161570 w 607991"/>
                <a:gd name="connsiteY90" fmla="*/ 37196 h 607074"/>
                <a:gd name="connsiteX91" fmla="*/ 163875 w 607991"/>
                <a:gd name="connsiteY91" fmla="*/ 36583 h 607074"/>
                <a:gd name="connsiteX92" fmla="*/ 171711 w 607991"/>
                <a:gd name="connsiteY92" fmla="*/ 28683 h 607074"/>
                <a:gd name="connsiteX93" fmla="*/ 185002 w 607991"/>
                <a:gd name="connsiteY93" fmla="*/ 23238 h 607074"/>
                <a:gd name="connsiteX94" fmla="*/ 198294 w 607991"/>
                <a:gd name="connsiteY94" fmla="*/ 28683 h 607074"/>
                <a:gd name="connsiteX95" fmla="*/ 211047 w 607991"/>
                <a:gd name="connsiteY95" fmla="*/ 41414 h 607074"/>
                <a:gd name="connsiteX96" fmla="*/ 211047 w 607991"/>
                <a:gd name="connsiteY96" fmla="*/ 67950 h 607074"/>
                <a:gd name="connsiteX97" fmla="*/ 203211 w 607991"/>
                <a:gd name="connsiteY97" fmla="*/ 75849 h 607074"/>
                <a:gd name="connsiteX98" fmla="*/ 202903 w 607991"/>
                <a:gd name="connsiteY98" fmla="*/ 79914 h 607074"/>
                <a:gd name="connsiteX99" fmla="*/ 206822 w 607991"/>
                <a:gd name="connsiteY99" fmla="*/ 89117 h 607074"/>
                <a:gd name="connsiteX100" fmla="*/ 209972 w 607991"/>
                <a:gd name="connsiteY100" fmla="*/ 91878 h 607074"/>
                <a:gd name="connsiteX101" fmla="*/ 220958 w 607991"/>
                <a:gd name="connsiteY101" fmla="*/ 91878 h 607074"/>
                <a:gd name="connsiteX102" fmla="*/ 239781 w 607991"/>
                <a:gd name="connsiteY102" fmla="*/ 110668 h 607074"/>
                <a:gd name="connsiteX103" fmla="*/ 239781 w 607991"/>
                <a:gd name="connsiteY103" fmla="*/ 128691 h 607074"/>
                <a:gd name="connsiteX104" fmla="*/ 220958 w 607991"/>
                <a:gd name="connsiteY104" fmla="*/ 147480 h 607074"/>
                <a:gd name="connsiteX105" fmla="*/ 209972 w 607991"/>
                <a:gd name="connsiteY105" fmla="*/ 147480 h 607074"/>
                <a:gd name="connsiteX106" fmla="*/ 206822 w 607991"/>
                <a:gd name="connsiteY106" fmla="*/ 150241 h 607074"/>
                <a:gd name="connsiteX107" fmla="*/ 202903 w 607991"/>
                <a:gd name="connsiteY107" fmla="*/ 159444 h 607074"/>
                <a:gd name="connsiteX108" fmla="*/ 203211 w 607991"/>
                <a:gd name="connsiteY108" fmla="*/ 163586 h 607074"/>
                <a:gd name="connsiteX109" fmla="*/ 211047 w 607991"/>
                <a:gd name="connsiteY109" fmla="*/ 171408 h 607074"/>
                <a:gd name="connsiteX110" fmla="*/ 211047 w 607991"/>
                <a:gd name="connsiteY110" fmla="*/ 197944 h 607074"/>
                <a:gd name="connsiteX111" fmla="*/ 198294 w 607991"/>
                <a:gd name="connsiteY111" fmla="*/ 210675 h 607074"/>
                <a:gd name="connsiteX112" fmla="*/ 185002 w 607991"/>
                <a:gd name="connsiteY112" fmla="*/ 216197 h 607074"/>
                <a:gd name="connsiteX113" fmla="*/ 171711 w 607991"/>
                <a:gd name="connsiteY113" fmla="*/ 210675 h 607074"/>
                <a:gd name="connsiteX114" fmla="*/ 163875 w 607991"/>
                <a:gd name="connsiteY114" fmla="*/ 202852 h 607074"/>
                <a:gd name="connsiteX115" fmla="*/ 161570 w 607991"/>
                <a:gd name="connsiteY115" fmla="*/ 202239 h 607074"/>
                <a:gd name="connsiteX116" fmla="*/ 159726 w 607991"/>
                <a:gd name="connsiteY116" fmla="*/ 202546 h 607074"/>
                <a:gd name="connsiteX117" fmla="*/ 150507 w 607991"/>
                <a:gd name="connsiteY117" fmla="*/ 206457 h 607074"/>
                <a:gd name="connsiteX118" fmla="*/ 147741 w 607991"/>
                <a:gd name="connsiteY118" fmla="*/ 209601 h 607074"/>
                <a:gd name="connsiteX119" fmla="*/ 147741 w 607991"/>
                <a:gd name="connsiteY119" fmla="*/ 220568 h 607074"/>
                <a:gd name="connsiteX120" fmla="*/ 128918 w 607991"/>
                <a:gd name="connsiteY120" fmla="*/ 239358 h 607074"/>
                <a:gd name="connsiteX121" fmla="*/ 110863 w 607991"/>
                <a:gd name="connsiteY121" fmla="*/ 239358 h 607074"/>
                <a:gd name="connsiteX122" fmla="*/ 92117 w 607991"/>
                <a:gd name="connsiteY122" fmla="*/ 220568 h 607074"/>
                <a:gd name="connsiteX123" fmla="*/ 92117 w 607991"/>
                <a:gd name="connsiteY123" fmla="*/ 209601 h 607074"/>
                <a:gd name="connsiteX124" fmla="*/ 89274 w 607991"/>
                <a:gd name="connsiteY124" fmla="*/ 206457 h 607074"/>
                <a:gd name="connsiteX125" fmla="*/ 80055 w 607991"/>
                <a:gd name="connsiteY125" fmla="*/ 202546 h 607074"/>
                <a:gd name="connsiteX126" fmla="*/ 78211 w 607991"/>
                <a:gd name="connsiteY126" fmla="*/ 202239 h 607074"/>
                <a:gd name="connsiteX127" fmla="*/ 75983 w 607991"/>
                <a:gd name="connsiteY127" fmla="*/ 202852 h 607074"/>
                <a:gd name="connsiteX128" fmla="*/ 68070 w 607991"/>
                <a:gd name="connsiteY128" fmla="*/ 210675 h 607074"/>
                <a:gd name="connsiteX129" fmla="*/ 54779 w 607991"/>
                <a:gd name="connsiteY129" fmla="*/ 216197 h 607074"/>
                <a:gd name="connsiteX130" fmla="*/ 41487 w 607991"/>
                <a:gd name="connsiteY130" fmla="*/ 210675 h 607074"/>
                <a:gd name="connsiteX131" fmla="*/ 28734 w 607991"/>
                <a:gd name="connsiteY131" fmla="*/ 197944 h 607074"/>
                <a:gd name="connsiteX132" fmla="*/ 23279 w 607991"/>
                <a:gd name="connsiteY132" fmla="*/ 184676 h 607074"/>
                <a:gd name="connsiteX133" fmla="*/ 28734 w 607991"/>
                <a:gd name="connsiteY133" fmla="*/ 171408 h 607074"/>
                <a:gd name="connsiteX134" fmla="*/ 36570 w 607991"/>
                <a:gd name="connsiteY134" fmla="*/ 163586 h 607074"/>
                <a:gd name="connsiteX135" fmla="*/ 36878 w 607991"/>
                <a:gd name="connsiteY135" fmla="*/ 159444 h 607074"/>
                <a:gd name="connsiteX136" fmla="*/ 33036 w 607991"/>
                <a:gd name="connsiteY136" fmla="*/ 150241 h 607074"/>
                <a:gd name="connsiteX137" fmla="*/ 29886 w 607991"/>
                <a:gd name="connsiteY137" fmla="*/ 147480 h 607074"/>
                <a:gd name="connsiteX138" fmla="*/ 18823 w 607991"/>
                <a:gd name="connsiteY138" fmla="*/ 147480 h 607074"/>
                <a:gd name="connsiteX139" fmla="*/ 0 w 607991"/>
                <a:gd name="connsiteY139" fmla="*/ 128691 h 607074"/>
                <a:gd name="connsiteX140" fmla="*/ 0 w 607991"/>
                <a:gd name="connsiteY140" fmla="*/ 110668 h 607074"/>
                <a:gd name="connsiteX141" fmla="*/ 18823 w 607991"/>
                <a:gd name="connsiteY141" fmla="*/ 91955 h 607074"/>
                <a:gd name="connsiteX142" fmla="*/ 29886 w 607991"/>
                <a:gd name="connsiteY142" fmla="*/ 91955 h 607074"/>
                <a:gd name="connsiteX143" fmla="*/ 33036 w 607991"/>
                <a:gd name="connsiteY143" fmla="*/ 89194 h 607074"/>
                <a:gd name="connsiteX144" fmla="*/ 36878 w 607991"/>
                <a:gd name="connsiteY144" fmla="*/ 79914 h 607074"/>
                <a:gd name="connsiteX145" fmla="*/ 36570 w 607991"/>
                <a:gd name="connsiteY145" fmla="*/ 75849 h 607074"/>
                <a:gd name="connsiteX146" fmla="*/ 28734 w 607991"/>
                <a:gd name="connsiteY146" fmla="*/ 67950 h 607074"/>
                <a:gd name="connsiteX147" fmla="*/ 28734 w 607991"/>
                <a:gd name="connsiteY147" fmla="*/ 41414 h 607074"/>
                <a:gd name="connsiteX148" fmla="*/ 41487 w 607991"/>
                <a:gd name="connsiteY148" fmla="*/ 28683 h 607074"/>
                <a:gd name="connsiteX149" fmla="*/ 54779 w 607991"/>
                <a:gd name="connsiteY149" fmla="*/ 23238 h 607074"/>
                <a:gd name="connsiteX150" fmla="*/ 68070 w 607991"/>
                <a:gd name="connsiteY150" fmla="*/ 28683 h 607074"/>
                <a:gd name="connsiteX151" fmla="*/ 75983 w 607991"/>
                <a:gd name="connsiteY151" fmla="*/ 36583 h 607074"/>
                <a:gd name="connsiteX152" fmla="*/ 78211 w 607991"/>
                <a:gd name="connsiteY152" fmla="*/ 37196 h 607074"/>
                <a:gd name="connsiteX153" fmla="*/ 80055 w 607991"/>
                <a:gd name="connsiteY153" fmla="*/ 36813 h 607074"/>
                <a:gd name="connsiteX154" fmla="*/ 89351 w 607991"/>
                <a:gd name="connsiteY154" fmla="*/ 32978 h 607074"/>
                <a:gd name="connsiteX155" fmla="*/ 92117 w 607991"/>
                <a:gd name="connsiteY155" fmla="*/ 29834 h 607074"/>
                <a:gd name="connsiteX156" fmla="*/ 92117 w 607991"/>
                <a:gd name="connsiteY156" fmla="*/ 18790 h 607074"/>
                <a:gd name="connsiteX157" fmla="*/ 110863 w 607991"/>
                <a:gd name="connsiteY157" fmla="*/ 0 h 6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7991" h="607074">
                  <a:moveTo>
                    <a:pt x="377627" y="294539"/>
                  </a:moveTo>
                  <a:cubicBezTo>
                    <a:pt x="332077" y="294539"/>
                    <a:pt x="294976" y="331583"/>
                    <a:pt x="294976" y="377063"/>
                  </a:cubicBezTo>
                  <a:cubicBezTo>
                    <a:pt x="294976" y="422621"/>
                    <a:pt x="332077" y="459588"/>
                    <a:pt x="377627" y="459588"/>
                  </a:cubicBezTo>
                  <a:cubicBezTo>
                    <a:pt x="423254" y="459588"/>
                    <a:pt x="460355" y="422621"/>
                    <a:pt x="460355" y="377063"/>
                  </a:cubicBezTo>
                  <a:cubicBezTo>
                    <a:pt x="460355" y="331583"/>
                    <a:pt x="423254" y="294539"/>
                    <a:pt x="377627" y="294539"/>
                  </a:cubicBezTo>
                  <a:close/>
                  <a:moveTo>
                    <a:pt x="359653" y="147129"/>
                  </a:moveTo>
                  <a:lnTo>
                    <a:pt x="395678" y="147129"/>
                  </a:lnTo>
                  <a:cubicBezTo>
                    <a:pt x="411271" y="147129"/>
                    <a:pt x="423869" y="159707"/>
                    <a:pt x="423869" y="175277"/>
                  </a:cubicBezTo>
                  <a:lnTo>
                    <a:pt x="423869" y="197288"/>
                  </a:lnTo>
                  <a:cubicBezTo>
                    <a:pt x="423869" y="203270"/>
                    <a:pt x="429323" y="210173"/>
                    <a:pt x="435698" y="212474"/>
                  </a:cubicBezTo>
                  <a:cubicBezTo>
                    <a:pt x="441613" y="214545"/>
                    <a:pt x="447527" y="216999"/>
                    <a:pt x="453212" y="219760"/>
                  </a:cubicBezTo>
                  <a:cubicBezTo>
                    <a:pt x="455516" y="220834"/>
                    <a:pt x="458205" y="221447"/>
                    <a:pt x="460970" y="221447"/>
                  </a:cubicBezTo>
                  <a:cubicBezTo>
                    <a:pt x="465502" y="221447"/>
                    <a:pt x="469727" y="219913"/>
                    <a:pt x="472185" y="217459"/>
                  </a:cubicBezTo>
                  <a:lnTo>
                    <a:pt x="487931" y="201737"/>
                  </a:lnTo>
                  <a:cubicBezTo>
                    <a:pt x="493232" y="196445"/>
                    <a:pt x="500298" y="193530"/>
                    <a:pt x="507826" y="193530"/>
                  </a:cubicBezTo>
                  <a:cubicBezTo>
                    <a:pt x="515431" y="193530"/>
                    <a:pt x="522498" y="196445"/>
                    <a:pt x="527798" y="201737"/>
                  </a:cubicBezTo>
                  <a:lnTo>
                    <a:pt x="553300" y="227200"/>
                  </a:lnTo>
                  <a:cubicBezTo>
                    <a:pt x="564284" y="238167"/>
                    <a:pt x="564284" y="256037"/>
                    <a:pt x="553300" y="267005"/>
                  </a:cubicBezTo>
                  <a:lnTo>
                    <a:pt x="537553" y="282727"/>
                  </a:lnTo>
                  <a:cubicBezTo>
                    <a:pt x="533405" y="286946"/>
                    <a:pt x="532253" y="295612"/>
                    <a:pt x="535249" y="301671"/>
                  </a:cubicBezTo>
                  <a:cubicBezTo>
                    <a:pt x="538014" y="307347"/>
                    <a:pt x="540472" y="313252"/>
                    <a:pt x="542546" y="319158"/>
                  </a:cubicBezTo>
                  <a:cubicBezTo>
                    <a:pt x="544850" y="325524"/>
                    <a:pt x="551764" y="330969"/>
                    <a:pt x="557755" y="330969"/>
                  </a:cubicBezTo>
                  <a:lnTo>
                    <a:pt x="579800" y="330969"/>
                  </a:lnTo>
                  <a:cubicBezTo>
                    <a:pt x="595317" y="330969"/>
                    <a:pt x="607991" y="343547"/>
                    <a:pt x="607991" y="359116"/>
                  </a:cubicBezTo>
                  <a:lnTo>
                    <a:pt x="607991" y="395087"/>
                  </a:lnTo>
                  <a:cubicBezTo>
                    <a:pt x="607991" y="410656"/>
                    <a:pt x="595394" y="423234"/>
                    <a:pt x="579800" y="423234"/>
                  </a:cubicBezTo>
                  <a:lnTo>
                    <a:pt x="557755" y="423234"/>
                  </a:lnTo>
                  <a:cubicBezTo>
                    <a:pt x="551764" y="423234"/>
                    <a:pt x="544850" y="428680"/>
                    <a:pt x="542546" y="435045"/>
                  </a:cubicBezTo>
                  <a:cubicBezTo>
                    <a:pt x="540472" y="440951"/>
                    <a:pt x="538014" y="446857"/>
                    <a:pt x="535249" y="452532"/>
                  </a:cubicBezTo>
                  <a:cubicBezTo>
                    <a:pt x="532330" y="458591"/>
                    <a:pt x="533405" y="467258"/>
                    <a:pt x="537630" y="471476"/>
                  </a:cubicBezTo>
                  <a:lnTo>
                    <a:pt x="553300" y="487199"/>
                  </a:lnTo>
                  <a:cubicBezTo>
                    <a:pt x="564284" y="498166"/>
                    <a:pt x="564284" y="516036"/>
                    <a:pt x="553300" y="527004"/>
                  </a:cubicBezTo>
                  <a:lnTo>
                    <a:pt x="527798" y="552467"/>
                  </a:lnTo>
                  <a:cubicBezTo>
                    <a:pt x="522498" y="557759"/>
                    <a:pt x="515431" y="560750"/>
                    <a:pt x="507826" y="560750"/>
                  </a:cubicBezTo>
                  <a:cubicBezTo>
                    <a:pt x="500298" y="560750"/>
                    <a:pt x="493232" y="557759"/>
                    <a:pt x="487931" y="552467"/>
                  </a:cubicBezTo>
                  <a:lnTo>
                    <a:pt x="472261" y="536821"/>
                  </a:lnTo>
                  <a:cubicBezTo>
                    <a:pt x="469727" y="534290"/>
                    <a:pt x="465502" y="532756"/>
                    <a:pt x="460970" y="532756"/>
                  </a:cubicBezTo>
                  <a:cubicBezTo>
                    <a:pt x="458205" y="532756"/>
                    <a:pt x="455439" y="533369"/>
                    <a:pt x="453212" y="534443"/>
                  </a:cubicBezTo>
                  <a:cubicBezTo>
                    <a:pt x="447527" y="537204"/>
                    <a:pt x="441613" y="539658"/>
                    <a:pt x="435698" y="541729"/>
                  </a:cubicBezTo>
                  <a:cubicBezTo>
                    <a:pt x="429323" y="544030"/>
                    <a:pt x="423869" y="550933"/>
                    <a:pt x="423869" y="556915"/>
                  </a:cubicBezTo>
                  <a:lnTo>
                    <a:pt x="423869" y="578927"/>
                  </a:lnTo>
                  <a:cubicBezTo>
                    <a:pt x="423869" y="594496"/>
                    <a:pt x="411271" y="607074"/>
                    <a:pt x="395678" y="607074"/>
                  </a:cubicBezTo>
                  <a:lnTo>
                    <a:pt x="359653" y="607074"/>
                  </a:lnTo>
                  <a:cubicBezTo>
                    <a:pt x="344060" y="607074"/>
                    <a:pt x="331462" y="594496"/>
                    <a:pt x="331462" y="578927"/>
                  </a:cubicBezTo>
                  <a:lnTo>
                    <a:pt x="331462" y="556915"/>
                  </a:lnTo>
                  <a:cubicBezTo>
                    <a:pt x="331462" y="550933"/>
                    <a:pt x="326008" y="544030"/>
                    <a:pt x="319633" y="541729"/>
                  </a:cubicBezTo>
                  <a:cubicBezTo>
                    <a:pt x="313718" y="539658"/>
                    <a:pt x="307804" y="537204"/>
                    <a:pt x="302119" y="534443"/>
                  </a:cubicBezTo>
                  <a:cubicBezTo>
                    <a:pt x="299892" y="533369"/>
                    <a:pt x="297203" y="532756"/>
                    <a:pt x="294361" y="532756"/>
                  </a:cubicBezTo>
                  <a:cubicBezTo>
                    <a:pt x="289829" y="532756"/>
                    <a:pt x="285681" y="534290"/>
                    <a:pt x="283146" y="536821"/>
                  </a:cubicBezTo>
                  <a:lnTo>
                    <a:pt x="267400" y="552467"/>
                  </a:lnTo>
                  <a:cubicBezTo>
                    <a:pt x="262099" y="557759"/>
                    <a:pt x="255033" y="560750"/>
                    <a:pt x="247505" y="560750"/>
                  </a:cubicBezTo>
                  <a:cubicBezTo>
                    <a:pt x="239977" y="560750"/>
                    <a:pt x="232834" y="557759"/>
                    <a:pt x="227533" y="552467"/>
                  </a:cubicBezTo>
                  <a:lnTo>
                    <a:pt x="202031" y="527004"/>
                  </a:lnTo>
                  <a:cubicBezTo>
                    <a:pt x="191047" y="516036"/>
                    <a:pt x="191047" y="498166"/>
                    <a:pt x="202031" y="487199"/>
                  </a:cubicBezTo>
                  <a:lnTo>
                    <a:pt x="217701" y="471476"/>
                  </a:lnTo>
                  <a:cubicBezTo>
                    <a:pt x="221926" y="467258"/>
                    <a:pt x="223001" y="458591"/>
                    <a:pt x="220082" y="452532"/>
                  </a:cubicBezTo>
                  <a:cubicBezTo>
                    <a:pt x="217317" y="446780"/>
                    <a:pt x="214859" y="440951"/>
                    <a:pt x="212785" y="435045"/>
                  </a:cubicBezTo>
                  <a:cubicBezTo>
                    <a:pt x="210481" y="428603"/>
                    <a:pt x="203568" y="423234"/>
                    <a:pt x="197576" y="423234"/>
                  </a:cubicBezTo>
                  <a:lnTo>
                    <a:pt x="175531" y="423234"/>
                  </a:lnTo>
                  <a:cubicBezTo>
                    <a:pt x="159937" y="423234"/>
                    <a:pt x="147340" y="410579"/>
                    <a:pt x="147340" y="395087"/>
                  </a:cubicBezTo>
                  <a:lnTo>
                    <a:pt x="147340" y="359116"/>
                  </a:lnTo>
                  <a:cubicBezTo>
                    <a:pt x="147340" y="343547"/>
                    <a:pt x="159937" y="330969"/>
                    <a:pt x="175531" y="330969"/>
                  </a:cubicBezTo>
                  <a:lnTo>
                    <a:pt x="197576" y="330969"/>
                  </a:lnTo>
                  <a:cubicBezTo>
                    <a:pt x="203568" y="330969"/>
                    <a:pt x="210481" y="325524"/>
                    <a:pt x="212785" y="319158"/>
                  </a:cubicBezTo>
                  <a:cubicBezTo>
                    <a:pt x="214859" y="313252"/>
                    <a:pt x="217317" y="307347"/>
                    <a:pt x="220082" y="301671"/>
                  </a:cubicBezTo>
                  <a:cubicBezTo>
                    <a:pt x="223001" y="295612"/>
                    <a:pt x="221926" y="286946"/>
                    <a:pt x="217701" y="282727"/>
                  </a:cubicBezTo>
                  <a:lnTo>
                    <a:pt x="202031" y="267005"/>
                  </a:lnTo>
                  <a:cubicBezTo>
                    <a:pt x="196731" y="261713"/>
                    <a:pt x="193735" y="254657"/>
                    <a:pt x="193735" y="247141"/>
                  </a:cubicBezTo>
                  <a:cubicBezTo>
                    <a:pt x="193735" y="239624"/>
                    <a:pt x="196731" y="232492"/>
                    <a:pt x="202031" y="227200"/>
                  </a:cubicBezTo>
                  <a:lnTo>
                    <a:pt x="227533" y="201737"/>
                  </a:lnTo>
                  <a:cubicBezTo>
                    <a:pt x="232834" y="196445"/>
                    <a:pt x="239977" y="193530"/>
                    <a:pt x="247505" y="193530"/>
                  </a:cubicBezTo>
                  <a:cubicBezTo>
                    <a:pt x="255033" y="193530"/>
                    <a:pt x="262099" y="196445"/>
                    <a:pt x="267400" y="201737"/>
                  </a:cubicBezTo>
                  <a:lnTo>
                    <a:pt x="283070" y="217383"/>
                  </a:lnTo>
                  <a:cubicBezTo>
                    <a:pt x="285604" y="219913"/>
                    <a:pt x="289829" y="221447"/>
                    <a:pt x="294361" y="221447"/>
                  </a:cubicBezTo>
                  <a:cubicBezTo>
                    <a:pt x="297126" y="221447"/>
                    <a:pt x="299892" y="220834"/>
                    <a:pt x="302119" y="219760"/>
                  </a:cubicBezTo>
                  <a:cubicBezTo>
                    <a:pt x="307804" y="216999"/>
                    <a:pt x="313718" y="214545"/>
                    <a:pt x="319633" y="212474"/>
                  </a:cubicBezTo>
                  <a:cubicBezTo>
                    <a:pt x="326008" y="210173"/>
                    <a:pt x="331462" y="203270"/>
                    <a:pt x="331462" y="197288"/>
                  </a:cubicBezTo>
                  <a:lnTo>
                    <a:pt x="331462" y="175277"/>
                  </a:lnTo>
                  <a:cubicBezTo>
                    <a:pt x="331462" y="159707"/>
                    <a:pt x="344060" y="147129"/>
                    <a:pt x="359653" y="147129"/>
                  </a:cubicBezTo>
                  <a:close/>
                  <a:moveTo>
                    <a:pt x="119929" y="83135"/>
                  </a:moveTo>
                  <a:cubicBezTo>
                    <a:pt x="99723" y="83135"/>
                    <a:pt x="83282" y="99547"/>
                    <a:pt x="83282" y="119717"/>
                  </a:cubicBezTo>
                  <a:cubicBezTo>
                    <a:pt x="83282" y="139888"/>
                    <a:pt x="99723" y="156223"/>
                    <a:pt x="119929" y="156223"/>
                  </a:cubicBezTo>
                  <a:cubicBezTo>
                    <a:pt x="140135" y="156223"/>
                    <a:pt x="156499" y="139888"/>
                    <a:pt x="156499" y="119717"/>
                  </a:cubicBezTo>
                  <a:cubicBezTo>
                    <a:pt x="156499" y="99547"/>
                    <a:pt x="140135" y="83135"/>
                    <a:pt x="119929" y="83135"/>
                  </a:cubicBezTo>
                  <a:close/>
                  <a:moveTo>
                    <a:pt x="110863" y="0"/>
                  </a:moveTo>
                  <a:lnTo>
                    <a:pt x="128918" y="0"/>
                  </a:lnTo>
                  <a:cubicBezTo>
                    <a:pt x="139290" y="0"/>
                    <a:pt x="147741" y="8436"/>
                    <a:pt x="147741" y="18790"/>
                  </a:cubicBezTo>
                  <a:lnTo>
                    <a:pt x="147741" y="29834"/>
                  </a:lnTo>
                  <a:cubicBezTo>
                    <a:pt x="147741" y="30677"/>
                    <a:pt x="148970" y="32441"/>
                    <a:pt x="150507" y="32978"/>
                  </a:cubicBezTo>
                  <a:cubicBezTo>
                    <a:pt x="153580" y="34052"/>
                    <a:pt x="156730" y="35355"/>
                    <a:pt x="159726" y="36813"/>
                  </a:cubicBezTo>
                  <a:cubicBezTo>
                    <a:pt x="160187" y="37043"/>
                    <a:pt x="160878" y="37196"/>
                    <a:pt x="161570" y="37196"/>
                  </a:cubicBezTo>
                  <a:cubicBezTo>
                    <a:pt x="162799" y="37196"/>
                    <a:pt x="163644" y="36813"/>
                    <a:pt x="163875" y="36583"/>
                  </a:cubicBezTo>
                  <a:lnTo>
                    <a:pt x="171711" y="28683"/>
                  </a:lnTo>
                  <a:cubicBezTo>
                    <a:pt x="175245" y="25155"/>
                    <a:pt x="180009" y="23238"/>
                    <a:pt x="185002" y="23238"/>
                  </a:cubicBezTo>
                  <a:cubicBezTo>
                    <a:pt x="189996" y="23238"/>
                    <a:pt x="194760" y="25155"/>
                    <a:pt x="198294" y="28683"/>
                  </a:cubicBezTo>
                  <a:lnTo>
                    <a:pt x="211047" y="41414"/>
                  </a:lnTo>
                  <a:cubicBezTo>
                    <a:pt x="218346" y="48777"/>
                    <a:pt x="218346" y="60664"/>
                    <a:pt x="211047" y="67950"/>
                  </a:cubicBezTo>
                  <a:lnTo>
                    <a:pt x="203211" y="75849"/>
                  </a:lnTo>
                  <a:cubicBezTo>
                    <a:pt x="202596" y="76386"/>
                    <a:pt x="202212" y="78533"/>
                    <a:pt x="202903" y="79914"/>
                  </a:cubicBezTo>
                  <a:cubicBezTo>
                    <a:pt x="204363" y="82905"/>
                    <a:pt x="205669" y="86049"/>
                    <a:pt x="206822" y="89117"/>
                  </a:cubicBezTo>
                  <a:cubicBezTo>
                    <a:pt x="207359" y="90651"/>
                    <a:pt x="209127" y="91878"/>
                    <a:pt x="209972" y="91878"/>
                  </a:cubicBezTo>
                  <a:lnTo>
                    <a:pt x="220958" y="91878"/>
                  </a:lnTo>
                  <a:cubicBezTo>
                    <a:pt x="231330" y="91878"/>
                    <a:pt x="239781" y="100314"/>
                    <a:pt x="239781" y="110668"/>
                  </a:cubicBezTo>
                  <a:lnTo>
                    <a:pt x="239781" y="128691"/>
                  </a:lnTo>
                  <a:cubicBezTo>
                    <a:pt x="239781" y="139044"/>
                    <a:pt x="231330" y="147480"/>
                    <a:pt x="220958" y="147480"/>
                  </a:cubicBezTo>
                  <a:lnTo>
                    <a:pt x="209972" y="147480"/>
                  </a:lnTo>
                  <a:cubicBezTo>
                    <a:pt x="209127" y="147480"/>
                    <a:pt x="207359" y="148707"/>
                    <a:pt x="206822" y="150241"/>
                  </a:cubicBezTo>
                  <a:cubicBezTo>
                    <a:pt x="205669" y="153309"/>
                    <a:pt x="204363" y="156453"/>
                    <a:pt x="202903" y="159444"/>
                  </a:cubicBezTo>
                  <a:cubicBezTo>
                    <a:pt x="202212" y="160825"/>
                    <a:pt x="202596" y="162972"/>
                    <a:pt x="203211" y="163586"/>
                  </a:cubicBezTo>
                  <a:lnTo>
                    <a:pt x="211047" y="171408"/>
                  </a:lnTo>
                  <a:cubicBezTo>
                    <a:pt x="218346" y="178694"/>
                    <a:pt x="218346" y="190658"/>
                    <a:pt x="211047" y="197944"/>
                  </a:cubicBezTo>
                  <a:lnTo>
                    <a:pt x="198294" y="210675"/>
                  </a:lnTo>
                  <a:cubicBezTo>
                    <a:pt x="194760" y="214203"/>
                    <a:pt x="189996" y="216197"/>
                    <a:pt x="185002" y="216197"/>
                  </a:cubicBezTo>
                  <a:cubicBezTo>
                    <a:pt x="180009" y="216197"/>
                    <a:pt x="175245" y="214203"/>
                    <a:pt x="171711" y="210675"/>
                  </a:cubicBezTo>
                  <a:lnTo>
                    <a:pt x="163875" y="202852"/>
                  </a:lnTo>
                  <a:cubicBezTo>
                    <a:pt x="163644" y="202622"/>
                    <a:pt x="162799" y="202239"/>
                    <a:pt x="161570" y="202239"/>
                  </a:cubicBezTo>
                  <a:cubicBezTo>
                    <a:pt x="160878" y="202239"/>
                    <a:pt x="160187" y="202316"/>
                    <a:pt x="159726" y="202546"/>
                  </a:cubicBezTo>
                  <a:cubicBezTo>
                    <a:pt x="156730" y="204003"/>
                    <a:pt x="153580" y="205307"/>
                    <a:pt x="150507" y="206457"/>
                  </a:cubicBezTo>
                  <a:cubicBezTo>
                    <a:pt x="148970" y="206994"/>
                    <a:pt x="147741" y="208758"/>
                    <a:pt x="147741" y="209601"/>
                  </a:cubicBezTo>
                  <a:lnTo>
                    <a:pt x="147741" y="220568"/>
                  </a:lnTo>
                  <a:cubicBezTo>
                    <a:pt x="147741" y="230922"/>
                    <a:pt x="139290" y="239358"/>
                    <a:pt x="128918" y="239358"/>
                  </a:cubicBezTo>
                  <a:lnTo>
                    <a:pt x="110863" y="239358"/>
                  </a:lnTo>
                  <a:cubicBezTo>
                    <a:pt x="100491" y="239358"/>
                    <a:pt x="92117" y="230922"/>
                    <a:pt x="92117" y="220568"/>
                  </a:cubicBezTo>
                  <a:lnTo>
                    <a:pt x="92117" y="209601"/>
                  </a:lnTo>
                  <a:cubicBezTo>
                    <a:pt x="92117" y="208758"/>
                    <a:pt x="90811" y="206917"/>
                    <a:pt x="89274" y="206457"/>
                  </a:cubicBezTo>
                  <a:cubicBezTo>
                    <a:pt x="86201" y="205307"/>
                    <a:pt x="83051" y="204003"/>
                    <a:pt x="80055" y="202546"/>
                  </a:cubicBezTo>
                  <a:cubicBezTo>
                    <a:pt x="79594" y="202316"/>
                    <a:pt x="78903" y="202239"/>
                    <a:pt x="78211" y="202239"/>
                  </a:cubicBezTo>
                  <a:cubicBezTo>
                    <a:pt x="77059" y="202239"/>
                    <a:pt x="76214" y="202622"/>
                    <a:pt x="75983" y="202852"/>
                  </a:cubicBezTo>
                  <a:lnTo>
                    <a:pt x="68070" y="210675"/>
                  </a:lnTo>
                  <a:cubicBezTo>
                    <a:pt x="64536" y="214203"/>
                    <a:pt x="59849" y="216197"/>
                    <a:pt x="54779" y="216197"/>
                  </a:cubicBezTo>
                  <a:cubicBezTo>
                    <a:pt x="49785" y="216197"/>
                    <a:pt x="45021" y="214203"/>
                    <a:pt x="41487" y="210675"/>
                  </a:cubicBezTo>
                  <a:lnTo>
                    <a:pt x="28734" y="197944"/>
                  </a:lnTo>
                  <a:cubicBezTo>
                    <a:pt x="25200" y="194416"/>
                    <a:pt x="23279" y="189661"/>
                    <a:pt x="23279" y="184676"/>
                  </a:cubicBezTo>
                  <a:cubicBezTo>
                    <a:pt x="23279" y="179691"/>
                    <a:pt x="25200" y="174936"/>
                    <a:pt x="28734" y="171408"/>
                  </a:cubicBezTo>
                  <a:lnTo>
                    <a:pt x="36570" y="163586"/>
                  </a:lnTo>
                  <a:cubicBezTo>
                    <a:pt x="37185" y="162972"/>
                    <a:pt x="37569" y="160825"/>
                    <a:pt x="36878" y="159444"/>
                  </a:cubicBezTo>
                  <a:cubicBezTo>
                    <a:pt x="35418" y="156453"/>
                    <a:pt x="34112" y="153386"/>
                    <a:pt x="33036" y="150241"/>
                  </a:cubicBezTo>
                  <a:cubicBezTo>
                    <a:pt x="32498" y="148707"/>
                    <a:pt x="30654" y="147480"/>
                    <a:pt x="29886" y="147480"/>
                  </a:cubicBezTo>
                  <a:lnTo>
                    <a:pt x="18823" y="147480"/>
                  </a:lnTo>
                  <a:cubicBezTo>
                    <a:pt x="8451" y="147480"/>
                    <a:pt x="0" y="139044"/>
                    <a:pt x="0" y="128691"/>
                  </a:cubicBezTo>
                  <a:lnTo>
                    <a:pt x="0" y="110668"/>
                  </a:lnTo>
                  <a:cubicBezTo>
                    <a:pt x="0" y="100314"/>
                    <a:pt x="8451" y="91955"/>
                    <a:pt x="18823" y="91955"/>
                  </a:cubicBezTo>
                  <a:lnTo>
                    <a:pt x="29886" y="91955"/>
                  </a:lnTo>
                  <a:cubicBezTo>
                    <a:pt x="30654" y="91955"/>
                    <a:pt x="32498" y="90651"/>
                    <a:pt x="33036" y="89194"/>
                  </a:cubicBezTo>
                  <a:cubicBezTo>
                    <a:pt x="34112" y="86049"/>
                    <a:pt x="35418" y="82905"/>
                    <a:pt x="36878" y="79914"/>
                  </a:cubicBezTo>
                  <a:cubicBezTo>
                    <a:pt x="37569" y="78533"/>
                    <a:pt x="37185" y="76386"/>
                    <a:pt x="36570" y="75849"/>
                  </a:cubicBezTo>
                  <a:lnTo>
                    <a:pt x="28734" y="67950"/>
                  </a:lnTo>
                  <a:cubicBezTo>
                    <a:pt x="21435" y="60664"/>
                    <a:pt x="21435" y="48777"/>
                    <a:pt x="28734" y="41414"/>
                  </a:cubicBezTo>
                  <a:lnTo>
                    <a:pt x="41487" y="28683"/>
                  </a:lnTo>
                  <a:cubicBezTo>
                    <a:pt x="45021" y="25155"/>
                    <a:pt x="49785" y="23238"/>
                    <a:pt x="54779" y="23238"/>
                  </a:cubicBezTo>
                  <a:cubicBezTo>
                    <a:pt x="59849" y="23238"/>
                    <a:pt x="64536" y="25155"/>
                    <a:pt x="68070" y="28683"/>
                  </a:cubicBezTo>
                  <a:lnTo>
                    <a:pt x="75983" y="36583"/>
                  </a:lnTo>
                  <a:cubicBezTo>
                    <a:pt x="76214" y="36813"/>
                    <a:pt x="77059" y="37196"/>
                    <a:pt x="78211" y="37196"/>
                  </a:cubicBezTo>
                  <a:cubicBezTo>
                    <a:pt x="78903" y="37196"/>
                    <a:pt x="79594" y="37043"/>
                    <a:pt x="80055" y="36813"/>
                  </a:cubicBezTo>
                  <a:cubicBezTo>
                    <a:pt x="83051" y="35355"/>
                    <a:pt x="86201" y="34052"/>
                    <a:pt x="89351" y="32978"/>
                  </a:cubicBezTo>
                  <a:cubicBezTo>
                    <a:pt x="90811" y="32441"/>
                    <a:pt x="92117" y="30677"/>
                    <a:pt x="92117" y="29834"/>
                  </a:cubicBezTo>
                  <a:lnTo>
                    <a:pt x="92117" y="18790"/>
                  </a:lnTo>
                  <a:cubicBezTo>
                    <a:pt x="92117" y="8436"/>
                    <a:pt x="100491" y="0"/>
                    <a:pt x="1108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î$ḻíḓé"/>
          <p:cNvGrpSpPr/>
          <p:nvPr/>
        </p:nvGrpSpPr>
        <p:grpSpPr>
          <a:xfrm>
            <a:off x="7852537" y="2950570"/>
            <a:ext cx="853890" cy="853890"/>
            <a:chOff x="9406318" y="2397310"/>
            <a:chExt cx="853890" cy="853890"/>
          </a:xfrm>
        </p:grpSpPr>
        <p:sp>
          <p:nvSpPr>
            <p:cNvPr id="32" name="iṡľiḓe"/>
            <p:cNvSpPr/>
            <p:nvPr/>
          </p:nvSpPr>
          <p:spPr>
            <a:xfrm>
              <a:off x="9406318" y="2397310"/>
              <a:ext cx="853890" cy="85389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3" name="îṡḷíḑê"/>
            <p:cNvSpPr/>
            <p:nvPr/>
          </p:nvSpPr>
          <p:spPr bwMode="auto">
            <a:xfrm>
              <a:off x="9643972" y="2635250"/>
              <a:ext cx="378584" cy="37801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íśḻiḍè"/>
          <p:cNvGrpSpPr/>
          <p:nvPr/>
        </p:nvGrpSpPr>
        <p:grpSpPr>
          <a:xfrm>
            <a:off x="4339463" y="1512242"/>
            <a:ext cx="853890" cy="853890"/>
            <a:chOff x="3045928" y="2397310"/>
            <a:chExt cx="853890" cy="853890"/>
          </a:xfrm>
        </p:grpSpPr>
        <p:sp>
          <p:nvSpPr>
            <p:cNvPr id="30" name="îš1îďê"/>
            <p:cNvSpPr/>
            <p:nvPr/>
          </p:nvSpPr>
          <p:spPr>
            <a:xfrm>
              <a:off x="3045928" y="2397310"/>
              <a:ext cx="853890" cy="85389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îṩḷiḍê"/>
            <p:cNvSpPr/>
            <p:nvPr/>
          </p:nvSpPr>
          <p:spPr>
            <a:xfrm>
              <a:off x="3256222" y="2628220"/>
              <a:ext cx="433302" cy="392072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</p:grpSp>
      <p:grpSp>
        <p:nvGrpSpPr>
          <p:cNvPr id="10" name="íşļidé"/>
          <p:cNvGrpSpPr/>
          <p:nvPr/>
        </p:nvGrpSpPr>
        <p:grpSpPr>
          <a:xfrm>
            <a:off x="3485573" y="2950570"/>
            <a:ext cx="853890" cy="853890"/>
            <a:chOff x="1919092" y="2397310"/>
            <a:chExt cx="853890" cy="853890"/>
          </a:xfrm>
        </p:grpSpPr>
        <p:sp>
          <p:nvSpPr>
            <p:cNvPr id="28" name="î$ḻíḋê"/>
            <p:cNvSpPr/>
            <p:nvPr/>
          </p:nvSpPr>
          <p:spPr>
            <a:xfrm>
              <a:off x="1919092" y="2397310"/>
              <a:ext cx="853890" cy="85389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ïşḻîḓé"/>
            <p:cNvSpPr/>
            <p:nvPr/>
          </p:nvSpPr>
          <p:spPr bwMode="auto">
            <a:xfrm>
              <a:off x="2135410" y="2614826"/>
              <a:ext cx="421254" cy="418860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 dirty="0"/>
            </a:p>
          </p:txBody>
        </p:sp>
      </p:grpSp>
      <p:sp>
        <p:nvSpPr>
          <p:cNvPr id="26" name="íSļîḋé"/>
          <p:cNvSpPr txBox="1"/>
          <p:nvPr/>
        </p:nvSpPr>
        <p:spPr bwMode="auto">
          <a:xfrm>
            <a:off x="1639369" y="1284806"/>
            <a:ext cx="257527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fontScale="9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400"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国家级大学生校外实践教育基地</a:t>
            </a:r>
            <a:endParaRPr lang="zh-CN" altLang="en-US" sz="1400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7" name="iṡļíḋé"/>
          <p:cNvSpPr/>
          <p:nvPr/>
        </p:nvSpPr>
        <p:spPr bwMode="auto">
          <a:xfrm>
            <a:off x="1639369" y="1726612"/>
            <a:ext cx="257527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北京科技大学</a:t>
            </a:r>
            <a:r>
              <a:rPr lang="en-US" altLang="zh-CN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—</a:t>
            </a:r>
            <a:r>
              <a:rPr lang="zh-CN" altLang="en-US" sz="1100" dirty="0">
                <a:solidFill>
                  <a:srgbClr val="005B94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中冶京诚工程技术有限公司共建国家级大学生实践教育基地</a:t>
            </a:r>
            <a:endParaRPr lang="zh-CN" altLang="en-US" sz="1100" dirty="0">
              <a:solidFill>
                <a:srgbClr val="005B94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4" name="î$liḑé"/>
          <p:cNvSpPr txBox="1"/>
          <p:nvPr/>
        </p:nvSpPr>
        <p:spPr bwMode="auto">
          <a:xfrm>
            <a:off x="660400" y="2873215"/>
            <a:ext cx="257527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fontScale="8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400">
              <a:spcBef>
                <a:spcPct val="0"/>
              </a:spcBef>
            </a:pPr>
            <a:r>
              <a:rPr lang="zh-CN" altLang="en-US" sz="1600" dirty="0">
                <a:gradFill>
                  <a:gsLst>
                    <a:gs pos="100000">
                      <a:srgbClr val="2273B6"/>
                    </a:gs>
                    <a:gs pos="0">
                      <a:srgbClr val="005B94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国家级工程教育实践教育中心</a:t>
            </a:r>
            <a:endParaRPr lang="zh-CN" altLang="en-US" sz="1600" dirty="0">
              <a:gradFill>
                <a:gsLst>
                  <a:gs pos="100000">
                    <a:srgbClr val="2273B6"/>
                  </a:gs>
                  <a:gs pos="0">
                    <a:srgbClr val="005B94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5" name="íš1îḓé"/>
          <p:cNvSpPr/>
          <p:nvPr/>
        </p:nvSpPr>
        <p:spPr bwMode="auto">
          <a:xfrm>
            <a:off x="660400" y="3315021"/>
            <a:ext cx="257527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b="0" i="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北京科技大学</a:t>
            </a:r>
            <a:r>
              <a:rPr lang="en-US" altLang="zh-CN" sz="1100" b="0" i="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—</a:t>
            </a:r>
            <a:r>
              <a:rPr lang="zh-CN" altLang="en-US" sz="1100" b="0" i="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太原钢铁集团共建国家级工程实践教育中心</a:t>
            </a:r>
            <a:r>
              <a:rPr lang="zh-CN" altLang="en-US" sz="1100" b="0" i="0" baseline="300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 </a:t>
            </a:r>
            <a:endParaRPr lang="zh-CN" altLang="en-US" sz="1100" b="0" i="0" baseline="30000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5400000" scaled="1"/>
              </a:gradFill>
              <a:effectLst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íṡlïḑé"/>
          <p:cNvSpPr txBox="1"/>
          <p:nvPr/>
        </p:nvSpPr>
        <p:spPr bwMode="auto">
          <a:xfrm>
            <a:off x="7977354" y="1284806"/>
            <a:ext cx="257527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1400" dirty="0">
                <a:gradFill>
                  <a:gsLst>
                    <a:gs pos="100000">
                      <a:srgbClr val="2273B6"/>
                    </a:gs>
                    <a:gs pos="0">
                      <a:srgbClr val="005B94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国家级特色专业建设点</a:t>
            </a:r>
            <a:endParaRPr lang="zh-CN" altLang="en-US" sz="1400" dirty="0">
              <a:gradFill>
                <a:gsLst>
                  <a:gs pos="100000">
                    <a:srgbClr val="2273B6"/>
                  </a:gs>
                  <a:gs pos="0">
                    <a:srgbClr val="005B94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3" name="ïs1íḋê"/>
          <p:cNvSpPr/>
          <p:nvPr/>
        </p:nvSpPr>
        <p:spPr bwMode="auto">
          <a:xfrm>
            <a:off x="7977354" y="1726612"/>
            <a:ext cx="257527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安全工程、冶金工程、材料科学与工程、计算机科学与技术、矿物资源工程、机械工程及自动化、自动化、热能与动力工程、环境工程、物联网工程</a:t>
            </a:r>
            <a:endParaRPr lang="zh-CN" altLang="en-US" sz="1100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0" name="işlide"/>
          <p:cNvSpPr txBox="1"/>
          <p:nvPr/>
        </p:nvSpPr>
        <p:spPr bwMode="auto">
          <a:xfrm>
            <a:off x="8943623" y="2873215"/>
            <a:ext cx="257527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400">
              <a:spcBef>
                <a:spcPct val="0"/>
              </a:spcBef>
            </a:pPr>
            <a:r>
              <a:rPr lang="zh-CN" altLang="en-US" sz="1400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教育部卓越工程师计划专业</a:t>
            </a:r>
            <a:endParaRPr lang="zh-CN" altLang="en-US" sz="1400" dirty="0">
              <a:gradFill>
                <a:gsLst>
                  <a:gs pos="0">
                    <a:srgbClr val="005B94"/>
                  </a:gs>
                  <a:gs pos="100000">
                    <a:srgbClr val="2273B6"/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1" name="i$1íḓê"/>
          <p:cNvSpPr/>
          <p:nvPr/>
        </p:nvSpPr>
        <p:spPr bwMode="auto">
          <a:xfrm>
            <a:off x="8943623" y="3315021"/>
            <a:ext cx="257527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gradFill>
                  <a:gsLst>
                    <a:gs pos="100000">
                      <a:srgbClr val="2273B6"/>
                    </a:gs>
                    <a:gs pos="0">
                      <a:srgbClr val="005B94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矿物资源工程（采矿工程方向）、冶金工程（钢铁冶金方向）、材料科学与工程（金属压力加工方向）、机械工程与自动化（冶金机械方向）、能源与动力工程、自动化</a:t>
            </a:r>
            <a:endParaRPr lang="zh-CN" altLang="en-US" sz="1100" dirty="0">
              <a:gradFill>
                <a:gsLst>
                  <a:gs pos="100000">
                    <a:srgbClr val="2273B6"/>
                  </a:gs>
                  <a:gs pos="0">
                    <a:srgbClr val="005B94"/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60400" y="2733391"/>
            <a:ext cx="304149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325761" y="2733391"/>
            <a:ext cx="319313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iṥlïḑè"/>
          <p:cNvGrpSpPr/>
          <p:nvPr/>
        </p:nvGrpSpPr>
        <p:grpSpPr>
          <a:xfrm>
            <a:off x="666751" y="4803798"/>
            <a:ext cx="10858495" cy="1189980"/>
            <a:chOff x="660401" y="1130300"/>
            <a:chExt cx="10858495" cy="1189980"/>
          </a:xfrm>
        </p:grpSpPr>
        <p:sp>
          <p:nvSpPr>
            <p:cNvPr id="18" name="ïšľiḋê"/>
            <p:cNvSpPr txBox="1"/>
            <p:nvPr/>
          </p:nvSpPr>
          <p:spPr>
            <a:xfrm>
              <a:off x="1920875" y="1130300"/>
              <a:ext cx="8299450" cy="581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dist">
                <a:buSzPct val="25000"/>
              </a:pPr>
              <a:r>
                <a:rPr lang="en-US" altLang="zh-CN" sz="2800" dirty="0">
                  <a:solidFill>
                    <a:srgbClr val="005B94"/>
                  </a:solidFill>
                  <a:latin typeface="Impact" panose="020B0806030902050204" pitchFamily="34" charset="0"/>
                  <a:ea typeface="阿里巴巴普惠体 Heavy" panose="00020600040101010101" pitchFamily="18" charset="-122"/>
                </a:rPr>
                <a:t>University of Science and Technology Beijing</a:t>
              </a:r>
              <a:endParaRPr lang="en-US" altLang="zh-CN" sz="2800" dirty="0">
                <a:solidFill>
                  <a:srgbClr val="005B94"/>
                </a:solidFill>
                <a:latin typeface="Impact" panose="020B0806030902050204" pitchFamily="34" charset="0"/>
                <a:ea typeface="阿里巴巴普惠体 Heavy" panose="00020600040101010101" pitchFamily="18" charset="-122"/>
              </a:endParaRPr>
            </a:p>
          </p:txBody>
        </p:sp>
        <p:sp>
          <p:nvSpPr>
            <p:cNvPr id="19" name="îṣliḋê"/>
            <p:cNvSpPr txBox="1"/>
            <p:nvPr/>
          </p:nvSpPr>
          <p:spPr>
            <a:xfrm>
              <a:off x="660401" y="1725797"/>
              <a:ext cx="10858495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/>
              <a:r>
                <a:rPr lang="zh-CN" altLang="en-US" sz="1100" dirty="0">
                  <a:gradFill>
                    <a:gsLst>
                      <a:gs pos="0">
                        <a:srgbClr val="005B94"/>
                      </a:gs>
                      <a:gs pos="100000">
                        <a:srgbClr val="2273B6"/>
                      </a:gs>
                    </a:gsLst>
                    <a:lin ang="0" scaled="1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北京科技大学于</a:t>
              </a:r>
              <a:r>
                <a:rPr lang="en-US" altLang="zh-CN" sz="1100" dirty="0">
                  <a:gradFill>
                    <a:gsLst>
                      <a:gs pos="0">
                        <a:srgbClr val="005B94"/>
                      </a:gs>
                      <a:gs pos="100000">
                        <a:srgbClr val="2273B6"/>
                      </a:gs>
                    </a:gsLst>
                    <a:lin ang="0" scaled="1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1952</a:t>
              </a:r>
              <a:r>
                <a:rPr lang="zh-CN" altLang="en-US" sz="1100" dirty="0">
                  <a:gradFill>
                    <a:gsLst>
                      <a:gs pos="0">
                        <a:srgbClr val="005B94"/>
                      </a:gs>
                      <a:gs pos="100000">
                        <a:srgbClr val="2273B6"/>
                      </a:gs>
                    </a:gsLst>
                    <a:lin ang="0" scaled="1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年由天津大学（原北洋大学）、清华大学等</a:t>
              </a:r>
              <a:r>
                <a:rPr lang="en-US" altLang="zh-CN" sz="1100" dirty="0">
                  <a:gradFill>
                    <a:gsLst>
                      <a:gs pos="0">
                        <a:srgbClr val="005B94"/>
                      </a:gs>
                      <a:gs pos="100000">
                        <a:srgbClr val="2273B6"/>
                      </a:gs>
                    </a:gsLst>
                    <a:lin ang="0" scaled="1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6</a:t>
              </a:r>
              <a:r>
                <a:rPr lang="zh-CN" altLang="en-US" sz="1100" dirty="0">
                  <a:gradFill>
                    <a:gsLst>
                      <a:gs pos="0">
                        <a:srgbClr val="005B94"/>
                      </a:gs>
                      <a:gs pos="100000">
                        <a:srgbClr val="2273B6"/>
                      </a:gs>
                    </a:gsLst>
                    <a:lin ang="0" scaled="1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  </a:r>
              <a:endParaRPr lang="zh-CN" altLang="en-US" sz="1100" b="1" dirty="0">
                <a:gradFill>
                  <a:gsLst>
                    <a:gs pos="0">
                      <a:srgbClr val="005B94"/>
                    </a:gs>
                    <a:gs pos="100000">
                      <a:srgbClr val="2273B6"/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69925" y="295275"/>
            <a:ext cx="5871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005B9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钢铁摇篮之三段内容图文展示页</a:t>
            </a:r>
            <a:endParaRPr lang="zh-CN" altLang="en-US" sz="2800" dirty="0">
              <a:solidFill>
                <a:srgbClr val="005B9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8317230" y="0"/>
            <a:ext cx="3903345" cy="6873875"/>
          </a:xfrm>
          <a:prstGeom prst="rect">
            <a:avLst/>
          </a:prstGeom>
          <a:gradFill>
            <a:gsLst>
              <a:gs pos="0">
                <a:srgbClr val="93C4DB"/>
              </a:gs>
              <a:gs pos="25000">
                <a:srgbClr val="055D98"/>
              </a:gs>
              <a:gs pos="100000">
                <a:srgbClr val="2694BA"/>
              </a:gs>
            </a:gsLst>
            <a:lin ang="162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未标题-1_画板 1"/>
          <p:cNvPicPr>
            <a:picLocks noChangeAspect="1"/>
          </p:cNvPicPr>
          <p:nvPr/>
        </p:nvPicPr>
        <p:blipFill>
          <a:blip r:embed="rId1">
            <a:alphaModFix amt="80000"/>
          </a:blip>
          <a:srcRect l="37053" t="73367" r="37250"/>
          <a:stretch>
            <a:fillRect/>
          </a:stretch>
        </p:blipFill>
        <p:spPr>
          <a:xfrm>
            <a:off x="8317230" y="4599940"/>
            <a:ext cx="3903345" cy="2258060"/>
          </a:xfrm>
          <a:prstGeom prst="rect">
            <a:avLst/>
          </a:prstGeom>
        </p:spPr>
      </p:pic>
      <p:sp>
        <p:nvSpPr>
          <p:cNvPr id="28" name="圆角矩形 27"/>
          <p:cNvSpPr/>
          <p:nvPr/>
        </p:nvSpPr>
        <p:spPr>
          <a:xfrm>
            <a:off x="1620520" y="1988820"/>
            <a:ext cx="8385175" cy="3023870"/>
          </a:xfrm>
          <a:prstGeom prst="roundRect">
            <a:avLst>
              <a:gd name="adj" fmla="val 12137"/>
            </a:avLst>
          </a:prstGeom>
          <a:gradFill>
            <a:gsLst>
              <a:gs pos="23000">
                <a:srgbClr val="FFFFFF"/>
              </a:gs>
              <a:gs pos="91000">
                <a:srgbClr val="EBF3F8"/>
              </a:gs>
            </a:gsLst>
            <a:path path="circle">
              <a:fillToRect l="50000" t="50000" r="50000" b="50000"/>
            </a:path>
            <a:tileRect/>
          </a:gradFill>
          <a:ln w="47625" cmpd="sng">
            <a:gradFill>
              <a:gsLst>
                <a:gs pos="98000">
                  <a:srgbClr val="FFFFFF"/>
                </a:gs>
                <a:gs pos="0">
                  <a:schemeClr val="accent1">
                    <a:lumMod val="5000"/>
                    <a:lumOff val="95000"/>
                  </a:schemeClr>
                </a:gs>
                <a:gs pos="34000">
                  <a:srgbClr val="8BB9DF"/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outerShdw blurRad="88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>
            <p:custDataLst>
              <p:tags r:id="rId2"/>
            </p:custDataLst>
          </p:nvPr>
        </p:nvSpPr>
        <p:spPr>
          <a:xfrm>
            <a:off x="2454910" y="2519045"/>
            <a:ext cx="1834515" cy="1834515"/>
          </a:xfrm>
          <a:prstGeom prst="ellipse">
            <a:avLst/>
          </a:prstGeom>
          <a:gradFill>
            <a:gsLst>
              <a:gs pos="0">
                <a:srgbClr val="93C4DB">
                  <a:alpha val="100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83000">
                <a:srgbClr val="2F8FBA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88900" dist="38100" dir="2700000" algn="tl" rotWithShape="0">
              <a:srgbClr val="0070C0">
                <a:alpha val="4000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>
            <p:custDataLst>
              <p:tags r:id="rId3"/>
            </p:custDataLst>
          </p:nvPr>
        </p:nvSpPr>
        <p:spPr>
          <a:xfrm>
            <a:off x="2325370" y="2389505"/>
            <a:ext cx="2093595" cy="2093595"/>
          </a:xfrm>
          <a:prstGeom prst="ellipse">
            <a:avLst/>
          </a:prstGeom>
          <a:noFill/>
          <a:ln w="44450">
            <a:gradFill>
              <a:gsLst>
                <a:gs pos="100000">
                  <a:srgbClr val="4C9EBB"/>
                </a:gs>
                <a:gs pos="0">
                  <a:srgbClr val="27528F">
                    <a:alpha val="100000"/>
                  </a:srgbClr>
                </a:gs>
              </a:gsLst>
              <a:lin ang="0"/>
              <a:tileRect/>
            </a:gradFill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93C4DB">
                        <a:alpha val="100000"/>
                      </a:srgb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83000">
                      <a:srgbClr val="2F8FBA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@稿定PPT实验室 出品-13-1"/>
          <p:cNvSpPr txBox="1"/>
          <p:nvPr>
            <p:custDataLst>
              <p:tags r:id="rId4"/>
            </p:custDataLst>
          </p:nvPr>
        </p:nvSpPr>
        <p:spPr>
          <a:xfrm>
            <a:off x="2498090" y="3084830"/>
            <a:ext cx="1791335" cy="702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 w="158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Microsoft YaHei Normal" charset="0"/>
                <a:sym typeface="思源黑体 CN Normal" panose="020B0400000000000000" pitchFamily="34" charset="-122"/>
              </a:rPr>
              <a:t>03</a:t>
            </a:r>
            <a:endParaRPr kumimoji="0" lang="en-US" altLang="zh-CN" sz="8000" b="1" i="0" u="none" strike="noStrike" kern="1200" cap="none" spc="0" normalizeH="0" baseline="0" noProof="0" dirty="0" smtClean="0">
              <a:ln w="15875"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Microsoft YaHei Normal" charset="0"/>
              <a:sym typeface="思源黑体 CN Normal" panose="020B04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00930" y="2551430"/>
            <a:ext cx="2258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000" b="1"/>
              <a:t>崇尚</a:t>
            </a:r>
            <a:r>
              <a:rPr lang="zh-CN" altLang="en-US" sz="4000" b="1"/>
              <a:t>实践</a:t>
            </a:r>
            <a:endParaRPr lang="zh-CN" altLang="en-US" sz="4000" b="1"/>
          </a:p>
        </p:txBody>
      </p:sp>
      <p:sp>
        <p:nvSpPr>
          <p:cNvPr id="33" name="文本框 32"/>
          <p:cNvSpPr txBox="1"/>
          <p:nvPr/>
        </p:nvSpPr>
        <p:spPr>
          <a:xfrm>
            <a:off x="4949825" y="3246120"/>
            <a:ext cx="28365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1600" b="1">
                <a:solidFill>
                  <a:srgbClr val="383636"/>
                </a:solidFill>
              </a:rPr>
              <a:t>Backgrond and planning</a:t>
            </a:r>
            <a:endParaRPr lang="en-US" altLang="zh-CN" sz="1600" b="1">
              <a:solidFill>
                <a:srgbClr val="383636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031105" y="3625850"/>
            <a:ext cx="3824605" cy="0"/>
          </a:xfrm>
          <a:prstGeom prst="line">
            <a:avLst/>
          </a:prstGeom>
          <a:ln w="25400" cap="flat">
            <a:headEnd type="oval"/>
            <a:tailEnd type="oval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949825" y="3837940"/>
            <a:ext cx="13722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</a:t>
            </a:r>
            <a:r>
              <a:rPr lang="zh-CN" altLang="en-US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endParaRPr lang="zh-CN" altLang="en-US" sz="1600">
              <a:solidFill>
                <a:srgbClr val="3836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14135" y="3837940"/>
            <a:ext cx="13722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</a:t>
            </a:r>
            <a:r>
              <a:rPr lang="zh-CN" altLang="en-US" sz="1600">
                <a:solidFill>
                  <a:srgbClr val="3836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endParaRPr lang="zh-CN" altLang="en-US" sz="1600">
              <a:solidFill>
                <a:srgbClr val="3836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资源 1@10x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3975" y="303530"/>
            <a:ext cx="2874010" cy="5200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01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02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03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04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05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06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07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08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09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11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12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13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1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5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16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17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1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9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21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22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23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24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25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26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27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28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29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30.65,&quot;left&quot;:98.75,&quot;top&quot;:111.6,&quot;width&quot;:763.85}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34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35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4364974],&quot;65&quot;:[20205081]}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9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41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4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5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46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47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14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9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PA" val="v5.2.11"/>
</p:tagLst>
</file>

<file path=ppt/tags/tag152.xml><?xml version="1.0" encoding="utf-8"?>
<p:tagLst xmlns:p="http://schemas.openxmlformats.org/presentationml/2006/main">
  <p:tag name="PA" val="v5.2.11"/>
</p:tagLst>
</file>

<file path=ppt/tags/tag153.xml><?xml version="1.0" encoding="utf-8"?>
<p:tagLst xmlns:p="http://schemas.openxmlformats.org/presentationml/2006/main">
  <p:tag name="PA" val="v5.2.11"/>
</p:tagLst>
</file>

<file path=ppt/tags/tag154.xml><?xml version="1.0" encoding="utf-8"?>
<p:tagLst xmlns:p="http://schemas.openxmlformats.org/presentationml/2006/main">
  <p:tag name="PA" val="v5.2.11"/>
</p:tagLst>
</file>

<file path=ppt/tags/tag155.xml><?xml version="1.0" encoding="utf-8"?>
<p:tagLst xmlns:p="http://schemas.openxmlformats.org/presentationml/2006/main">
  <p:tag name="PA" val="v5.2.11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8.xml><?xml version="1.0" encoding="utf-8"?>
<p:tagLst xmlns:p="http://schemas.openxmlformats.org/presentationml/2006/main">
  <p:tag name="commondata" val="eyJoZGlkIjoiN2ZkN2U0NTE2ZWZjNGNkOGYwMTY5ODIwZjEyYjUxNGMifQ=="/>
  <p:tag name="resource_record_key" val="{&quot;13&quot;:[4364974],&quot;65&quot;:[20205081]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9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61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62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63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64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65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66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67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68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69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71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72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73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74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75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76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77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78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79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81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82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83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84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85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86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87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88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89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91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92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93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94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95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96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97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98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ags/tag99.xml><?xml version="1.0" encoding="utf-8"?>
<p:tagLst xmlns:p="http://schemas.openxmlformats.org/presentationml/2006/main">
  <p:tag name="KSO_WM_DIAGRAM_VIRTUALLY_FRAME" val="{&quot;height&quot;:412.8,&quot;left&quot;:-0.02496062992125984,&quot;top&quot;:127.2,&quot;width&quot;:960.0249606299212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2533</Words>
  <Application>WPS 演示</Application>
  <PresentationFormat>宽屏</PresentationFormat>
  <Paragraphs>195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Arial</vt:lpstr>
      <vt:lpstr>宋体</vt:lpstr>
      <vt:lpstr>Wingdings</vt:lpstr>
      <vt:lpstr>Wingdings</vt:lpstr>
      <vt:lpstr>思源宋体 CN Heavy</vt:lpstr>
      <vt:lpstr>思源黑体 CN Bold</vt:lpstr>
      <vt:lpstr>Microsoft YaHei UI Bold</vt:lpstr>
      <vt:lpstr>思源黑体 CN Normal</vt:lpstr>
      <vt:lpstr>思源宋体 Heavy</vt:lpstr>
      <vt:lpstr>字魂143号-狂傲行书</vt:lpstr>
      <vt:lpstr>微软雅黑</vt:lpstr>
      <vt:lpstr>Microsoft YaHei Regular</vt:lpstr>
      <vt:lpstr>Microsoft YaHei Normal</vt:lpstr>
      <vt:lpstr>HanWangKanTan</vt:lpstr>
      <vt:lpstr>优设标题黑</vt:lpstr>
      <vt:lpstr>阿里巴巴普惠体 Heavy</vt:lpstr>
      <vt:lpstr>阿里巴巴普惠体</vt:lpstr>
      <vt:lpstr>Impact</vt:lpstr>
      <vt:lpstr>Hiragino Kaku Gothic Std</vt:lpstr>
      <vt:lpstr>Yu Gothic UI Semibold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miyawaki小小唯</cp:lastModifiedBy>
  <cp:revision>170</cp:revision>
  <dcterms:created xsi:type="dcterms:W3CDTF">2024-10-31T06:44:00Z</dcterms:created>
  <dcterms:modified xsi:type="dcterms:W3CDTF">2024-10-31T09:27:12Z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4D11C2B838C3F0792F620F679403E8E2_43</vt:lpwstr>
  </property>
</Properties>
</file>