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bin" ContentType="application/vnd.openxmlformats-officedocument.oleObject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olors1.xml" ContentType="application/vnd.ms-office.chartcolorstyle+xml"/>
  <Override PartName="/ppt/charts/colors10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colors5.xml" ContentType="application/vnd.ms-office.chartcolorstyle+xml"/>
  <Override PartName="/ppt/charts/colors6.xml" ContentType="application/vnd.ms-office.chartcolorstyle+xml"/>
  <Override PartName="/ppt/charts/colors7.xml" ContentType="application/vnd.ms-office.chartcolorstyle+xml"/>
  <Override PartName="/ppt/charts/colors8.xml" ContentType="application/vnd.ms-office.chartcolorstyle+xml"/>
  <Override PartName="/ppt/charts/colors9.xml" ContentType="application/vnd.ms-office.chartcolorstyle+xml"/>
  <Override PartName="/ppt/charts/style1.xml" ContentType="application/vnd.ms-office.chartstyle+xml"/>
  <Override PartName="/ppt/charts/style10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charts/style5.xml" ContentType="application/vnd.ms-office.chartstyle+xml"/>
  <Override PartName="/ppt/charts/style6.xml" ContentType="application/vnd.ms-office.chartstyle+xml"/>
  <Override PartName="/ppt/charts/style7.xml" ContentType="application/vnd.ms-office.chartstyle+xml"/>
  <Override PartName="/ppt/charts/style8.xml" ContentType="application/vnd.ms-office.chartstyle+xml"/>
  <Override PartName="/ppt/charts/style9.xml" ContentType="application/vnd.ms-office.chartstyle+xml"/>
  <Override PartName="/ppt/drawings/drawing1.xml" ContentType="application/vnd.openxmlformats-officedocument.drawingml.chartshapes+xml"/>
  <Override PartName="/ppt/media/image2.webp" ContentType="image/webp"/>
  <Override PartName="/ppt/media/image26.webp" ContentType="image/webp"/>
  <Override PartName="/ppt/media/image3.webp" ContentType="image/webp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5891" r:id="rId3"/>
    <p:sldId id="260" r:id="rId4"/>
    <p:sldId id="262" r:id="rId5"/>
    <p:sldId id="261" r:id="rId6"/>
    <p:sldId id="265" r:id="rId7"/>
    <p:sldId id="5873" r:id="rId8"/>
    <p:sldId id="5870" r:id="rId9"/>
    <p:sldId id="288" r:id="rId10"/>
    <p:sldId id="5874" r:id="rId11"/>
    <p:sldId id="5872" r:id="rId12"/>
    <p:sldId id="289" r:id="rId13"/>
    <p:sldId id="5875" r:id="rId14"/>
    <p:sldId id="266" r:id="rId15"/>
    <p:sldId id="5871" r:id="rId16"/>
    <p:sldId id="5877" r:id="rId17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0" userDrawn="1">
          <p15:clr>
            <a:srgbClr val="A4A3A4"/>
          </p15:clr>
        </p15:guide>
        <p15:guide id="2" pos="3826" userDrawn="1">
          <p15:clr>
            <a:srgbClr val="A4A3A4"/>
          </p15:clr>
        </p15:guide>
        <p15:guide id="3" pos="7689" userDrawn="1">
          <p15:clr>
            <a:srgbClr val="A4A3A4"/>
          </p15:clr>
        </p15:guide>
        <p15:guide id="4" pos="0" userDrawn="1">
          <p15:clr>
            <a:srgbClr val="A4A3A4"/>
          </p15:clr>
        </p15:guide>
        <p15:guide id="5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F9FD"/>
    <a:srgbClr val="005B94"/>
    <a:srgbClr val="E8EBE9"/>
    <a:srgbClr val="38A7DA"/>
    <a:srgbClr val="35A9D7"/>
    <a:srgbClr val="35AAD5"/>
    <a:srgbClr val="41AED7"/>
    <a:srgbClr val="2898C2"/>
    <a:srgbClr val="05F1E8"/>
    <a:srgbClr val="006B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42" autoAdjust="0"/>
    <p:restoredTop sz="94660"/>
  </p:normalViewPr>
  <p:slideViewPr>
    <p:cSldViewPr snapToGrid="0" showGuides="1">
      <p:cViewPr varScale="1">
        <p:scale>
          <a:sx n="77" d="100"/>
          <a:sy n="77" d="100"/>
        </p:scale>
        <p:origin x="82" y="91"/>
      </p:cViewPr>
      <p:guideLst>
        <p:guide orient="horz" pos="2320"/>
        <p:guide pos="3826"/>
        <p:guide pos="7689"/>
        <p:guide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94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ColorStyle" Target="colors7.xml"/><Relationship Id="rId2" Type="http://schemas.microsoft.com/office/2011/relationships/chartStyle" Target="style7.xml"/><Relationship Id="rId1" Type="http://schemas.openxmlformats.org/officeDocument/2006/relationships/package" Target="../embeddings/Workbook9.xlsx"/></Relationships>
</file>

<file path=ppt/charts/_rels/chart11.xml.rels><?xml version="1.0" encoding="UTF-8" standalone="yes"?>
<Relationships xmlns="http://schemas.openxmlformats.org/package/2006/relationships"><Relationship Id="rId3" Type="http://schemas.microsoft.com/office/2011/relationships/chartColorStyle" Target="colors8.xml"/><Relationship Id="rId2" Type="http://schemas.microsoft.com/office/2011/relationships/chartStyle" Target="style8.xml"/><Relationship Id="rId1" Type="http://schemas.openxmlformats.org/officeDocument/2006/relationships/package" Target="../embeddings/Workbook10.xlsx"/></Relationships>
</file>

<file path=ppt/charts/_rels/chart12.xml.rels><?xml version="1.0" encoding="UTF-8" standalone="yes"?>
<Relationships xmlns="http://schemas.openxmlformats.org/package/2006/relationships"><Relationship Id="rId3" Type="http://schemas.microsoft.com/office/2011/relationships/chartColorStyle" Target="colors9.xml"/><Relationship Id="rId2" Type="http://schemas.microsoft.com/office/2011/relationships/chartStyle" Target="style9.xml"/><Relationship Id="rId1" Type="http://schemas.openxmlformats.org/officeDocument/2006/relationships/package" Target="../embeddings/Workbook11.xlsx"/></Relationships>
</file>

<file path=ppt/charts/_rels/chart13.xml.rels><?xml version="1.0" encoding="UTF-8" standalone="yes"?>
<Relationships xmlns="http://schemas.openxmlformats.org/package/2006/relationships"><Relationship Id="rId4" Type="http://schemas.microsoft.com/office/2011/relationships/chartColorStyle" Target="colors10.xml"/><Relationship Id="rId3" Type="http://schemas.microsoft.com/office/2011/relationships/chartStyle" Target="style10.xml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Workbook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4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5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6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package" Target="../embeddings/Workbook7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ColorStyle" Target="colors6.xml"/><Relationship Id="rId2" Type="http://schemas.microsoft.com/office/2011/relationships/chartStyle" Target="style6.xml"/><Relationship Id="rId1" Type="http://schemas.openxmlformats.org/officeDocument/2006/relationships/package" Target="../embeddings/Workbook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2166679660092"/>
          <c:y val="0.148183676907992"/>
          <c:w val="0.708602746083789"/>
          <c:h val="0.71506940729149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0">
                  <a:srgbClr val="005B94"/>
                </a:gs>
                <a:gs pos="100000">
                  <a:srgbClr val="4EB7DA">
                    <a:alpha val="3000"/>
                  </a:srgbClr>
                </a:gs>
              </a:gsLst>
              <a:lin ang="10800000" scaled="1"/>
              <a:tileRect/>
            </a:gra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</c:dPt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rgbClr val="006BA8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大学</c:v>
                </c:pt>
                <c:pt idx="1">
                  <c:v>科技</c:v>
                </c:pt>
                <c:pt idx="2">
                  <c:v>北京</c:v>
                </c:pt>
                <c:pt idx="3">
                  <c:v>我爱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85</c:v>
                </c:pt>
                <c:pt idx="1">
                  <c:v>90</c:v>
                </c:pt>
                <c:pt idx="2">
                  <c:v>95</c:v>
                </c:pt>
                <c:pt idx="3">
                  <c:v>80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39"/>
        <c:axId val="1531786640"/>
        <c:axId val="1531787624"/>
      </c:barChart>
      <c:catAx>
        <c:axId val="15317866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400" b="1" i="0" u="none" strike="noStrike" kern="1200" baseline="0">
                <a:solidFill>
                  <a:srgbClr val="006BA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pPr>
          </a:p>
        </c:txPr>
        <c:crossAx val="1531787624"/>
        <c:crosses val="autoZero"/>
        <c:auto val="1"/>
        <c:lblAlgn val="ctr"/>
        <c:lblOffset val="100"/>
        <c:noMultiLvlLbl val="0"/>
      </c:catAx>
      <c:valAx>
        <c:axId val="1531787624"/>
        <c:scaling>
          <c:orientation val="minMax"/>
          <c:max val="100"/>
        </c:scaling>
        <c:delete val="0"/>
        <c:axPos val="b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rgbClr val="006BA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pPr>
          </a:p>
        </c:txPr>
        <c:crossAx val="1531786640"/>
        <c:crosses val="autoZero"/>
        <c:crossBetween val="between"/>
        <c:dispUnits>
          <c:builtInUnit val="hundreds"/>
        </c:dispUnits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65d5625c-c3c1-4a99-92b5-2811ccd80aa5}"/>
      </c:ext>
    </c:extLst>
  </c:chart>
  <c:spPr>
    <a:noFill/>
    <a:ln>
      <a:noFill/>
    </a:ln>
    <a:effectLst/>
  </c:spPr>
  <c:txPr>
    <a:bodyPr/>
    <a:lstStyle/>
    <a:p>
      <a:pPr>
        <a:defRPr lang="zh-CN">
          <a:solidFill>
            <a:srgbClr val="006BA8"/>
          </a:solidFill>
        </a:defRPr>
      </a:pPr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 w="19050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explosion val="0"/>
          <c:dPt>
            <c:idx val="0"/>
            <c:bubble3D val="0"/>
            <c:spPr>
              <a:noFill/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4EB7DA"/>
              </a:solidFill>
              <a:ln w="19050">
                <a:solidFill>
                  <a:schemeClr val="bg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0.825</c:v>
                </c:pt>
                <c:pt idx="1">
                  <c:v>0.175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8af4009e-a037-4bb7-b4ce-1532fae1dd3e}"/>
      </c:ext>
    </c:extLst>
  </c:chart>
  <c:spPr>
    <a:noFill/>
    <a:ln>
      <a:noFill/>
    </a:ln>
    <a:effectLst/>
  </c:spPr>
  <c:txPr>
    <a:bodyPr/>
    <a:lstStyle/>
    <a:p>
      <a:pPr>
        <a:defRPr lang="zh-CN">
          <a:solidFill>
            <a:srgbClr val="9E3C3B"/>
          </a:solidFill>
        </a:defRPr>
      </a:pPr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E3C3B"/>
            </a:solidFill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chemeClr val="bg1">
                  <a:lumMod val="95000"/>
                  <a:alpha val="50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9E3C3B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0.76</c:v>
                </c:pt>
                <c:pt idx="1">
                  <c:v>0.24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122d11af-42c2-47ff-9026-7224ab6534cd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 w="19050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explosion val="0"/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4EB7DA"/>
              </a:solidFill>
              <a:ln w="19050">
                <a:solidFill>
                  <a:schemeClr val="bg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0.759</c:v>
                </c:pt>
                <c:pt idx="1">
                  <c:v>0.241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b92ae5ff-5779-4002-ab48-d5e329cfa136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bg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63500">
                <a:solidFill>
                  <a:schemeClr val="bg1"/>
                </a:solidFill>
              </a:ln>
              <a:effectLst/>
            </c:spPr>
          </c:marker>
          <c:dPt>
            <c:idx val="3"/>
            <c:marker>
              <c:symbol val="circle"/>
              <c:size val="5"/>
              <c:spPr>
                <a:noFill/>
                <a:ln w="12700">
                  <a:solidFill>
                    <a:schemeClr val="bg1"/>
                  </a:solidFill>
                  <a:prstDash val="sysDash"/>
                </a:ln>
                <a:effectLst/>
              </c:spPr>
            </c:marker>
            <c:bubble3D val="0"/>
          </c:dPt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50127736"/>
        <c:axId val="1550131344"/>
      </c:lineChart>
      <c:catAx>
        <c:axId val="1550127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254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bg1"/>
                </a:solidFill>
                <a:latin typeface="Bahnschrift SemiBold SemiConden" panose="020B0502040204020203" pitchFamily="34" charset="0"/>
                <a:ea typeface="思源黑体 CN Normal" panose="020B0400000000000000" pitchFamily="34" charset="-122"/>
                <a:cs typeface="+mn-cs"/>
              </a:defRPr>
            </a:pPr>
          </a:p>
        </c:txPr>
        <c:crossAx val="1550131344"/>
        <c:crosses val="autoZero"/>
        <c:auto val="1"/>
        <c:lblAlgn val="ctr"/>
        <c:lblOffset val="100"/>
        <c:noMultiLvlLbl val="0"/>
      </c:catAx>
      <c:valAx>
        <c:axId val="15501313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5501277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5f052099-e3cd-4f51-9979-40d2ceda5852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</c:spPr>
          <c:explosion val="0"/>
          <c:dPt>
            <c:idx val="0"/>
            <c:bubble3D val="0"/>
            <c:spPr>
              <a:gradFill>
                <a:gsLst>
                  <a:gs pos="0">
                    <a:srgbClr val="005B94"/>
                  </a:gs>
                  <a:gs pos="100000">
                    <a:srgbClr val="4EB7DA"/>
                  </a:gs>
                </a:gsLst>
                <a:lin ang="5400000" scaled="1"/>
              </a:gra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27</c:v>
                </c:pt>
                <c:pt idx="1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  <c:extLst>
      <c:ext uri="{0b15fc19-7d7d-44ad-8c2d-2c3a37ce22c3}">
        <chartProps xmlns="https://web.wps.cn/et/2018/main" chartId="{c26ba3e4-e1ce-4a84-9434-becc58111523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</c:spPr>
          <c:explosion val="0"/>
          <c:dPt>
            <c:idx val="0"/>
            <c:bubble3D val="0"/>
            <c:spPr>
              <a:gradFill>
                <a:gsLst>
                  <a:gs pos="0">
                    <a:srgbClr val="005B94"/>
                  </a:gs>
                  <a:gs pos="100000">
                    <a:srgbClr val="4EB7DA"/>
                  </a:gs>
                </a:gsLst>
                <a:lin ang="5400000" scaled="1"/>
              </a:gra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</c:v>
                </c:pt>
                <c:pt idx="1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  <c:extLst>
      <c:ext uri="{0b15fc19-7d7d-44ad-8c2d-2c3a37ce22c3}">
        <chartProps xmlns="https://web.wps.cn/et/2018/main" chartId="{4a894bf7-dd85-4feb-b4ae-94cf9c4d732a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</c:spPr>
          <c:explosion val="0"/>
          <c:dPt>
            <c:idx val="0"/>
            <c:bubble3D val="0"/>
            <c:spPr>
              <a:gradFill>
                <a:gsLst>
                  <a:gs pos="0">
                    <a:srgbClr val="005B94"/>
                  </a:gs>
                  <a:gs pos="100000">
                    <a:srgbClr val="4EB7DA"/>
                  </a:gs>
                </a:gsLst>
                <a:lin ang="5400000" scaled="1"/>
              </a:gra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  <c:extLst>
      <c:ext uri="{0b15fc19-7d7d-44ad-8c2d-2c3a37ce22c3}">
        <chartProps xmlns="https://web.wps.cn/et/2018/main" chartId="{da7a99df-ca41-4c2c-a0fd-bc7be2693f4e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E3C3B"/>
            </a:solidFill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chemeClr val="bg1">
                  <a:lumMod val="95000"/>
                  <a:alpha val="50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9E3C3B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0.76</c:v>
                </c:pt>
                <c:pt idx="1">
                  <c:v>0.24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35731d58-f577-4bd1-ae35-feda886ac297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 w="19050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explosion val="0"/>
          <c:dPt>
            <c:idx val="0"/>
            <c:bubble3D val="0"/>
            <c:spPr>
              <a:noFill/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4EB7DA"/>
              </a:solidFill>
              <a:ln w="19050">
                <a:solidFill>
                  <a:schemeClr val="bg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0.521</c:v>
                </c:pt>
                <c:pt idx="1">
                  <c:v>0.479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899e7d64-7eac-4432-ad0a-3b4de63b6151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E3C3B"/>
            </a:solidFill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chemeClr val="bg1">
                  <a:lumMod val="95000"/>
                  <a:alpha val="50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9E3C3B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0.76</c:v>
                </c:pt>
                <c:pt idx="1">
                  <c:v>0.08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520f10cd-32ef-4086-8501-b13a2fbee72e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 w="19050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explosion val="0"/>
          <c:dPt>
            <c:idx val="0"/>
            <c:bubble3D val="0"/>
            <c:spPr>
              <a:noFill/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4EB7DA"/>
              </a:solidFill>
              <a:ln w="19050">
                <a:solidFill>
                  <a:schemeClr val="bg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0.896</c:v>
                </c:pt>
                <c:pt idx="1">
                  <c:v>0.104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8ea39c10-d63c-4184-b668-3c82cabd8a4a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E3C3B"/>
            </a:solidFill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chemeClr val="bg1">
                  <a:lumMod val="95000"/>
                  <a:alpha val="50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9E3C3B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0.76</c:v>
                </c:pt>
                <c:pt idx="1">
                  <c:v>0.155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599cf418-430e-43dd-96d7-b27a9a3981cd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0.13373</cdr:x>
      <cdr:y>0.39182</cdr:y>
    </cdr:from>
    <cdr:to>
      <cdr:x>0.37272</cdr:x>
      <cdr:y>0.48232</cdr:y>
    </cdr:to>
    <cdr:cxnSp>
      <cdr:nvCxnSpPr>
        <cdr:cNvPr id="2" name="直接连接符 1"/>
        <cdr:cNvCxnSpPr/>
      </cdr:nvCxnSpPr>
      <cdr:spPr xmlns:a="http://schemas.openxmlformats.org/drawingml/2006/main">
        <a:xfrm xmlns:a="http://schemas.openxmlformats.org/drawingml/2006/main" flipV="1">
          <a:off x="1431925" y="934808"/>
          <a:ext cx="2559050" cy="215901"/>
        </a:xfrm>
        <a:prstGeom xmlns:a="http://schemas.openxmlformats.org/drawingml/2006/main" prst="line">
          <a:avLst/>
        </a:prstGeom>
        <a:ln w="25400">
          <a:solidFill>
            <a:schemeClr val="bg1"/>
          </a:solidFill>
          <a:prstDash val="solid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0.38123</cdr:x>
      <cdr:y>0.30798</cdr:y>
    </cdr:from>
    <cdr:to>
      <cdr:x>0.61534</cdr:x>
      <cdr:y>0.39157</cdr:y>
    </cdr:to>
    <cdr:cxnSp>
      <cdr:nvCxnSpPr>
        <cdr:cNvPr id="3" name="直接连接符 2"/>
        <cdr:cNvCxnSpPr/>
      </cdr:nvCxnSpPr>
      <cdr:spPr xmlns:a="http://schemas.openxmlformats.org/drawingml/2006/main">
        <a:xfrm xmlns:a="http://schemas.openxmlformats.org/drawingml/2006/main" flipV="1">
          <a:off x="4082046" y="734783"/>
          <a:ext cx="2506873" cy="199425"/>
        </a:xfrm>
        <a:prstGeom xmlns:a="http://schemas.openxmlformats.org/drawingml/2006/main" prst="line">
          <a:avLst/>
        </a:prstGeom>
        <a:ln w="25400">
          <a:solidFill>
            <a:schemeClr val="bg1"/>
          </a:solidFill>
          <a:prstDash val="solid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0.62685</cdr:x>
      <cdr:y>0.16735</cdr:y>
    </cdr:from>
    <cdr:to>
      <cdr:x>0.85871</cdr:x>
      <cdr:y>0.3067</cdr:y>
    </cdr:to>
    <cdr:cxnSp>
      <cdr:nvCxnSpPr>
        <cdr:cNvPr id="4" name="直接连接符 3"/>
        <cdr:cNvCxnSpPr>
          <a:endCxn xmlns:a="http://schemas.openxmlformats.org/drawingml/2006/main" id="16" idx="2"/>
        </cdr:cNvCxnSpPr>
      </cdr:nvCxnSpPr>
      <cdr:spPr xmlns:a="http://schemas.openxmlformats.org/drawingml/2006/main">
        <a:xfrm xmlns:a="http://schemas.openxmlformats.org/drawingml/2006/main" flipV="1">
          <a:off x="6712067" y="399252"/>
          <a:ext cx="2482733" cy="332458"/>
        </a:xfrm>
        <a:prstGeom xmlns:a="http://schemas.openxmlformats.org/drawingml/2006/main" prst="line">
          <a:avLst/>
        </a:prstGeom>
        <a:ln w="25400">
          <a:solidFill>
            <a:schemeClr val="bg1"/>
          </a:solidFill>
          <a:prstDash val="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0.85871</cdr:x>
      <cdr:y>0.13498</cdr:y>
    </cdr:from>
    <cdr:to>
      <cdr:x>0.87313</cdr:x>
      <cdr:y>0.19971</cdr:y>
    </cdr:to>
    <cdr:sp>
      <cdr:nvSpPr>
        <cdr:cNvPr id="5" name="椭圆 4"/>
        <cdr:cNvSpPr/>
      </cdr:nvSpPr>
      <cdr:spPr xmlns:a="http://schemas.openxmlformats.org/drawingml/2006/main">
        <a:xfrm xmlns:a="http://schemas.openxmlformats.org/drawingml/2006/main">
          <a:off x="9194800" y="322033"/>
          <a:ext cx="154438" cy="154438"/>
        </a:xfrm>
        <a:prstGeom xmlns:a="http://schemas.openxmlformats.org/drawingml/2006/main" prst="ellipse">
          <a:avLst/>
        </a:prstGeom>
        <a:noFill/>
        <a:ln>
          <a:solidFill>
            <a:schemeClr val="bg1"/>
          </a:solidFill>
          <a:prstDash val="dash"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 xmlns:a="http://schemas.openxmlformats.org/drawingml/2006/main">
        <a:bodyPr vertOverflow="clip" vert="horz" wrap="none" lIns="45720" tIns="45720" rIns="45720" bIns="45720" anchor="t" anchorCtr="0">
          <a:normAutofit/>
        </a:bodyPr>
        <a:lstStyle/>
        <a:p>
          <a:endParaRPr lang="zh-CN"/>
        </a:p>
      </cdr:txBody>
    </cdr:sp>
  </cdr:relSizeAnchor>
  <cdr:relSizeAnchor xmlns:cdr="http://schemas.openxmlformats.org/drawingml/2006/chartDrawing">
    <cdr:from>
      <cdr:x>0.37053</cdr:x>
      <cdr:y>0.36175</cdr:y>
    </cdr:from>
    <cdr:to>
      <cdr:x>0.38495</cdr:x>
      <cdr:y>0.42648</cdr:y>
    </cdr:to>
    <cdr:sp>
      <cdr:nvSpPr>
        <cdr:cNvPr id="6" name="椭圆 5"/>
        <cdr:cNvSpPr/>
      </cdr:nvSpPr>
      <cdr:spPr xmlns:a="http://schemas.openxmlformats.org/drawingml/2006/main">
        <a:xfrm xmlns:a="http://schemas.openxmlformats.org/drawingml/2006/main">
          <a:off x="3967480" y="863053"/>
          <a:ext cx="154438" cy="154438"/>
        </a:xfrm>
        <a:prstGeom xmlns:a="http://schemas.openxmlformats.org/drawingml/2006/main" prst="ellipse">
          <a:avLst/>
        </a:prstGeom>
        <a:solidFill>
          <a:schemeClr val="bg1"/>
        </a:solidFill>
        <a:ln>
          <a:noFill/>
          <a:prstDash val="dash"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 xmlns:a="http://schemas.openxmlformats.org/drawingml/2006/main">
        <a:bodyPr vertOverflow="clip" vert="horz" wrap="none" lIns="45720" tIns="45720" rIns="45720" bIns="45720" anchor="t" anchorCtr="0">
          <a:normAutofit/>
        </a:bodyPr>
        <a:lstStyle/>
        <a:p>
          <a:endParaRPr lang="zh-CN"/>
        </a:p>
      </cdr:txBody>
    </cdr:sp>
  </cdr:relSizeAnchor>
  <cdr:relSizeAnchor xmlns:cdr="http://schemas.openxmlformats.org/drawingml/2006/chartDrawing">
    <cdr:from>
      <cdr:x>0.1262</cdr:x>
      <cdr:y>0.45224</cdr:y>
    </cdr:from>
    <cdr:to>
      <cdr:x>0.14062</cdr:x>
      <cdr:y>0.51698</cdr:y>
    </cdr:to>
    <cdr:sp>
      <cdr:nvSpPr>
        <cdr:cNvPr id="7" name="椭圆 6"/>
        <cdr:cNvSpPr/>
      </cdr:nvSpPr>
      <cdr:spPr xmlns:a="http://schemas.openxmlformats.org/drawingml/2006/main">
        <a:xfrm xmlns:a="http://schemas.openxmlformats.org/drawingml/2006/main">
          <a:off x="1351280" y="1078953"/>
          <a:ext cx="154438" cy="154438"/>
        </a:xfrm>
        <a:prstGeom xmlns:a="http://schemas.openxmlformats.org/drawingml/2006/main" prst="ellipse">
          <a:avLst/>
        </a:prstGeom>
        <a:solidFill>
          <a:schemeClr val="bg1"/>
        </a:solidFill>
        <a:ln>
          <a:noFill/>
          <a:prstDash val="dash"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 xmlns:a="http://schemas.openxmlformats.org/drawingml/2006/main">
        <a:bodyPr vertOverflow="clip" vert="horz" wrap="none" lIns="45720" tIns="45720" rIns="45720" bIns="45720" anchor="t" anchorCtr="0">
          <a:normAutofit/>
        </a:bodyPr>
        <a:lstStyle/>
        <a:p>
          <a:endParaRPr lang="zh-CN"/>
        </a:p>
      </cdr:txBody>
    </cdr:sp>
  </cdr:relSizeAnchor>
  <cdr:relSizeAnchor xmlns:cdr="http://schemas.openxmlformats.org/drawingml/2006/chartDrawing">
    <cdr:from>
      <cdr:x>0.61367</cdr:x>
      <cdr:y>0.27125</cdr:y>
    </cdr:from>
    <cdr:to>
      <cdr:x>0.62809</cdr:x>
      <cdr:y>0.33599</cdr:y>
    </cdr:to>
    <cdr:sp>
      <cdr:nvSpPr>
        <cdr:cNvPr id="8" name="椭圆 7"/>
        <cdr:cNvSpPr/>
      </cdr:nvSpPr>
      <cdr:spPr xmlns:a="http://schemas.openxmlformats.org/drawingml/2006/main">
        <a:xfrm xmlns:a="http://schemas.openxmlformats.org/drawingml/2006/main">
          <a:off x="6570980" y="647153"/>
          <a:ext cx="154438" cy="154438"/>
        </a:xfrm>
        <a:prstGeom xmlns:a="http://schemas.openxmlformats.org/drawingml/2006/main" prst="ellipse">
          <a:avLst/>
        </a:prstGeom>
        <a:solidFill>
          <a:schemeClr val="bg1"/>
        </a:solidFill>
        <a:ln>
          <a:noFill/>
          <a:prstDash val="dash"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 xmlns:a="http://schemas.openxmlformats.org/drawingml/2006/main">
        <a:bodyPr vertOverflow="clip" vert="horz" wrap="none" lIns="45720" tIns="45720" rIns="45720" bIns="45720" anchor="t" anchorCtr="0">
          <a:normAutofit/>
        </a:bodyPr>
        <a:lstStyle/>
        <a:p>
          <a:endParaRPr lang="zh-CN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6C87B0-6151-46A8-A8BC-34355F59CC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7C0E57-8049-472E-8FE3-55D2DEFD351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ebp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ebp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6" b="779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矩形 1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3" name="矩形 232"/>
          <p:cNvSpPr/>
          <p:nvPr userDrawn="1"/>
        </p:nvSpPr>
        <p:spPr>
          <a:xfrm>
            <a:off x="12086026" y="319741"/>
            <a:ext cx="119763" cy="274912"/>
          </a:xfrm>
          <a:prstGeom prst="rect">
            <a:avLst/>
          </a:prstGeom>
          <a:gradFill flip="none" rotWithShape="1">
            <a:gsLst>
              <a:gs pos="0">
                <a:srgbClr val="4EB7DA"/>
              </a:gs>
              <a:gs pos="100000">
                <a:srgbClr val="006BA8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pic>
        <p:nvPicPr>
          <p:cNvPr id="9" name="图片 8" descr="资源 2@10x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00235" y="297815"/>
            <a:ext cx="2317750" cy="4197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6" b="7796"/>
          <a:stretch>
            <a:fillRect/>
          </a:stretch>
        </p:blipFill>
        <p:spPr>
          <a:xfrm>
            <a:off x="0" y="4513634"/>
            <a:ext cx="4167762" cy="234436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/>
        </p:nvGrpSpPr>
        <p:grpSpPr>
          <a:xfrm>
            <a:off x="8610433" y="-15557"/>
            <a:ext cx="7163134" cy="7169530"/>
            <a:chOff x="8610433" y="-15557"/>
            <a:chExt cx="7163134" cy="7169530"/>
          </a:xfrm>
        </p:grpSpPr>
        <p:grpSp>
          <p:nvGrpSpPr>
            <p:cNvPr id="12" name="组合 11"/>
            <p:cNvGrpSpPr/>
            <p:nvPr/>
          </p:nvGrpSpPr>
          <p:grpSpPr>
            <a:xfrm>
              <a:off x="8610433" y="-15557"/>
              <a:ext cx="7163134" cy="7169530"/>
              <a:chOff x="1560409" y="2069897"/>
              <a:chExt cx="1776413" cy="1778000"/>
            </a:xfrm>
          </p:grpSpPr>
          <p:sp>
            <p:nvSpPr>
              <p:cNvPr id="71" name="îS1îḋé"/>
              <p:cNvSpPr/>
              <p:nvPr/>
            </p:nvSpPr>
            <p:spPr bwMode="auto">
              <a:xfrm>
                <a:off x="1560409" y="2069897"/>
                <a:ext cx="1776413" cy="1778000"/>
              </a:xfrm>
              <a:prstGeom prst="ellipse">
                <a:avLst/>
              </a:prstGeom>
              <a:noFill/>
              <a:ln w="98425" cap="flat">
                <a:solidFill>
                  <a:schemeClr val="bg1">
                    <a:alpha val="21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2" name="îṣḷïďé"/>
              <p:cNvSpPr/>
              <p:nvPr/>
            </p:nvSpPr>
            <p:spPr bwMode="auto">
              <a:xfrm>
                <a:off x="1779484" y="2288972"/>
                <a:ext cx="1336675" cy="1338263"/>
              </a:xfrm>
              <a:prstGeom prst="ellipse">
                <a:avLst/>
              </a:prstGeom>
              <a:noFill/>
              <a:ln w="19050" cap="flat">
                <a:solidFill>
                  <a:schemeClr val="bg1">
                    <a:alpha val="21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8940102" y="218094"/>
              <a:ext cx="6503791" cy="6702232"/>
              <a:chOff x="1641372" y="4491628"/>
              <a:chExt cx="1612900" cy="1662113"/>
            </a:xfrm>
            <a:solidFill>
              <a:schemeClr val="bg1">
                <a:alpha val="21000"/>
              </a:schemeClr>
            </a:solidFill>
          </p:grpSpPr>
          <p:sp>
            <p:nvSpPr>
              <p:cNvPr id="14" name="ïś1íďê"/>
              <p:cNvSpPr/>
              <p:nvPr/>
            </p:nvSpPr>
            <p:spPr bwMode="auto">
              <a:xfrm>
                <a:off x="2889147" y="4701178"/>
                <a:ext cx="153988" cy="138113"/>
              </a:xfrm>
              <a:custGeom>
                <a:avLst/>
                <a:gdLst>
                  <a:gd name="T0" fmla="*/ 62 w 83"/>
                  <a:gd name="T1" fmla="*/ 8 h 75"/>
                  <a:gd name="T2" fmla="*/ 53 w 83"/>
                  <a:gd name="T3" fmla="*/ 10 h 75"/>
                  <a:gd name="T4" fmla="*/ 57 w 83"/>
                  <a:gd name="T5" fmla="*/ 0 h 75"/>
                  <a:gd name="T6" fmla="*/ 44 w 83"/>
                  <a:gd name="T7" fmla="*/ 21 h 75"/>
                  <a:gd name="T8" fmla="*/ 58 w 83"/>
                  <a:gd name="T9" fmla="*/ 11 h 75"/>
                  <a:gd name="T10" fmla="*/ 54 w 83"/>
                  <a:gd name="T11" fmla="*/ 18 h 75"/>
                  <a:gd name="T12" fmla="*/ 28 w 83"/>
                  <a:gd name="T13" fmla="*/ 18 h 75"/>
                  <a:gd name="T14" fmla="*/ 19 w 83"/>
                  <a:gd name="T15" fmla="*/ 17 h 75"/>
                  <a:gd name="T16" fmla="*/ 25 w 83"/>
                  <a:gd name="T17" fmla="*/ 12 h 75"/>
                  <a:gd name="T18" fmla="*/ 1 w 83"/>
                  <a:gd name="T19" fmla="*/ 30 h 75"/>
                  <a:gd name="T20" fmla="*/ 13 w 83"/>
                  <a:gd name="T21" fmla="*/ 24 h 75"/>
                  <a:gd name="T22" fmla="*/ 36 w 83"/>
                  <a:gd name="T23" fmla="*/ 28 h 75"/>
                  <a:gd name="T24" fmla="*/ 22 w 83"/>
                  <a:gd name="T25" fmla="*/ 35 h 75"/>
                  <a:gd name="T26" fmla="*/ 45 w 83"/>
                  <a:gd name="T27" fmla="*/ 41 h 75"/>
                  <a:gd name="T28" fmla="*/ 42 w 83"/>
                  <a:gd name="T29" fmla="*/ 41 h 75"/>
                  <a:gd name="T30" fmla="*/ 35 w 83"/>
                  <a:gd name="T31" fmla="*/ 40 h 75"/>
                  <a:gd name="T32" fmla="*/ 37 w 83"/>
                  <a:gd name="T33" fmla="*/ 45 h 75"/>
                  <a:gd name="T34" fmla="*/ 12 w 83"/>
                  <a:gd name="T35" fmla="*/ 34 h 75"/>
                  <a:gd name="T36" fmla="*/ 9 w 83"/>
                  <a:gd name="T37" fmla="*/ 35 h 75"/>
                  <a:gd name="T38" fmla="*/ 20 w 83"/>
                  <a:gd name="T39" fmla="*/ 64 h 75"/>
                  <a:gd name="T40" fmla="*/ 0 w 83"/>
                  <a:gd name="T41" fmla="*/ 57 h 75"/>
                  <a:gd name="T42" fmla="*/ 35 w 83"/>
                  <a:gd name="T43" fmla="*/ 58 h 75"/>
                  <a:gd name="T44" fmla="*/ 46 w 83"/>
                  <a:gd name="T45" fmla="*/ 57 h 75"/>
                  <a:gd name="T46" fmla="*/ 42 w 83"/>
                  <a:gd name="T47" fmla="*/ 48 h 75"/>
                  <a:gd name="T48" fmla="*/ 62 w 83"/>
                  <a:gd name="T49" fmla="*/ 57 h 75"/>
                  <a:gd name="T50" fmla="*/ 61 w 83"/>
                  <a:gd name="T51" fmla="*/ 35 h 75"/>
                  <a:gd name="T52" fmla="*/ 62 w 83"/>
                  <a:gd name="T53" fmla="*/ 34 h 75"/>
                  <a:gd name="T54" fmla="*/ 66 w 83"/>
                  <a:gd name="T55" fmla="*/ 16 h 75"/>
                  <a:gd name="T56" fmla="*/ 63 w 83"/>
                  <a:gd name="T57" fmla="*/ 44 h 75"/>
                  <a:gd name="T58" fmla="*/ 54 w 83"/>
                  <a:gd name="T59" fmla="*/ 32 h 75"/>
                  <a:gd name="T60" fmla="*/ 60 w 83"/>
                  <a:gd name="T61" fmla="*/ 27 h 75"/>
                  <a:gd name="T62" fmla="*/ 67 w 83"/>
                  <a:gd name="T63" fmla="*/ 18 h 75"/>
                  <a:gd name="T64" fmla="*/ 77 w 83"/>
                  <a:gd name="T65" fmla="*/ 23 h 75"/>
                  <a:gd name="T66" fmla="*/ 60 w 83"/>
                  <a:gd name="T67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" h="75">
                    <a:moveTo>
                      <a:pt x="66" y="16"/>
                    </a:moveTo>
                    <a:cubicBezTo>
                      <a:pt x="65" y="13"/>
                      <a:pt x="63" y="11"/>
                      <a:pt x="62" y="8"/>
                    </a:cubicBezTo>
                    <a:cubicBezTo>
                      <a:pt x="59" y="9"/>
                      <a:pt x="57" y="9"/>
                      <a:pt x="54" y="10"/>
                    </a:cubicBezTo>
                    <a:cubicBezTo>
                      <a:pt x="54" y="10"/>
                      <a:pt x="53" y="10"/>
                      <a:pt x="53" y="10"/>
                    </a:cubicBezTo>
                    <a:cubicBezTo>
                      <a:pt x="54" y="7"/>
                      <a:pt x="57" y="6"/>
                      <a:pt x="59" y="3"/>
                    </a:cubicBezTo>
                    <a:cubicBezTo>
                      <a:pt x="58" y="2"/>
                      <a:pt x="58" y="1"/>
                      <a:pt x="57" y="0"/>
                    </a:cubicBezTo>
                    <a:cubicBezTo>
                      <a:pt x="48" y="1"/>
                      <a:pt x="37" y="9"/>
                      <a:pt x="42" y="19"/>
                    </a:cubicBezTo>
                    <a:cubicBezTo>
                      <a:pt x="42" y="19"/>
                      <a:pt x="43" y="20"/>
                      <a:pt x="44" y="21"/>
                    </a:cubicBezTo>
                    <a:cubicBezTo>
                      <a:pt x="47" y="19"/>
                      <a:pt x="48" y="15"/>
                      <a:pt x="51" y="14"/>
                    </a:cubicBezTo>
                    <a:cubicBezTo>
                      <a:pt x="53" y="13"/>
                      <a:pt x="55" y="13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7" y="14"/>
                      <a:pt x="56" y="16"/>
                      <a:pt x="54" y="18"/>
                    </a:cubicBezTo>
                    <a:cubicBezTo>
                      <a:pt x="54" y="21"/>
                      <a:pt x="55" y="24"/>
                      <a:pt x="54" y="27"/>
                    </a:cubicBezTo>
                    <a:cubicBezTo>
                      <a:pt x="54" y="27"/>
                      <a:pt x="30" y="18"/>
                      <a:pt x="28" y="18"/>
                    </a:cubicBezTo>
                    <a:cubicBezTo>
                      <a:pt x="25" y="17"/>
                      <a:pt x="22" y="17"/>
                      <a:pt x="20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5"/>
                      <a:pt x="23" y="15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1" y="16"/>
                      <a:pt x="4" y="18"/>
                    </a:cubicBezTo>
                    <a:cubicBezTo>
                      <a:pt x="0" y="22"/>
                      <a:pt x="0" y="25"/>
                      <a:pt x="1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29"/>
                      <a:pt x="9" y="26"/>
                      <a:pt x="13" y="24"/>
                    </a:cubicBezTo>
                    <a:cubicBezTo>
                      <a:pt x="19" y="20"/>
                      <a:pt x="30" y="22"/>
                      <a:pt x="37" y="27"/>
                    </a:cubicBezTo>
                    <a:cubicBezTo>
                      <a:pt x="37" y="28"/>
                      <a:pt x="36" y="28"/>
                      <a:pt x="36" y="28"/>
                    </a:cubicBezTo>
                    <a:cubicBezTo>
                      <a:pt x="31" y="29"/>
                      <a:pt x="28" y="28"/>
                      <a:pt x="22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2" y="37"/>
                      <a:pt x="22" y="37"/>
                      <a:pt x="24" y="39"/>
                    </a:cubicBezTo>
                    <a:cubicBezTo>
                      <a:pt x="31" y="37"/>
                      <a:pt x="37" y="36"/>
                      <a:pt x="45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1" y="40"/>
                      <a:pt x="40" y="39"/>
                      <a:pt x="39" y="39"/>
                    </a:cubicBezTo>
                    <a:cubicBezTo>
                      <a:pt x="37" y="41"/>
                      <a:pt x="37" y="41"/>
                      <a:pt x="35" y="40"/>
                    </a:cubicBezTo>
                    <a:cubicBezTo>
                      <a:pt x="35" y="40"/>
                      <a:pt x="34" y="41"/>
                      <a:pt x="34" y="41"/>
                    </a:cubicBezTo>
                    <a:cubicBezTo>
                      <a:pt x="35" y="43"/>
                      <a:pt x="35" y="43"/>
                      <a:pt x="37" y="45"/>
                    </a:cubicBezTo>
                    <a:cubicBezTo>
                      <a:pt x="36" y="46"/>
                      <a:pt x="36" y="47"/>
                      <a:pt x="35" y="48"/>
                    </a:cubicBezTo>
                    <a:cubicBezTo>
                      <a:pt x="27" y="44"/>
                      <a:pt x="20" y="40"/>
                      <a:pt x="12" y="34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9" y="34"/>
                      <a:pt x="9" y="35"/>
                      <a:pt x="9" y="35"/>
                    </a:cubicBezTo>
                    <a:cubicBezTo>
                      <a:pt x="11" y="55"/>
                      <a:pt x="20" y="44"/>
                      <a:pt x="31" y="54"/>
                    </a:cubicBezTo>
                    <a:cubicBezTo>
                      <a:pt x="27" y="58"/>
                      <a:pt x="23" y="61"/>
                      <a:pt x="20" y="64"/>
                    </a:cubicBezTo>
                    <a:cubicBezTo>
                      <a:pt x="15" y="63"/>
                      <a:pt x="6" y="55"/>
                      <a:pt x="1" y="56"/>
                    </a:cubicBezTo>
                    <a:cubicBezTo>
                      <a:pt x="1" y="56"/>
                      <a:pt x="1" y="56"/>
                      <a:pt x="0" y="57"/>
                    </a:cubicBezTo>
                    <a:cubicBezTo>
                      <a:pt x="2" y="62"/>
                      <a:pt x="7" y="67"/>
                      <a:pt x="9" y="72"/>
                    </a:cubicBezTo>
                    <a:cubicBezTo>
                      <a:pt x="17" y="75"/>
                      <a:pt x="26" y="66"/>
                      <a:pt x="35" y="58"/>
                    </a:cubicBezTo>
                    <a:cubicBezTo>
                      <a:pt x="37" y="60"/>
                      <a:pt x="39" y="63"/>
                      <a:pt x="42" y="65"/>
                    </a:cubicBezTo>
                    <a:cubicBezTo>
                      <a:pt x="46" y="63"/>
                      <a:pt x="46" y="60"/>
                      <a:pt x="46" y="57"/>
                    </a:cubicBezTo>
                    <a:cubicBezTo>
                      <a:pt x="45" y="54"/>
                      <a:pt x="43" y="53"/>
                      <a:pt x="40" y="50"/>
                    </a:cubicBezTo>
                    <a:cubicBezTo>
                      <a:pt x="41" y="49"/>
                      <a:pt x="42" y="48"/>
                      <a:pt x="42" y="48"/>
                    </a:cubicBezTo>
                    <a:cubicBezTo>
                      <a:pt x="46" y="48"/>
                      <a:pt x="49" y="48"/>
                      <a:pt x="53" y="46"/>
                    </a:cubicBezTo>
                    <a:cubicBezTo>
                      <a:pt x="56" y="49"/>
                      <a:pt x="59" y="53"/>
                      <a:pt x="62" y="57"/>
                    </a:cubicBezTo>
                    <a:cubicBezTo>
                      <a:pt x="65" y="56"/>
                      <a:pt x="68" y="55"/>
                      <a:pt x="70" y="52"/>
                    </a:cubicBezTo>
                    <a:cubicBezTo>
                      <a:pt x="72" y="47"/>
                      <a:pt x="66" y="40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9" y="34"/>
                      <a:pt x="72" y="37"/>
                      <a:pt x="79" y="32"/>
                    </a:cubicBezTo>
                    <a:cubicBezTo>
                      <a:pt x="83" y="17"/>
                      <a:pt x="74" y="21"/>
                      <a:pt x="66" y="16"/>
                    </a:cubicBezTo>
                    <a:close/>
                    <a:moveTo>
                      <a:pt x="63" y="44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55" y="42"/>
                      <a:pt x="46" y="34"/>
                      <a:pt x="38" y="32"/>
                    </a:cubicBezTo>
                    <a:cubicBezTo>
                      <a:pt x="43" y="28"/>
                      <a:pt x="48" y="31"/>
                      <a:pt x="54" y="32"/>
                    </a:cubicBezTo>
                    <a:cubicBezTo>
                      <a:pt x="57" y="36"/>
                      <a:pt x="60" y="40"/>
                      <a:pt x="63" y="44"/>
                    </a:cubicBezTo>
                    <a:close/>
                    <a:moveTo>
                      <a:pt x="60" y="27"/>
                    </a:moveTo>
                    <a:cubicBezTo>
                      <a:pt x="60" y="27"/>
                      <a:pt x="60" y="26"/>
                      <a:pt x="59" y="26"/>
                    </a:cubicBezTo>
                    <a:cubicBezTo>
                      <a:pt x="61" y="23"/>
                      <a:pt x="63" y="20"/>
                      <a:pt x="67" y="18"/>
                    </a:cubicBezTo>
                    <a:cubicBezTo>
                      <a:pt x="69" y="19"/>
                      <a:pt x="71" y="19"/>
                      <a:pt x="74" y="20"/>
                    </a:cubicBezTo>
                    <a:cubicBezTo>
                      <a:pt x="75" y="21"/>
                      <a:pt x="76" y="22"/>
                      <a:pt x="77" y="23"/>
                    </a:cubicBezTo>
                    <a:cubicBezTo>
                      <a:pt x="77" y="24"/>
                      <a:pt x="77" y="24"/>
                      <a:pt x="77" y="25"/>
                    </a:cubicBezTo>
                    <a:cubicBezTo>
                      <a:pt x="72" y="29"/>
                      <a:pt x="66" y="27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" name="ïṩḻîḓé"/>
              <p:cNvSpPr/>
              <p:nvPr/>
            </p:nvSpPr>
            <p:spPr bwMode="auto">
              <a:xfrm>
                <a:off x="2728809" y="4582115"/>
                <a:ext cx="101600" cy="147638"/>
              </a:xfrm>
              <a:custGeom>
                <a:avLst/>
                <a:gdLst>
                  <a:gd name="T0" fmla="*/ 47 w 55"/>
                  <a:gd name="T1" fmla="*/ 0 h 80"/>
                  <a:gd name="T2" fmla="*/ 49 w 55"/>
                  <a:gd name="T3" fmla="*/ 20 h 80"/>
                  <a:gd name="T4" fmla="*/ 51 w 55"/>
                  <a:gd name="T5" fmla="*/ 34 h 80"/>
                  <a:gd name="T6" fmla="*/ 28 w 55"/>
                  <a:gd name="T7" fmla="*/ 38 h 80"/>
                  <a:gd name="T8" fmla="*/ 41 w 55"/>
                  <a:gd name="T9" fmla="*/ 68 h 80"/>
                  <a:gd name="T10" fmla="*/ 25 w 55"/>
                  <a:gd name="T11" fmla="*/ 74 h 80"/>
                  <a:gd name="T12" fmla="*/ 26 w 55"/>
                  <a:gd name="T13" fmla="*/ 39 h 80"/>
                  <a:gd name="T14" fmla="*/ 23 w 55"/>
                  <a:gd name="T15" fmla="*/ 40 h 80"/>
                  <a:gd name="T16" fmla="*/ 7 w 55"/>
                  <a:gd name="T17" fmla="*/ 54 h 80"/>
                  <a:gd name="T18" fmla="*/ 0 w 55"/>
                  <a:gd name="T19" fmla="*/ 43 h 80"/>
                  <a:gd name="T20" fmla="*/ 14 w 55"/>
                  <a:gd name="T21" fmla="*/ 28 h 80"/>
                  <a:gd name="T22" fmla="*/ 6 w 55"/>
                  <a:gd name="T23" fmla="*/ 15 h 80"/>
                  <a:gd name="T24" fmla="*/ 7 w 55"/>
                  <a:gd name="T25" fmla="*/ 15 h 80"/>
                  <a:gd name="T26" fmla="*/ 26 w 55"/>
                  <a:gd name="T27" fmla="*/ 18 h 80"/>
                  <a:gd name="T28" fmla="*/ 47 w 55"/>
                  <a:gd name="T2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80">
                    <a:moveTo>
                      <a:pt x="47" y="0"/>
                    </a:moveTo>
                    <a:cubicBezTo>
                      <a:pt x="55" y="7"/>
                      <a:pt x="49" y="11"/>
                      <a:pt x="49" y="20"/>
                    </a:cubicBezTo>
                    <a:cubicBezTo>
                      <a:pt x="49" y="25"/>
                      <a:pt x="55" y="25"/>
                      <a:pt x="51" y="34"/>
                    </a:cubicBezTo>
                    <a:cubicBezTo>
                      <a:pt x="44" y="37"/>
                      <a:pt x="34" y="32"/>
                      <a:pt x="28" y="38"/>
                    </a:cubicBezTo>
                    <a:cubicBezTo>
                      <a:pt x="38" y="44"/>
                      <a:pt x="45" y="59"/>
                      <a:pt x="41" y="68"/>
                    </a:cubicBezTo>
                    <a:cubicBezTo>
                      <a:pt x="39" y="74"/>
                      <a:pt x="28" y="80"/>
                      <a:pt x="25" y="74"/>
                    </a:cubicBezTo>
                    <a:cubicBezTo>
                      <a:pt x="19" y="62"/>
                      <a:pt x="39" y="55"/>
                      <a:pt x="26" y="39"/>
                    </a:cubicBezTo>
                    <a:cubicBezTo>
                      <a:pt x="25" y="39"/>
                      <a:pt x="25" y="39"/>
                      <a:pt x="23" y="40"/>
                    </a:cubicBezTo>
                    <a:cubicBezTo>
                      <a:pt x="17" y="44"/>
                      <a:pt x="14" y="52"/>
                      <a:pt x="7" y="54"/>
                    </a:cubicBezTo>
                    <a:cubicBezTo>
                      <a:pt x="2" y="51"/>
                      <a:pt x="2" y="48"/>
                      <a:pt x="0" y="43"/>
                    </a:cubicBezTo>
                    <a:cubicBezTo>
                      <a:pt x="3" y="39"/>
                      <a:pt x="14" y="30"/>
                      <a:pt x="14" y="28"/>
                    </a:cubicBezTo>
                    <a:cubicBezTo>
                      <a:pt x="14" y="25"/>
                      <a:pt x="7" y="19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13" y="15"/>
                      <a:pt x="20" y="18"/>
                      <a:pt x="26" y="18"/>
                    </a:cubicBezTo>
                    <a:cubicBezTo>
                      <a:pt x="34" y="17"/>
                      <a:pt x="41" y="5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" name="išḷïḓe"/>
              <p:cNvSpPr/>
              <p:nvPr/>
            </p:nvSpPr>
            <p:spPr bwMode="auto">
              <a:xfrm>
                <a:off x="2490684" y="4510678"/>
                <a:ext cx="144463" cy="160338"/>
              </a:xfrm>
              <a:custGeom>
                <a:avLst/>
                <a:gdLst>
                  <a:gd name="T0" fmla="*/ 55 w 78"/>
                  <a:gd name="T1" fmla="*/ 64 h 87"/>
                  <a:gd name="T2" fmla="*/ 62 w 78"/>
                  <a:gd name="T3" fmla="*/ 50 h 87"/>
                  <a:gd name="T4" fmla="*/ 54 w 78"/>
                  <a:gd name="T5" fmla="*/ 43 h 87"/>
                  <a:gd name="T6" fmla="*/ 69 w 78"/>
                  <a:gd name="T7" fmla="*/ 29 h 87"/>
                  <a:gd name="T8" fmla="*/ 67 w 78"/>
                  <a:gd name="T9" fmla="*/ 21 h 87"/>
                  <a:gd name="T10" fmla="*/ 70 w 78"/>
                  <a:gd name="T11" fmla="*/ 11 h 87"/>
                  <a:gd name="T12" fmla="*/ 69 w 78"/>
                  <a:gd name="T13" fmla="*/ 3 h 87"/>
                  <a:gd name="T14" fmla="*/ 64 w 78"/>
                  <a:gd name="T15" fmla="*/ 0 h 87"/>
                  <a:gd name="T16" fmla="*/ 63 w 78"/>
                  <a:gd name="T17" fmla="*/ 0 h 87"/>
                  <a:gd name="T18" fmla="*/ 63 w 78"/>
                  <a:gd name="T19" fmla="*/ 12 h 87"/>
                  <a:gd name="T20" fmla="*/ 42 w 78"/>
                  <a:gd name="T21" fmla="*/ 25 h 87"/>
                  <a:gd name="T22" fmla="*/ 42 w 78"/>
                  <a:gd name="T23" fmla="*/ 33 h 87"/>
                  <a:gd name="T24" fmla="*/ 33 w 78"/>
                  <a:gd name="T25" fmla="*/ 36 h 87"/>
                  <a:gd name="T26" fmla="*/ 39 w 78"/>
                  <a:gd name="T27" fmla="*/ 33 h 87"/>
                  <a:gd name="T28" fmla="*/ 39 w 78"/>
                  <a:gd name="T29" fmla="*/ 23 h 87"/>
                  <a:gd name="T30" fmla="*/ 36 w 78"/>
                  <a:gd name="T31" fmla="*/ 0 h 87"/>
                  <a:gd name="T32" fmla="*/ 36 w 78"/>
                  <a:gd name="T33" fmla="*/ 0 h 87"/>
                  <a:gd name="T34" fmla="*/ 36 w 78"/>
                  <a:gd name="T35" fmla="*/ 8 h 87"/>
                  <a:gd name="T36" fmla="*/ 30 w 78"/>
                  <a:gd name="T37" fmla="*/ 24 h 87"/>
                  <a:gd name="T38" fmla="*/ 1 w 78"/>
                  <a:gd name="T39" fmla="*/ 29 h 87"/>
                  <a:gd name="T40" fmla="*/ 0 w 78"/>
                  <a:gd name="T41" fmla="*/ 31 h 87"/>
                  <a:gd name="T42" fmla="*/ 18 w 78"/>
                  <a:gd name="T43" fmla="*/ 39 h 87"/>
                  <a:gd name="T44" fmla="*/ 25 w 78"/>
                  <a:gd name="T45" fmla="*/ 36 h 87"/>
                  <a:gd name="T46" fmla="*/ 25 w 78"/>
                  <a:gd name="T47" fmla="*/ 36 h 87"/>
                  <a:gd name="T48" fmla="*/ 3 w 78"/>
                  <a:gd name="T49" fmla="*/ 62 h 87"/>
                  <a:gd name="T50" fmla="*/ 5 w 78"/>
                  <a:gd name="T51" fmla="*/ 67 h 87"/>
                  <a:gd name="T52" fmla="*/ 12 w 78"/>
                  <a:gd name="T53" fmla="*/ 66 h 87"/>
                  <a:gd name="T54" fmla="*/ 22 w 78"/>
                  <a:gd name="T55" fmla="*/ 74 h 87"/>
                  <a:gd name="T56" fmla="*/ 25 w 78"/>
                  <a:gd name="T57" fmla="*/ 61 h 87"/>
                  <a:gd name="T58" fmla="*/ 30 w 78"/>
                  <a:gd name="T59" fmla="*/ 49 h 87"/>
                  <a:gd name="T60" fmla="*/ 48 w 78"/>
                  <a:gd name="T61" fmla="*/ 63 h 87"/>
                  <a:gd name="T62" fmla="*/ 24 w 78"/>
                  <a:gd name="T63" fmla="*/ 71 h 87"/>
                  <a:gd name="T64" fmla="*/ 48 w 78"/>
                  <a:gd name="T65" fmla="*/ 71 h 87"/>
                  <a:gd name="T66" fmla="*/ 51 w 78"/>
                  <a:gd name="T67" fmla="*/ 69 h 87"/>
                  <a:gd name="T68" fmla="*/ 77 w 78"/>
                  <a:gd name="T69" fmla="*/ 87 h 87"/>
                  <a:gd name="T70" fmla="*/ 78 w 78"/>
                  <a:gd name="T71" fmla="*/ 86 h 87"/>
                  <a:gd name="T72" fmla="*/ 55 w 78"/>
                  <a:gd name="T73" fmla="*/ 64 h 87"/>
                  <a:gd name="T74" fmla="*/ 15 w 78"/>
                  <a:gd name="T75" fmla="*/ 64 h 87"/>
                  <a:gd name="T76" fmla="*/ 15 w 78"/>
                  <a:gd name="T77" fmla="*/ 65 h 87"/>
                  <a:gd name="T78" fmla="*/ 11 w 78"/>
                  <a:gd name="T79" fmla="*/ 63 h 87"/>
                  <a:gd name="T80" fmla="*/ 12 w 78"/>
                  <a:gd name="T81" fmla="*/ 60 h 87"/>
                  <a:gd name="T82" fmla="*/ 15 w 78"/>
                  <a:gd name="T83" fmla="*/ 57 h 87"/>
                  <a:gd name="T84" fmla="*/ 17 w 78"/>
                  <a:gd name="T85" fmla="*/ 58 h 87"/>
                  <a:gd name="T86" fmla="*/ 15 w 78"/>
                  <a:gd name="T87" fmla="*/ 64 h 87"/>
                  <a:gd name="T88" fmla="*/ 32 w 78"/>
                  <a:gd name="T89" fmla="*/ 46 h 87"/>
                  <a:gd name="T90" fmla="*/ 44 w 78"/>
                  <a:gd name="T91" fmla="*/ 34 h 87"/>
                  <a:gd name="T92" fmla="*/ 52 w 78"/>
                  <a:gd name="T93" fmla="*/ 35 h 87"/>
                  <a:gd name="T94" fmla="*/ 46 w 78"/>
                  <a:gd name="T95" fmla="*/ 50 h 87"/>
                  <a:gd name="T96" fmla="*/ 48 w 78"/>
                  <a:gd name="T97" fmla="*/ 52 h 87"/>
                  <a:gd name="T98" fmla="*/ 56 w 78"/>
                  <a:gd name="T99" fmla="*/ 50 h 87"/>
                  <a:gd name="T100" fmla="*/ 52 w 78"/>
                  <a:gd name="T101" fmla="*/ 61 h 87"/>
                  <a:gd name="T102" fmla="*/ 32 w 78"/>
                  <a:gd name="T103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87">
                    <a:moveTo>
                      <a:pt x="55" y="64"/>
                    </a:moveTo>
                    <a:cubicBezTo>
                      <a:pt x="58" y="60"/>
                      <a:pt x="60" y="55"/>
                      <a:pt x="62" y="50"/>
                    </a:cubicBezTo>
                    <a:cubicBezTo>
                      <a:pt x="61" y="47"/>
                      <a:pt x="58" y="44"/>
                      <a:pt x="54" y="43"/>
                    </a:cubicBezTo>
                    <a:cubicBezTo>
                      <a:pt x="57" y="36"/>
                      <a:pt x="64" y="33"/>
                      <a:pt x="69" y="29"/>
                    </a:cubicBezTo>
                    <a:cubicBezTo>
                      <a:pt x="69" y="25"/>
                      <a:pt x="67" y="24"/>
                      <a:pt x="67" y="21"/>
                    </a:cubicBezTo>
                    <a:cubicBezTo>
                      <a:pt x="68" y="18"/>
                      <a:pt x="69" y="15"/>
                      <a:pt x="70" y="11"/>
                    </a:cubicBezTo>
                    <a:cubicBezTo>
                      <a:pt x="70" y="9"/>
                      <a:pt x="69" y="6"/>
                      <a:pt x="69" y="3"/>
                    </a:cubicBezTo>
                    <a:cubicBezTo>
                      <a:pt x="68" y="2"/>
                      <a:pt x="67" y="1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61" y="5"/>
                      <a:pt x="63" y="8"/>
                      <a:pt x="63" y="12"/>
                    </a:cubicBezTo>
                    <a:cubicBezTo>
                      <a:pt x="63" y="24"/>
                      <a:pt x="52" y="26"/>
                      <a:pt x="42" y="25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39" y="34"/>
                      <a:pt x="36" y="35"/>
                      <a:pt x="33" y="36"/>
                    </a:cubicBezTo>
                    <a:cubicBezTo>
                      <a:pt x="34" y="32"/>
                      <a:pt x="36" y="32"/>
                      <a:pt x="39" y="33"/>
                    </a:cubicBezTo>
                    <a:cubicBezTo>
                      <a:pt x="41" y="29"/>
                      <a:pt x="38" y="27"/>
                      <a:pt x="39" y="23"/>
                    </a:cubicBezTo>
                    <a:cubicBezTo>
                      <a:pt x="39" y="14"/>
                      <a:pt x="53" y="6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3"/>
                      <a:pt x="36" y="5"/>
                      <a:pt x="36" y="8"/>
                    </a:cubicBezTo>
                    <a:cubicBezTo>
                      <a:pt x="34" y="14"/>
                      <a:pt x="32" y="19"/>
                      <a:pt x="30" y="24"/>
                    </a:cubicBezTo>
                    <a:cubicBezTo>
                      <a:pt x="22" y="26"/>
                      <a:pt x="9" y="26"/>
                      <a:pt x="1" y="29"/>
                    </a:cubicBezTo>
                    <a:cubicBezTo>
                      <a:pt x="1" y="30"/>
                      <a:pt x="1" y="30"/>
                      <a:pt x="0" y="31"/>
                    </a:cubicBezTo>
                    <a:cubicBezTo>
                      <a:pt x="1" y="35"/>
                      <a:pt x="12" y="39"/>
                      <a:pt x="18" y="39"/>
                    </a:cubicBezTo>
                    <a:cubicBezTo>
                      <a:pt x="20" y="38"/>
                      <a:pt x="22" y="37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1" y="52"/>
                      <a:pt x="9" y="50"/>
                      <a:pt x="3" y="62"/>
                    </a:cubicBezTo>
                    <a:cubicBezTo>
                      <a:pt x="4" y="63"/>
                      <a:pt x="4" y="65"/>
                      <a:pt x="5" y="67"/>
                    </a:cubicBezTo>
                    <a:cubicBezTo>
                      <a:pt x="7" y="67"/>
                      <a:pt x="10" y="67"/>
                      <a:pt x="12" y="66"/>
                    </a:cubicBezTo>
                    <a:cubicBezTo>
                      <a:pt x="17" y="68"/>
                      <a:pt x="17" y="72"/>
                      <a:pt x="22" y="74"/>
                    </a:cubicBezTo>
                    <a:cubicBezTo>
                      <a:pt x="25" y="71"/>
                      <a:pt x="24" y="66"/>
                      <a:pt x="25" y="61"/>
                    </a:cubicBezTo>
                    <a:cubicBezTo>
                      <a:pt x="25" y="56"/>
                      <a:pt x="28" y="52"/>
                      <a:pt x="30" y="49"/>
                    </a:cubicBezTo>
                    <a:cubicBezTo>
                      <a:pt x="40" y="53"/>
                      <a:pt x="42" y="58"/>
                      <a:pt x="48" y="63"/>
                    </a:cubicBezTo>
                    <a:cubicBezTo>
                      <a:pt x="44" y="74"/>
                      <a:pt x="29" y="63"/>
                      <a:pt x="24" y="71"/>
                    </a:cubicBezTo>
                    <a:cubicBezTo>
                      <a:pt x="39" y="78"/>
                      <a:pt x="36" y="74"/>
                      <a:pt x="48" y="71"/>
                    </a:cubicBezTo>
                    <a:cubicBezTo>
                      <a:pt x="49" y="70"/>
                      <a:pt x="50" y="70"/>
                      <a:pt x="51" y="69"/>
                    </a:cubicBezTo>
                    <a:cubicBezTo>
                      <a:pt x="58" y="79"/>
                      <a:pt x="58" y="87"/>
                      <a:pt x="77" y="87"/>
                    </a:cubicBezTo>
                    <a:cubicBezTo>
                      <a:pt x="77" y="87"/>
                      <a:pt x="78" y="86"/>
                      <a:pt x="78" y="86"/>
                    </a:cubicBezTo>
                    <a:cubicBezTo>
                      <a:pt x="74" y="76"/>
                      <a:pt x="60" y="73"/>
                      <a:pt x="55" y="64"/>
                    </a:cubicBezTo>
                    <a:close/>
                    <a:moveTo>
                      <a:pt x="15" y="64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4" y="64"/>
                      <a:pt x="13" y="64"/>
                      <a:pt x="11" y="63"/>
                    </a:cubicBezTo>
                    <a:cubicBezTo>
                      <a:pt x="11" y="62"/>
                      <a:pt x="12" y="61"/>
                      <a:pt x="12" y="60"/>
                    </a:cubicBezTo>
                    <a:cubicBezTo>
                      <a:pt x="13" y="59"/>
                      <a:pt x="14" y="58"/>
                      <a:pt x="15" y="57"/>
                    </a:cubicBezTo>
                    <a:cubicBezTo>
                      <a:pt x="16" y="57"/>
                      <a:pt x="16" y="58"/>
                      <a:pt x="17" y="58"/>
                    </a:cubicBezTo>
                    <a:cubicBezTo>
                      <a:pt x="16" y="60"/>
                      <a:pt x="16" y="62"/>
                      <a:pt x="15" y="64"/>
                    </a:cubicBezTo>
                    <a:close/>
                    <a:moveTo>
                      <a:pt x="32" y="46"/>
                    </a:moveTo>
                    <a:cubicBezTo>
                      <a:pt x="35" y="43"/>
                      <a:pt x="44" y="37"/>
                      <a:pt x="44" y="34"/>
                    </a:cubicBezTo>
                    <a:cubicBezTo>
                      <a:pt x="47" y="34"/>
                      <a:pt x="49" y="35"/>
                      <a:pt x="52" y="35"/>
                    </a:cubicBezTo>
                    <a:cubicBezTo>
                      <a:pt x="50" y="40"/>
                      <a:pt x="45" y="44"/>
                      <a:pt x="46" y="50"/>
                    </a:cubicBezTo>
                    <a:cubicBezTo>
                      <a:pt x="46" y="51"/>
                      <a:pt x="47" y="51"/>
                      <a:pt x="48" y="52"/>
                    </a:cubicBezTo>
                    <a:cubicBezTo>
                      <a:pt x="50" y="51"/>
                      <a:pt x="53" y="49"/>
                      <a:pt x="56" y="50"/>
                    </a:cubicBezTo>
                    <a:cubicBezTo>
                      <a:pt x="55" y="54"/>
                      <a:pt x="53" y="57"/>
                      <a:pt x="52" y="61"/>
                    </a:cubicBezTo>
                    <a:cubicBezTo>
                      <a:pt x="45" y="56"/>
                      <a:pt x="44" y="49"/>
                      <a:pt x="3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" name="ï$ľíḍe"/>
              <p:cNvSpPr/>
              <p:nvPr/>
            </p:nvSpPr>
            <p:spPr bwMode="auto">
              <a:xfrm>
                <a:off x="2255734" y="4491628"/>
                <a:ext cx="136525" cy="174625"/>
              </a:xfrm>
              <a:custGeom>
                <a:avLst/>
                <a:gdLst>
                  <a:gd name="T0" fmla="*/ 74 w 74"/>
                  <a:gd name="T1" fmla="*/ 41 h 94"/>
                  <a:gd name="T2" fmla="*/ 64 w 74"/>
                  <a:gd name="T3" fmla="*/ 35 h 94"/>
                  <a:gd name="T4" fmla="*/ 51 w 74"/>
                  <a:gd name="T5" fmla="*/ 5 h 94"/>
                  <a:gd name="T6" fmla="*/ 58 w 74"/>
                  <a:gd name="T7" fmla="*/ 39 h 94"/>
                  <a:gd name="T8" fmla="*/ 47 w 74"/>
                  <a:gd name="T9" fmla="*/ 47 h 94"/>
                  <a:gd name="T10" fmla="*/ 55 w 74"/>
                  <a:gd name="T11" fmla="*/ 34 h 94"/>
                  <a:gd name="T12" fmla="*/ 47 w 74"/>
                  <a:gd name="T13" fmla="*/ 29 h 94"/>
                  <a:gd name="T14" fmla="*/ 54 w 74"/>
                  <a:gd name="T15" fmla="*/ 22 h 94"/>
                  <a:gd name="T16" fmla="*/ 54 w 74"/>
                  <a:gd name="T17" fmla="*/ 20 h 94"/>
                  <a:gd name="T18" fmla="*/ 54 w 74"/>
                  <a:gd name="T19" fmla="*/ 19 h 94"/>
                  <a:gd name="T20" fmla="*/ 41 w 74"/>
                  <a:gd name="T21" fmla="*/ 19 h 94"/>
                  <a:gd name="T22" fmla="*/ 44 w 74"/>
                  <a:gd name="T23" fmla="*/ 22 h 94"/>
                  <a:gd name="T24" fmla="*/ 44 w 74"/>
                  <a:gd name="T25" fmla="*/ 32 h 94"/>
                  <a:gd name="T26" fmla="*/ 48 w 74"/>
                  <a:gd name="T27" fmla="*/ 37 h 94"/>
                  <a:gd name="T28" fmla="*/ 40 w 74"/>
                  <a:gd name="T29" fmla="*/ 58 h 94"/>
                  <a:gd name="T30" fmla="*/ 44 w 74"/>
                  <a:gd name="T31" fmla="*/ 61 h 94"/>
                  <a:gd name="T32" fmla="*/ 59 w 74"/>
                  <a:gd name="T33" fmla="*/ 46 h 94"/>
                  <a:gd name="T34" fmla="*/ 59 w 74"/>
                  <a:gd name="T35" fmla="*/ 46 h 94"/>
                  <a:gd name="T36" fmla="*/ 66 w 74"/>
                  <a:gd name="T37" fmla="*/ 93 h 94"/>
                  <a:gd name="T38" fmla="*/ 68 w 74"/>
                  <a:gd name="T39" fmla="*/ 93 h 94"/>
                  <a:gd name="T40" fmla="*/ 65 w 74"/>
                  <a:gd name="T41" fmla="*/ 42 h 94"/>
                  <a:gd name="T42" fmla="*/ 73 w 74"/>
                  <a:gd name="T43" fmla="*/ 41 h 94"/>
                  <a:gd name="T44" fmla="*/ 74 w 74"/>
                  <a:gd name="T45" fmla="*/ 41 h 94"/>
                  <a:gd name="T46" fmla="*/ 43 w 74"/>
                  <a:gd name="T47" fmla="*/ 42 h 94"/>
                  <a:gd name="T48" fmla="*/ 35 w 74"/>
                  <a:gd name="T49" fmla="*/ 48 h 94"/>
                  <a:gd name="T50" fmla="*/ 39 w 74"/>
                  <a:gd name="T51" fmla="*/ 38 h 94"/>
                  <a:gd name="T52" fmla="*/ 37 w 74"/>
                  <a:gd name="T53" fmla="*/ 29 h 94"/>
                  <a:gd name="T54" fmla="*/ 40 w 74"/>
                  <a:gd name="T55" fmla="*/ 27 h 94"/>
                  <a:gd name="T56" fmla="*/ 34 w 74"/>
                  <a:gd name="T57" fmla="*/ 16 h 94"/>
                  <a:gd name="T58" fmla="*/ 32 w 74"/>
                  <a:gd name="T59" fmla="*/ 15 h 94"/>
                  <a:gd name="T60" fmla="*/ 4 w 74"/>
                  <a:gd name="T61" fmla="*/ 46 h 94"/>
                  <a:gd name="T62" fmla="*/ 30 w 74"/>
                  <a:gd name="T63" fmla="*/ 29 h 94"/>
                  <a:gd name="T64" fmla="*/ 8 w 74"/>
                  <a:gd name="T65" fmla="*/ 52 h 94"/>
                  <a:gd name="T66" fmla="*/ 0 w 74"/>
                  <a:gd name="T67" fmla="*/ 56 h 94"/>
                  <a:gd name="T68" fmla="*/ 3 w 74"/>
                  <a:gd name="T69" fmla="*/ 61 h 94"/>
                  <a:gd name="T70" fmla="*/ 23 w 74"/>
                  <a:gd name="T71" fmla="*/ 54 h 94"/>
                  <a:gd name="T72" fmla="*/ 25 w 74"/>
                  <a:gd name="T73" fmla="*/ 53 h 94"/>
                  <a:gd name="T74" fmla="*/ 25 w 74"/>
                  <a:gd name="T75" fmla="*/ 53 h 94"/>
                  <a:gd name="T76" fmla="*/ 20 w 74"/>
                  <a:gd name="T77" fmla="*/ 72 h 94"/>
                  <a:gd name="T78" fmla="*/ 25 w 74"/>
                  <a:gd name="T79" fmla="*/ 76 h 94"/>
                  <a:gd name="T80" fmla="*/ 26 w 74"/>
                  <a:gd name="T81" fmla="*/ 76 h 94"/>
                  <a:gd name="T82" fmla="*/ 30 w 74"/>
                  <a:gd name="T83" fmla="*/ 67 h 94"/>
                  <a:gd name="T84" fmla="*/ 31 w 74"/>
                  <a:gd name="T85" fmla="*/ 66 h 94"/>
                  <a:gd name="T86" fmla="*/ 32 w 74"/>
                  <a:gd name="T87" fmla="*/ 75 h 94"/>
                  <a:gd name="T88" fmla="*/ 35 w 74"/>
                  <a:gd name="T89" fmla="*/ 76 h 94"/>
                  <a:gd name="T90" fmla="*/ 38 w 74"/>
                  <a:gd name="T91" fmla="*/ 76 h 94"/>
                  <a:gd name="T92" fmla="*/ 35 w 74"/>
                  <a:gd name="T93" fmla="*/ 61 h 94"/>
                  <a:gd name="T94" fmla="*/ 43 w 74"/>
                  <a:gd name="T95" fmla="*/ 4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94">
                    <a:moveTo>
                      <a:pt x="74" y="41"/>
                    </a:moveTo>
                    <a:cubicBezTo>
                      <a:pt x="73" y="36"/>
                      <a:pt x="70" y="34"/>
                      <a:pt x="64" y="35"/>
                    </a:cubicBezTo>
                    <a:cubicBezTo>
                      <a:pt x="63" y="24"/>
                      <a:pt x="67" y="0"/>
                      <a:pt x="51" y="5"/>
                    </a:cubicBezTo>
                    <a:cubicBezTo>
                      <a:pt x="50" y="9"/>
                      <a:pt x="61" y="31"/>
                      <a:pt x="58" y="39"/>
                    </a:cubicBezTo>
                    <a:cubicBezTo>
                      <a:pt x="58" y="39"/>
                      <a:pt x="47" y="47"/>
                      <a:pt x="47" y="47"/>
                    </a:cubicBezTo>
                    <a:cubicBezTo>
                      <a:pt x="48" y="41"/>
                      <a:pt x="53" y="39"/>
                      <a:pt x="55" y="34"/>
                    </a:cubicBezTo>
                    <a:cubicBezTo>
                      <a:pt x="56" y="30"/>
                      <a:pt x="49" y="31"/>
                      <a:pt x="47" y="29"/>
                    </a:cubicBezTo>
                    <a:cubicBezTo>
                      <a:pt x="48" y="26"/>
                      <a:pt x="51" y="23"/>
                      <a:pt x="54" y="22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0" y="17"/>
                      <a:pt x="45" y="17"/>
                      <a:pt x="41" y="19"/>
                    </a:cubicBezTo>
                    <a:cubicBezTo>
                      <a:pt x="41" y="22"/>
                      <a:pt x="42" y="22"/>
                      <a:pt x="44" y="22"/>
                    </a:cubicBezTo>
                    <a:cubicBezTo>
                      <a:pt x="44" y="26"/>
                      <a:pt x="44" y="29"/>
                      <a:pt x="44" y="32"/>
                    </a:cubicBezTo>
                    <a:cubicBezTo>
                      <a:pt x="45" y="34"/>
                      <a:pt x="47" y="35"/>
                      <a:pt x="48" y="37"/>
                    </a:cubicBezTo>
                    <a:cubicBezTo>
                      <a:pt x="46" y="41"/>
                      <a:pt x="35" y="51"/>
                      <a:pt x="40" y="58"/>
                    </a:cubicBezTo>
                    <a:cubicBezTo>
                      <a:pt x="41" y="60"/>
                      <a:pt x="42" y="60"/>
                      <a:pt x="44" y="61"/>
                    </a:cubicBezTo>
                    <a:cubicBezTo>
                      <a:pt x="49" y="55"/>
                      <a:pt x="51" y="50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1" y="60"/>
                      <a:pt x="59" y="83"/>
                      <a:pt x="66" y="93"/>
                    </a:cubicBezTo>
                    <a:cubicBezTo>
                      <a:pt x="67" y="94"/>
                      <a:pt x="67" y="93"/>
                      <a:pt x="68" y="93"/>
                    </a:cubicBezTo>
                    <a:cubicBezTo>
                      <a:pt x="68" y="78"/>
                      <a:pt x="67" y="60"/>
                      <a:pt x="65" y="42"/>
                    </a:cubicBezTo>
                    <a:cubicBezTo>
                      <a:pt x="68" y="42"/>
                      <a:pt x="72" y="42"/>
                      <a:pt x="73" y="41"/>
                    </a:cubicBezTo>
                    <a:cubicBezTo>
                      <a:pt x="74" y="41"/>
                      <a:pt x="74" y="41"/>
                      <a:pt x="74" y="41"/>
                    </a:cubicBezTo>
                    <a:close/>
                    <a:moveTo>
                      <a:pt x="43" y="42"/>
                    </a:moveTo>
                    <a:cubicBezTo>
                      <a:pt x="39" y="44"/>
                      <a:pt x="38" y="46"/>
                      <a:pt x="35" y="48"/>
                    </a:cubicBezTo>
                    <a:cubicBezTo>
                      <a:pt x="35" y="42"/>
                      <a:pt x="39" y="42"/>
                      <a:pt x="39" y="38"/>
                    </a:cubicBezTo>
                    <a:cubicBezTo>
                      <a:pt x="40" y="35"/>
                      <a:pt x="37" y="33"/>
                      <a:pt x="37" y="29"/>
                    </a:cubicBezTo>
                    <a:cubicBezTo>
                      <a:pt x="38" y="28"/>
                      <a:pt x="39" y="28"/>
                      <a:pt x="40" y="27"/>
                    </a:cubicBezTo>
                    <a:cubicBezTo>
                      <a:pt x="41" y="24"/>
                      <a:pt x="36" y="16"/>
                      <a:pt x="34" y="16"/>
                    </a:cubicBezTo>
                    <a:cubicBezTo>
                      <a:pt x="33" y="16"/>
                      <a:pt x="32" y="15"/>
                      <a:pt x="32" y="15"/>
                    </a:cubicBezTo>
                    <a:cubicBezTo>
                      <a:pt x="22" y="28"/>
                      <a:pt x="10" y="30"/>
                      <a:pt x="4" y="46"/>
                    </a:cubicBezTo>
                    <a:cubicBezTo>
                      <a:pt x="13" y="41"/>
                      <a:pt x="17" y="31"/>
                      <a:pt x="30" y="29"/>
                    </a:cubicBezTo>
                    <a:cubicBezTo>
                      <a:pt x="29" y="39"/>
                      <a:pt x="16" y="48"/>
                      <a:pt x="8" y="52"/>
                    </a:cubicBezTo>
                    <a:cubicBezTo>
                      <a:pt x="4" y="54"/>
                      <a:pt x="2" y="52"/>
                      <a:pt x="0" y="56"/>
                    </a:cubicBezTo>
                    <a:cubicBezTo>
                      <a:pt x="0" y="59"/>
                      <a:pt x="1" y="60"/>
                      <a:pt x="3" y="61"/>
                    </a:cubicBezTo>
                    <a:cubicBezTo>
                      <a:pt x="10" y="63"/>
                      <a:pt x="22" y="58"/>
                      <a:pt x="23" y="54"/>
                    </a:cubicBezTo>
                    <a:cubicBezTo>
                      <a:pt x="24" y="54"/>
                      <a:pt x="24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9"/>
                      <a:pt x="22" y="66"/>
                      <a:pt x="20" y="72"/>
                    </a:cubicBezTo>
                    <a:cubicBezTo>
                      <a:pt x="21" y="74"/>
                      <a:pt x="23" y="75"/>
                      <a:pt x="25" y="76"/>
                    </a:cubicBezTo>
                    <a:cubicBezTo>
                      <a:pt x="25" y="76"/>
                      <a:pt x="26" y="76"/>
                      <a:pt x="26" y="76"/>
                    </a:cubicBezTo>
                    <a:cubicBezTo>
                      <a:pt x="28" y="73"/>
                      <a:pt x="29" y="70"/>
                      <a:pt x="30" y="67"/>
                    </a:cubicBezTo>
                    <a:cubicBezTo>
                      <a:pt x="31" y="67"/>
                      <a:pt x="31" y="67"/>
                      <a:pt x="31" y="66"/>
                    </a:cubicBezTo>
                    <a:cubicBezTo>
                      <a:pt x="32" y="69"/>
                      <a:pt x="32" y="72"/>
                      <a:pt x="32" y="75"/>
                    </a:cubicBezTo>
                    <a:cubicBezTo>
                      <a:pt x="33" y="75"/>
                      <a:pt x="34" y="76"/>
                      <a:pt x="35" y="76"/>
                    </a:cubicBezTo>
                    <a:cubicBezTo>
                      <a:pt x="36" y="76"/>
                      <a:pt x="37" y="76"/>
                      <a:pt x="38" y="76"/>
                    </a:cubicBezTo>
                    <a:cubicBezTo>
                      <a:pt x="37" y="71"/>
                      <a:pt x="36" y="66"/>
                      <a:pt x="35" y="61"/>
                    </a:cubicBezTo>
                    <a:cubicBezTo>
                      <a:pt x="38" y="54"/>
                      <a:pt x="40" y="48"/>
                      <a:pt x="4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" name="î$ḻîḑe"/>
              <p:cNvSpPr/>
              <p:nvPr/>
            </p:nvSpPr>
            <p:spPr bwMode="auto">
              <a:xfrm>
                <a:off x="2055709" y="4566240"/>
                <a:ext cx="136525" cy="150813"/>
              </a:xfrm>
              <a:custGeom>
                <a:avLst/>
                <a:gdLst>
                  <a:gd name="T0" fmla="*/ 55 w 74"/>
                  <a:gd name="T1" fmla="*/ 53 h 82"/>
                  <a:gd name="T2" fmla="*/ 54 w 74"/>
                  <a:gd name="T3" fmla="*/ 51 h 82"/>
                  <a:gd name="T4" fmla="*/ 57 w 74"/>
                  <a:gd name="T5" fmla="*/ 49 h 82"/>
                  <a:gd name="T6" fmla="*/ 56 w 74"/>
                  <a:gd name="T7" fmla="*/ 45 h 82"/>
                  <a:gd name="T8" fmla="*/ 52 w 74"/>
                  <a:gd name="T9" fmla="*/ 45 h 82"/>
                  <a:gd name="T10" fmla="*/ 51 w 74"/>
                  <a:gd name="T11" fmla="*/ 44 h 82"/>
                  <a:gd name="T12" fmla="*/ 60 w 74"/>
                  <a:gd name="T13" fmla="*/ 32 h 82"/>
                  <a:gd name="T14" fmla="*/ 60 w 74"/>
                  <a:gd name="T15" fmla="*/ 30 h 82"/>
                  <a:gd name="T16" fmla="*/ 34 w 74"/>
                  <a:gd name="T17" fmla="*/ 38 h 82"/>
                  <a:gd name="T18" fmla="*/ 33 w 74"/>
                  <a:gd name="T19" fmla="*/ 38 h 82"/>
                  <a:gd name="T20" fmla="*/ 60 w 74"/>
                  <a:gd name="T21" fmla="*/ 16 h 82"/>
                  <a:gd name="T22" fmla="*/ 61 w 74"/>
                  <a:gd name="T23" fmla="*/ 10 h 82"/>
                  <a:gd name="T24" fmla="*/ 42 w 74"/>
                  <a:gd name="T25" fmla="*/ 11 h 82"/>
                  <a:gd name="T26" fmla="*/ 27 w 74"/>
                  <a:gd name="T27" fmla="*/ 0 h 82"/>
                  <a:gd name="T28" fmla="*/ 24 w 74"/>
                  <a:gd name="T29" fmla="*/ 0 h 82"/>
                  <a:gd name="T30" fmla="*/ 29 w 74"/>
                  <a:gd name="T31" fmla="*/ 21 h 82"/>
                  <a:gd name="T32" fmla="*/ 11 w 74"/>
                  <a:gd name="T33" fmla="*/ 39 h 82"/>
                  <a:gd name="T34" fmla="*/ 1 w 74"/>
                  <a:gd name="T35" fmla="*/ 44 h 82"/>
                  <a:gd name="T36" fmla="*/ 0 w 74"/>
                  <a:gd name="T37" fmla="*/ 47 h 82"/>
                  <a:gd name="T38" fmla="*/ 35 w 74"/>
                  <a:gd name="T39" fmla="*/ 26 h 82"/>
                  <a:gd name="T40" fmla="*/ 35 w 74"/>
                  <a:gd name="T41" fmla="*/ 26 h 82"/>
                  <a:gd name="T42" fmla="*/ 30 w 74"/>
                  <a:gd name="T43" fmla="*/ 48 h 82"/>
                  <a:gd name="T44" fmla="*/ 40 w 74"/>
                  <a:gd name="T45" fmla="*/ 57 h 82"/>
                  <a:gd name="T46" fmla="*/ 35 w 74"/>
                  <a:gd name="T47" fmla="*/ 78 h 82"/>
                  <a:gd name="T48" fmla="*/ 45 w 74"/>
                  <a:gd name="T49" fmla="*/ 82 h 82"/>
                  <a:gd name="T50" fmla="*/ 47 w 74"/>
                  <a:gd name="T51" fmla="*/ 80 h 82"/>
                  <a:gd name="T52" fmla="*/ 46 w 74"/>
                  <a:gd name="T53" fmla="*/ 67 h 82"/>
                  <a:gd name="T54" fmla="*/ 47 w 74"/>
                  <a:gd name="T55" fmla="*/ 66 h 82"/>
                  <a:gd name="T56" fmla="*/ 50 w 74"/>
                  <a:gd name="T57" fmla="*/ 73 h 82"/>
                  <a:gd name="T58" fmla="*/ 58 w 74"/>
                  <a:gd name="T59" fmla="*/ 79 h 82"/>
                  <a:gd name="T60" fmla="*/ 59 w 74"/>
                  <a:gd name="T61" fmla="*/ 79 h 82"/>
                  <a:gd name="T62" fmla="*/ 53 w 74"/>
                  <a:gd name="T63" fmla="*/ 57 h 82"/>
                  <a:gd name="T64" fmla="*/ 56 w 74"/>
                  <a:gd name="T65" fmla="*/ 55 h 82"/>
                  <a:gd name="T66" fmla="*/ 56 w 74"/>
                  <a:gd name="T67" fmla="*/ 55 h 82"/>
                  <a:gd name="T68" fmla="*/ 69 w 74"/>
                  <a:gd name="T69" fmla="*/ 69 h 82"/>
                  <a:gd name="T70" fmla="*/ 74 w 74"/>
                  <a:gd name="T71" fmla="*/ 64 h 82"/>
                  <a:gd name="T72" fmla="*/ 55 w 74"/>
                  <a:gd name="T73" fmla="*/ 53 h 82"/>
                  <a:gd name="T74" fmla="*/ 40 w 74"/>
                  <a:gd name="T75" fmla="*/ 46 h 82"/>
                  <a:gd name="T76" fmla="*/ 39 w 74"/>
                  <a:gd name="T77" fmla="*/ 46 h 82"/>
                  <a:gd name="T78" fmla="*/ 38 w 74"/>
                  <a:gd name="T79" fmla="*/ 46 h 82"/>
                  <a:gd name="T80" fmla="*/ 37 w 74"/>
                  <a:gd name="T81" fmla="*/ 44 h 82"/>
                  <a:gd name="T82" fmla="*/ 44 w 74"/>
                  <a:gd name="T83" fmla="*/ 36 h 82"/>
                  <a:gd name="T84" fmla="*/ 46 w 74"/>
                  <a:gd name="T85" fmla="*/ 35 h 82"/>
                  <a:gd name="T86" fmla="*/ 46 w 74"/>
                  <a:gd name="T87" fmla="*/ 35 h 82"/>
                  <a:gd name="T88" fmla="*/ 40 w 74"/>
                  <a:gd name="T8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" h="82">
                    <a:moveTo>
                      <a:pt x="55" y="53"/>
                    </a:moveTo>
                    <a:cubicBezTo>
                      <a:pt x="55" y="53"/>
                      <a:pt x="54" y="52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7" y="48"/>
                      <a:pt x="56" y="47"/>
                      <a:pt x="56" y="45"/>
                    </a:cubicBezTo>
                    <a:cubicBezTo>
                      <a:pt x="54" y="45"/>
                      <a:pt x="53" y="45"/>
                      <a:pt x="52" y="45"/>
                    </a:cubicBezTo>
                    <a:cubicBezTo>
                      <a:pt x="51" y="45"/>
                      <a:pt x="51" y="44"/>
                      <a:pt x="51" y="44"/>
                    </a:cubicBezTo>
                    <a:cubicBezTo>
                      <a:pt x="53" y="40"/>
                      <a:pt x="59" y="36"/>
                      <a:pt x="60" y="32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50" y="21"/>
                      <a:pt x="41" y="31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0"/>
                      <a:pt x="48" y="16"/>
                      <a:pt x="60" y="16"/>
                    </a:cubicBezTo>
                    <a:cubicBezTo>
                      <a:pt x="61" y="14"/>
                      <a:pt x="61" y="12"/>
                      <a:pt x="61" y="10"/>
                    </a:cubicBezTo>
                    <a:cubicBezTo>
                      <a:pt x="50" y="3"/>
                      <a:pt x="52" y="11"/>
                      <a:pt x="42" y="11"/>
                    </a:cubicBezTo>
                    <a:cubicBezTo>
                      <a:pt x="38" y="10"/>
                      <a:pt x="32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1" y="5"/>
                      <a:pt x="30" y="14"/>
                      <a:pt x="29" y="21"/>
                    </a:cubicBezTo>
                    <a:cubicBezTo>
                      <a:pt x="19" y="27"/>
                      <a:pt x="17" y="33"/>
                      <a:pt x="11" y="39"/>
                    </a:cubicBezTo>
                    <a:cubicBezTo>
                      <a:pt x="8" y="42"/>
                      <a:pt x="4" y="42"/>
                      <a:pt x="1" y="44"/>
                    </a:cubicBezTo>
                    <a:cubicBezTo>
                      <a:pt x="1" y="45"/>
                      <a:pt x="0" y="46"/>
                      <a:pt x="0" y="47"/>
                    </a:cubicBezTo>
                    <a:cubicBezTo>
                      <a:pt x="11" y="69"/>
                      <a:pt x="23" y="30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3" y="33"/>
                      <a:pt x="28" y="39"/>
                      <a:pt x="30" y="48"/>
                    </a:cubicBezTo>
                    <a:cubicBezTo>
                      <a:pt x="30" y="51"/>
                      <a:pt x="37" y="56"/>
                      <a:pt x="40" y="57"/>
                    </a:cubicBezTo>
                    <a:cubicBezTo>
                      <a:pt x="37" y="64"/>
                      <a:pt x="32" y="69"/>
                      <a:pt x="35" y="78"/>
                    </a:cubicBezTo>
                    <a:cubicBezTo>
                      <a:pt x="39" y="79"/>
                      <a:pt x="42" y="80"/>
                      <a:pt x="45" y="82"/>
                    </a:cubicBezTo>
                    <a:cubicBezTo>
                      <a:pt x="46" y="81"/>
                      <a:pt x="46" y="81"/>
                      <a:pt x="47" y="80"/>
                    </a:cubicBezTo>
                    <a:cubicBezTo>
                      <a:pt x="49" y="77"/>
                      <a:pt x="45" y="70"/>
                      <a:pt x="46" y="67"/>
                    </a:cubicBezTo>
                    <a:cubicBezTo>
                      <a:pt x="46" y="66"/>
                      <a:pt x="46" y="66"/>
                      <a:pt x="47" y="66"/>
                    </a:cubicBezTo>
                    <a:cubicBezTo>
                      <a:pt x="48" y="67"/>
                      <a:pt x="49" y="71"/>
                      <a:pt x="50" y="73"/>
                    </a:cubicBezTo>
                    <a:cubicBezTo>
                      <a:pt x="52" y="76"/>
                      <a:pt x="55" y="77"/>
                      <a:pt x="58" y="79"/>
                    </a:cubicBezTo>
                    <a:cubicBezTo>
                      <a:pt x="58" y="79"/>
                      <a:pt x="58" y="79"/>
                      <a:pt x="59" y="79"/>
                    </a:cubicBezTo>
                    <a:cubicBezTo>
                      <a:pt x="60" y="72"/>
                      <a:pt x="53" y="64"/>
                      <a:pt x="53" y="57"/>
                    </a:cubicBezTo>
                    <a:cubicBezTo>
                      <a:pt x="54" y="56"/>
                      <a:pt x="55" y="56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63" y="60"/>
                      <a:pt x="59" y="67"/>
                      <a:pt x="69" y="69"/>
                    </a:cubicBezTo>
                    <a:cubicBezTo>
                      <a:pt x="71" y="67"/>
                      <a:pt x="72" y="66"/>
                      <a:pt x="74" y="64"/>
                    </a:cubicBezTo>
                    <a:cubicBezTo>
                      <a:pt x="71" y="56"/>
                      <a:pt x="63" y="51"/>
                      <a:pt x="55" y="53"/>
                    </a:cubicBezTo>
                    <a:close/>
                    <a:moveTo>
                      <a:pt x="40" y="46"/>
                    </a:moveTo>
                    <a:cubicBezTo>
                      <a:pt x="40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5"/>
                      <a:pt x="37" y="45"/>
                      <a:pt x="37" y="44"/>
                    </a:cubicBezTo>
                    <a:cubicBezTo>
                      <a:pt x="39" y="41"/>
                      <a:pt x="42" y="39"/>
                      <a:pt x="44" y="36"/>
                    </a:cubicBezTo>
                    <a:cubicBezTo>
                      <a:pt x="45" y="36"/>
                      <a:pt x="45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9"/>
                      <a:pt x="42" y="42"/>
                      <a:pt x="4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" name="ïşḻíḍe"/>
              <p:cNvSpPr/>
              <p:nvPr/>
            </p:nvSpPr>
            <p:spPr bwMode="auto">
              <a:xfrm>
                <a:off x="1882672" y="4669428"/>
                <a:ext cx="160338" cy="169863"/>
              </a:xfrm>
              <a:custGeom>
                <a:avLst/>
                <a:gdLst>
                  <a:gd name="T0" fmla="*/ 29 w 87"/>
                  <a:gd name="T1" fmla="*/ 8 h 92"/>
                  <a:gd name="T2" fmla="*/ 52 w 87"/>
                  <a:gd name="T3" fmla="*/ 17 h 92"/>
                  <a:gd name="T4" fmla="*/ 61 w 87"/>
                  <a:gd name="T5" fmla="*/ 16 h 92"/>
                  <a:gd name="T6" fmla="*/ 62 w 87"/>
                  <a:gd name="T7" fmla="*/ 17 h 92"/>
                  <a:gd name="T8" fmla="*/ 69 w 87"/>
                  <a:gd name="T9" fmla="*/ 42 h 92"/>
                  <a:gd name="T10" fmla="*/ 86 w 87"/>
                  <a:gd name="T11" fmla="*/ 35 h 92"/>
                  <a:gd name="T12" fmla="*/ 87 w 87"/>
                  <a:gd name="T13" fmla="*/ 39 h 92"/>
                  <a:gd name="T14" fmla="*/ 76 w 87"/>
                  <a:gd name="T15" fmla="*/ 55 h 92"/>
                  <a:gd name="T16" fmla="*/ 67 w 87"/>
                  <a:gd name="T17" fmla="*/ 76 h 92"/>
                  <a:gd name="T18" fmla="*/ 65 w 87"/>
                  <a:gd name="T19" fmla="*/ 74 h 92"/>
                  <a:gd name="T20" fmla="*/ 69 w 87"/>
                  <a:gd name="T21" fmla="*/ 53 h 92"/>
                  <a:gd name="T22" fmla="*/ 55 w 87"/>
                  <a:gd name="T23" fmla="*/ 40 h 92"/>
                  <a:gd name="T24" fmla="*/ 45 w 87"/>
                  <a:gd name="T25" fmla="*/ 44 h 92"/>
                  <a:gd name="T26" fmla="*/ 46 w 87"/>
                  <a:gd name="T27" fmla="*/ 89 h 92"/>
                  <a:gd name="T28" fmla="*/ 38 w 87"/>
                  <a:gd name="T29" fmla="*/ 92 h 92"/>
                  <a:gd name="T30" fmla="*/ 27 w 87"/>
                  <a:gd name="T31" fmla="*/ 68 h 92"/>
                  <a:gd name="T32" fmla="*/ 14 w 87"/>
                  <a:gd name="T33" fmla="*/ 70 h 92"/>
                  <a:gd name="T34" fmla="*/ 12 w 87"/>
                  <a:gd name="T35" fmla="*/ 65 h 92"/>
                  <a:gd name="T36" fmla="*/ 18 w 87"/>
                  <a:gd name="T37" fmla="*/ 58 h 92"/>
                  <a:gd name="T38" fmla="*/ 0 w 87"/>
                  <a:gd name="T39" fmla="*/ 42 h 92"/>
                  <a:gd name="T40" fmla="*/ 0 w 87"/>
                  <a:gd name="T41" fmla="*/ 42 h 92"/>
                  <a:gd name="T42" fmla="*/ 21 w 87"/>
                  <a:gd name="T43" fmla="*/ 39 h 92"/>
                  <a:gd name="T44" fmla="*/ 27 w 87"/>
                  <a:gd name="T45" fmla="*/ 48 h 92"/>
                  <a:gd name="T46" fmla="*/ 34 w 87"/>
                  <a:gd name="T47" fmla="*/ 52 h 92"/>
                  <a:gd name="T48" fmla="*/ 36 w 87"/>
                  <a:gd name="T49" fmla="*/ 62 h 92"/>
                  <a:gd name="T50" fmla="*/ 39 w 87"/>
                  <a:gd name="T51" fmla="*/ 44 h 92"/>
                  <a:gd name="T52" fmla="*/ 46 w 87"/>
                  <a:gd name="T53" fmla="*/ 28 h 92"/>
                  <a:gd name="T54" fmla="*/ 29 w 87"/>
                  <a:gd name="T55" fmla="*/ 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92">
                    <a:moveTo>
                      <a:pt x="29" y="8"/>
                    </a:moveTo>
                    <a:cubicBezTo>
                      <a:pt x="42" y="0"/>
                      <a:pt x="43" y="12"/>
                      <a:pt x="52" y="17"/>
                    </a:cubicBezTo>
                    <a:cubicBezTo>
                      <a:pt x="55" y="15"/>
                      <a:pt x="58" y="15"/>
                      <a:pt x="61" y="16"/>
                    </a:cubicBezTo>
                    <a:cubicBezTo>
                      <a:pt x="61" y="16"/>
                      <a:pt x="62" y="17"/>
                      <a:pt x="62" y="17"/>
                    </a:cubicBezTo>
                    <a:cubicBezTo>
                      <a:pt x="62" y="26"/>
                      <a:pt x="58" y="33"/>
                      <a:pt x="69" y="42"/>
                    </a:cubicBezTo>
                    <a:cubicBezTo>
                      <a:pt x="75" y="35"/>
                      <a:pt x="80" y="33"/>
                      <a:pt x="86" y="35"/>
                    </a:cubicBezTo>
                    <a:cubicBezTo>
                      <a:pt x="87" y="36"/>
                      <a:pt x="87" y="38"/>
                      <a:pt x="87" y="39"/>
                    </a:cubicBezTo>
                    <a:cubicBezTo>
                      <a:pt x="83" y="45"/>
                      <a:pt x="80" y="50"/>
                      <a:pt x="76" y="55"/>
                    </a:cubicBezTo>
                    <a:cubicBezTo>
                      <a:pt x="71" y="62"/>
                      <a:pt x="71" y="70"/>
                      <a:pt x="67" y="76"/>
                    </a:cubicBezTo>
                    <a:cubicBezTo>
                      <a:pt x="66" y="75"/>
                      <a:pt x="66" y="75"/>
                      <a:pt x="65" y="74"/>
                    </a:cubicBezTo>
                    <a:cubicBezTo>
                      <a:pt x="63" y="66"/>
                      <a:pt x="67" y="60"/>
                      <a:pt x="69" y="53"/>
                    </a:cubicBezTo>
                    <a:cubicBezTo>
                      <a:pt x="64" y="51"/>
                      <a:pt x="60" y="46"/>
                      <a:pt x="55" y="40"/>
                    </a:cubicBezTo>
                    <a:cubicBezTo>
                      <a:pt x="52" y="42"/>
                      <a:pt x="49" y="41"/>
                      <a:pt x="45" y="44"/>
                    </a:cubicBezTo>
                    <a:cubicBezTo>
                      <a:pt x="40" y="59"/>
                      <a:pt x="48" y="75"/>
                      <a:pt x="46" y="89"/>
                    </a:cubicBezTo>
                    <a:cubicBezTo>
                      <a:pt x="43" y="92"/>
                      <a:pt x="41" y="91"/>
                      <a:pt x="38" y="92"/>
                    </a:cubicBezTo>
                    <a:cubicBezTo>
                      <a:pt x="31" y="83"/>
                      <a:pt x="33" y="76"/>
                      <a:pt x="27" y="68"/>
                    </a:cubicBezTo>
                    <a:cubicBezTo>
                      <a:pt x="23" y="71"/>
                      <a:pt x="18" y="71"/>
                      <a:pt x="14" y="70"/>
                    </a:cubicBezTo>
                    <a:cubicBezTo>
                      <a:pt x="12" y="68"/>
                      <a:pt x="12" y="67"/>
                      <a:pt x="12" y="65"/>
                    </a:cubicBezTo>
                    <a:cubicBezTo>
                      <a:pt x="14" y="63"/>
                      <a:pt x="16" y="60"/>
                      <a:pt x="18" y="58"/>
                    </a:cubicBezTo>
                    <a:cubicBezTo>
                      <a:pt x="13" y="49"/>
                      <a:pt x="3" y="48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" y="39"/>
                      <a:pt x="15" y="35"/>
                      <a:pt x="21" y="39"/>
                    </a:cubicBezTo>
                    <a:cubicBezTo>
                      <a:pt x="23" y="42"/>
                      <a:pt x="25" y="45"/>
                      <a:pt x="27" y="48"/>
                    </a:cubicBezTo>
                    <a:cubicBezTo>
                      <a:pt x="29" y="50"/>
                      <a:pt x="31" y="51"/>
                      <a:pt x="34" y="52"/>
                    </a:cubicBezTo>
                    <a:cubicBezTo>
                      <a:pt x="34" y="55"/>
                      <a:pt x="35" y="58"/>
                      <a:pt x="36" y="62"/>
                    </a:cubicBezTo>
                    <a:cubicBezTo>
                      <a:pt x="39" y="56"/>
                      <a:pt x="38" y="50"/>
                      <a:pt x="39" y="44"/>
                    </a:cubicBezTo>
                    <a:cubicBezTo>
                      <a:pt x="42" y="39"/>
                      <a:pt x="44" y="34"/>
                      <a:pt x="46" y="28"/>
                    </a:cubicBezTo>
                    <a:cubicBezTo>
                      <a:pt x="42" y="22"/>
                      <a:pt x="31" y="15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íṩľíḑè"/>
              <p:cNvSpPr/>
              <p:nvPr/>
            </p:nvSpPr>
            <p:spPr bwMode="auto">
              <a:xfrm>
                <a:off x="2243034" y="6066428"/>
                <a:ext cx="22225" cy="25400"/>
              </a:xfrm>
              <a:custGeom>
                <a:avLst/>
                <a:gdLst>
                  <a:gd name="T0" fmla="*/ 0 w 14"/>
                  <a:gd name="T1" fmla="*/ 12 h 16"/>
                  <a:gd name="T2" fmla="*/ 2 w 14"/>
                  <a:gd name="T3" fmla="*/ 0 h 16"/>
                  <a:gd name="T4" fmla="*/ 14 w 14"/>
                  <a:gd name="T5" fmla="*/ 4 h 16"/>
                  <a:gd name="T6" fmla="*/ 11 w 14"/>
                  <a:gd name="T7" fmla="*/ 16 h 16"/>
                  <a:gd name="T8" fmla="*/ 0 w 14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0" y="12"/>
                    </a:moveTo>
                    <a:lnTo>
                      <a:pt x="2" y="0"/>
                    </a:lnTo>
                    <a:lnTo>
                      <a:pt x="14" y="4"/>
                    </a:lnTo>
                    <a:lnTo>
                      <a:pt x="11" y="1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îṣḷïḓê"/>
              <p:cNvSpPr/>
              <p:nvPr/>
            </p:nvSpPr>
            <p:spPr bwMode="auto">
              <a:xfrm>
                <a:off x="2292247" y="6042615"/>
                <a:ext cx="49213" cy="100013"/>
              </a:xfrm>
              <a:custGeom>
                <a:avLst/>
                <a:gdLst>
                  <a:gd name="T0" fmla="*/ 17 w 27"/>
                  <a:gd name="T1" fmla="*/ 54 h 54"/>
                  <a:gd name="T2" fmla="*/ 7 w 27"/>
                  <a:gd name="T3" fmla="*/ 52 h 54"/>
                  <a:gd name="T4" fmla="*/ 14 w 27"/>
                  <a:gd name="T5" fmla="*/ 15 h 54"/>
                  <a:gd name="T6" fmla="*/ 0 w 27"/>
                  <a:gd name="T7" fmla="*/ 20 h 54"/>
                  <a:gd name="T8" fmla="*/ 1 w 27"/>
                  <a:gd name="T9" fmla="*/ 11 h 54"/>
                  <a:gd name="T10" fmla="*/ 11 w 27"/>
                  <a:gd name="T11" fmla="*/ 7 h 54"/>
                  <a:gd name="T12" fmla="*/ 18 w 27"/>
                  <a:gd name="T13" fmla="*/ 0 h 54"/>
                  <a:gd name="T14" fmla="*/ 27 w 27"/>
                  <a:gd name="T15" fmla="*/ 2 h 54"/>
                  <a:gd name="T16" fmla="*/ 17 w 27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54">
                    <a:moveTo>
                      <a:pt x="17" y="54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17"/>
                      <a:pt x="5" y="19"/>
                      <a:pt x="0" y="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7" y="9"/>
                      <a:pt x="11" y="7"/>
                    </a:cubicBezTo>
                    <a:cubicBezTo>
                      <a:pt x="14" y="6"/>
                      <a:pt x="17" y="3"/>
                      <a:pt x="18" y="0"/>
                    </a:cubicBezTo>
                    <a:cubicBezTo>
                      <a:pt x="27" y="2"/>
                      <a:pt x="27" y="2"/>
                      <a:pt x="27" y="2"/>
                    </a:cubicBezTo>
                    <a:lnTo>
                      <a:pt x="1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i$ḻîḓé"/>
              <p:cNvSpPr/>
              <p:nvPr/>
            </p:nvSpPr>
            <p:spPr bwMode="auto">
              <a:xfrm>
                <a:off x="2363684" y="6052140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1 w 36"/>
                  <a:gd name="T5" fmla="*/ 44 h 54"/>
                  <a:gd name="T6" fmla="*/ 15 w 36"/>
                  <a:gd name="T7" fmla="*/ 46 h 54"/>
                  <a:gd name="T8" fmla="*/ 21 w 36"/>
                  <a:gd name="T9" fmla="*/ 43 h 54"/>
                  <a:gd name="T10" fmla="*/ 24 w 36"/>
                  <a:gd name="T11" fmla="*/ 31 h 54"/>
                  <a:gd name="T12" fmla="*/ 15 w 36"/>
                  <a:gd name="T13" fmla="*/ 35 h 54"/>
                  <a:gd name="T14" fmla="*/ 4 w 36"/>
                  <a:gd name="T15" fmla="*/ 30 h 54"/>
                  <a:gd name="T16" fmla="*/ 0 w 36"/>
                  <a:gd name="T17" fmla="*/ 17 h 54"/>
                  <a:gd name="T18" fmla="*/ 6 w 36"/>
                  <a:gd name="T19" fmla="*/ 4 h 54"/>
                  <a:gd name="T20" fmla="*/ 19 w 36"/>
                  <a:gd name="T21" fmla="*/ 0 h 54"/>
                  <a:gd name="T22" fmla="*/ 31 w 36"/>
                  <a:gd name="T23" fmla="*/ 7 h 54"/>
                  <a:gd name="T24" fmla="*/ 35 w 36"/>
                  <a:gd name="T25" fmla="*/ 28 h 54"/>
                  <a:gd name="T26" fmla="*/ 28 w 36"/>
                  <a:gd name="T27" fmla="*/ 49 h 54"/>
                  <a:gd name="T28" fmla="*/ 14 w 36"/>
                  <a:gd name="T29" fmla="*/ 54 h 54"/>
                  <a:gd name="T30" fmla="*/ 4 w 36"/>
                  <a:gd name="T31" fmla="*/ 50 h 54"/>
                  <a:gd name="T32" fmla="*/ 0 w 36"/>
                  <a:gd name="T33" fmla="*/ 40 h 54"/>
                  <a:gd name="T34" fmla="*/ 24 w 36"/>
                  <a:gd name="T35" fmla="*/ 19 h 54"/>
                  <a:gd name="T36" fmla="*/ 23 w 36"/>
                  <a:gd name="T37" fmla="*/ 11 h 54"/>
                  <a:gd name="T38" fmla="*/ 18 w 36"/>
                  <a:gd name="T39" fmla="*/ 8 h 54"/>
                  <a:gd name="T40" fmla="*/ 13 w 36"/>
                  <a:gd name="T41" fmla="*/ 10 h 54"/>
                  <a:gd name="T42" fmla="*/ 10 w 36"/>
                  <a:gd name="T43" fmla="*/ 17 h 54"/>
                  <a:gd name="T44" fmla="*/ 12 w 36"/>
                  <a:gd name="T45" fmla="*/ 25 h 54"/>
                  <a:gd name="T46" fmla="*/ 17 w 36"/>
                  <a:gd name="T47" fmla="*/ 28 h 54"/>
                  <a:gd name="T48" fmla="*/ 22 w 36"/>
                  <a:gd name="T49" fmla="*/ 26 h 54"/>
                  <a:gd name="T50" fmla="*/ 24 w 36"/>
                  <a:gd name="T51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1"/>
                      <a:pt x="10" y="43"/>
                      <a:pt x="11" y="44"/>
                    </a:cubicBezTo>
                    <a:cubicBezTo>
                      <a:pt x="12" y="45"/>
                      <a:pt x="14" y="46"/>
                      <a:pt x="15" y="46"/>
                    </a:cubicBezTo>
                    <a:cubicBezTo>
                      <a:pt x="17" y="46"/>
                      <a:pt x="19" y="45"/>
                      <a:pt x="21" y="43"/>
                    </a:cubicBezTo>
                    <a:cubicBezTo>
                      <a:pt x="22" y="41"/>
                      <a:pt x="24" y="37"/>
                      <a:pt x="24" y="31"/>
                    </a:cubicBezTo>
                    <a:cubicBezTo>
                      <a:pt x="22" y="34"/>
                      <a:pt x="18" y="35"/>
                      <a:pt x="15" y="35"/>
                    </a:cubicBezTo>
                    <a:cubicBezTo>
                      <a:pt x="10" y="35"/>
                      <a:pt x="7" y="33"/>
                      <a:pt x="4" y="30"/>
                    </a:cubicBezTo>
                    <a:cubicBezTo>
                      <a:pt x="1" y="26"/>
                      <a:pt x="0" y="22"/>
                      <a:pt x="0" y="17"/>
                    </a:cubicBezTo>
                    <a:cubicBezTo>
                      <a:pt x="1" y="11"/>
                      <a:pt x="3" y="7"/>
                      <a:pt x="6" y="4"/>
                    </a:cubicBezTo>
                    <a:cubicBezTo>
                      <a:pt x="10" y="1"/>
                      <a:pt x="14" y="0"/>
                      <a:pt x="19" y="0"/>
                    </a:cubicBezTo>
                    <a:cubicBezTo>
                      <a:pt x="24" y="0"/>
                      <a:pt x="28" y="3"/>
                      <a:pt x="31" y="7"/>
                    </a:cubicBezTo>
                    <a:cubicBezTo>
                      <a:pt x="35" y="12"/>
                      <a:pt x="36" y="19"/>
                      <a:pt x="35" y="28"/>
                    </a:cubicBezTo>
                    <a:cubicBezTo>
                      <a:pt x="34" y="38"/>
                      <a:pt x="32" y="44"/>
                      <a:pt x="28" y="49"/>
                    </a:cubicBezTo>
                    <a:cubicBezTo>
                      <a:pt x="24" y="53"/>
                      <a:pt x="20" y="54"/>
                      <a:pt x="14" y="54"/>
                    </a:cubicBezTo>
                    <a:cubicBezTo>
                      <a:pt x="10" y="54"/>
                      <a:pt x="7" y="52"/>
                      <a:pt x="4" y="50"/>
                    </a:cubicBezTo>
                    <a:cubicBezTo>
                      <a:pt x="2" y="48"/>
                      <a:pt x="0" y="44"/>
                      <a:pt x="0" y="40"/>
                    </a:cubicBezTo>
                    <a:close/>
                    <a:moveTo>
                      <a:pt x="24" y="19"/>
                    </a:moveTo>
                    <a:cubicBezTo>
                      <a:pt x="25" y="16"/>
                      <a:pt x="24" y="13"/>
                      <a:pt x="23" y="11"/>
                    </a:cubicBezTo>
                    <a:cubicBezTo>
                      <a:pt x="21" y="10"/>
                      <a:pt x="20" y="9"/>
                      <a:pt x="18" y="8"/>
                    </a:cubicBezTo>
                    <a:cubicBezTo>
                      <a:pt x="16" y="8"/>
                      <a:pt x="14" y="9"/>
                      <a:pt x="13" y="10"/>
                    </a:cubicBezTo>
                    <a:cubicBezTo>
                      <a:pt x="11" y="12"/>
                      <a:pt x="11" y="14"/>
                      <a:pt x="10" y="17"/>
                    </a:cubicBezTo>
                    <a:cubicBezTo>
                      <a:pt x="10" y="21"/>
                      <a:pt x="11" y="23"/>
                      <a:pt x="12" y="25"/>
                    </a:cubicBezTo>
                    <a:cubicBezTo>
                      <a:pt x="13" y="27"/>
                      <a:pt x="15" y="28"/>
                      <a:pt x="17" y="28"/>
                    </a:cubicBezTo>
                    <a:cubicBezTo>
                      <a:pt x="19" y="28"/>
                      <a:pt x="20" y="27"/>
                      <a:pt x="22" y="26"/>
                    </a:cubicBezTo>
                    <a:cubicBezTo>
                      <a:pt x="23" y="24"/>
                      <a:pt x="24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îṧľîḋé"/>
              <p:cNvSpPr/>
              <p:nvPr/>
            </p:nvSpPr>
            <p:spPr bwMode="auto">
              <a:xfrm>
                <a:off x="2446234" y="6053728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3 w 36"/>
                  <a:gd name="T5" fmla="*/ 44 h 54"/>
                  <a:gd name="T6" fmla="*/ 18 w 36"/>
                  <a:gd name="T7" fmla="*/ 46 h 54"/>
                  <a:gd name="T8" fmla="*/ 23 w 36"/>
                  <a:gd name="T9" fmla="*/ 43 h 54"/>
                  <a:gd name="T10" fmla="*/ 25 w 36"/>
                  <a:gd name="T11" fmla="*/ 35 h 54"/>
                  <a:gd name="T12" fmla="*/ 23 w 36"/>
                  <a:gd name="T13" fmla="*/ 28 h 54"/>
                  <a:gd name="T14" fmla="*/ 17 w 36"/>
                  <a:gd name="T15" fmla="*/ 26 h 54"/>
                  <a:gd name="T16" fmla="*/ 9 w 36"/>
                  <a:gd name="T17" fmla="*/ 30 h 54"/>
                  <a:gd name="T18" fmla="*/ 1 w 36"/>
                  <a:gd name="T19" fmla="*/ 29 h 54"/>
                  <a:gd name="T20" fmla="*/ 5 w 36"/>
                  <a:gd name="T21" fmla="*/ 1 h 54"/>
                  <a:gd name="T22" fmla="*/ 32 w 36"/>
                  <a:gd name="T23" fmla="*/ 0 h 54"/>
                  <a:gd name="T24" fmla="*/ 32 w 36"/>
                  <a:gd name="T25" fmla="*/ 10 h 54"/>
                  <a:gd name="T26" fmla="*/ 13 w 36"/>
                  <a:gd name="T27" fmla="*/ 10 h 54"/>
                  <a:gd name="T28" fmla="*/ 12 w 36"/>
                  <a:gd name="T29" fmla="*/ 19 h 54"/>
                  <a:gd name="T30" fmla="*/ 19 w 36"/>
                  <a:gd name="T31" fmla="*/ 17 h 54"/>
                  <a:gd name="T32" fmla="*/ 30 w 36"/>
                  <a:gd name="T33" fmla="*/ 22 h 54"/>
                  <a:gd name="T34" fmla="*/ 36 w 36"/>
                  <a:gd name="T35" fmla="*/ 34 h 54"/>
                  <a:gd name="T36" fmla="*/ 32 w 36"/>
                  <a:gd name="T37" fmla="*/ 46 h 54"/>
                  <a:gd name="T38" fmla="*/ 18 w 36"/>
                  <a:gd name="T39" fmla="*/ 54 h 54"/>
                  <a:gd name="T40" fmla="*/ 6 w 36"/>
                  <a:gd name="T41" fmla="*/ 50 h 54"/>
                  <a:gd name="T42" fmla="*/ 0 w 36"/>
                  <a:gd name="T43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41"/>
                      <a:pt x="11" y="43"/>
                      <a:pt x="13" y="44"/>
                    </a:cubicBezTo>
                    <a:cubicBezTo>
                      <a:pt x="14" y="45"/>
                      <a:pt x="16" y="46"/>
                      <a:pt x="18" y="46"/>
                    </a:cubicBezTo>
                    <a:cubicBezTo>
                      <a:pt x="20" y="46"/>
                      <a:pt x="22" y="45"/>
                      <a:pt x="23" y="43"/>
                    </a:cubicBezTo>
                    <a:cubicBezTo>
                      <a:pt x="25" y="41"/>
                      <a:pt x="25" y="38"/>
                      <a:pt x="25" y="35"/>
                    </a:cubicBezTo>
                    <a:cubicBezTo>
                      <a:pt x="25" y="32"/>
                      <a:pt x="24" y="29"/>
                      <a:pt x="23" y="28"/>
                    </a:cubicBezTo>
                    <a:cubicBezTo>
                      <a:pt x="21" y="26"/>
                      <a:pt x="19" y="25"/>
                      <a:pt x="17" y="26"/>
                    </a:cubicBezTo>
                    <a:cubicBezTo>
                      <a:pt x="14" y="26"/>
                      <a:pt x="11" y="27"/>
                      <a:pt x="9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3" y="17"/>
                      <a:pt x="27" y="19"/>
                      <a:pt x="30" y="22"/>
                    </a:cubicBezTo>
                    <a:cubicBezTo>
                      <a:pt x="34" y="25"/>
                      <a:pt x="35" y="29"/>
                      <a:pt x="36" y="34"/>
                    </a:cubicBezTo>
                    <a:cubicBezTo>
                      <a:pt x="36" y="39"/>
                      <a:pt x="35" y="43"/>
                      <a:pt x="32" y="46"/>
                    </a:cubicBezTo>
                    <a:cubicBezTo>
                      <a:pt x="29" y="51"/>
                      <a:pt x="24" y="54"/>
                      <a:pt x="18" y="54"/>
                    </a:cubicBezTo>
                    <a:cubicBezTo>
                      <a:pt x="13" y="54"/>
                      <a:pt x="9" y="53"/>
                      <a:pt x="6" y="50"/>
                    </a:cubicBezTo>
                    <a:cubicBezTo>
                      <a:pt x="3" y="48"/>
                      <a:pt x="1" y="4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i$ḻïḑê"/>
              <p:cNvSpPr/>
              <p:nvPr/>
            </p:nvSpPr>
            <p:spPr bwMode="auto">
              <a:xfrm>
                <a:off x="2522434" y="6045790"/>
                <a:ext cx="74613" cy="103188"/>
              </a:xfrm>
              <a:custGeom>
                <a:avLst/>
                <a:gdLst>
                  <a:gd name="T0" fmla="*/ 39 w 40"/>
                  <a:gd name="T1" fmla="*/ 42 h 56"/>
                  <a:gd name="T2" fmla="*/ 40 w 40"/>
                  <a:gd name="T3" fmla="*/ 51 h 56"/>
                  <a:gd name="T4" fmla="*/ 5 w 40"/>
                  <a:gd name="T5" fmla="*/ 56 h 56"/>
                  <a:gd name="T6" fmla="*/ 7 w 40"/>
                  <a:gd name="T7" fmla="*/ 46 h 56"/>
                  <a:gd name="T8" fmla="*/ 16 w 40"/>
                  <a:gd name="T9" fmla="*/ 32 h 56"/>
                  <a:gd name="T10" fmla="*/ 23 w 40"/>
                  <a:gd name="T11" fmla="*/ 22 h 56"/>
                  <a:gd name="T12" fmla="*/ 24 w 40"/>
                  <a:gd name="T13" fmla="*/ 15 h 56"/>
                  <a:gd name="T14" fmla="*/ 22 w 40"/>
                  <a:gd name="T15" fmla="*/ 10 h 56"/>
                  <a:gd name="T16" fmla="*/ 17 w 40"/>
                  <a:gd name="T17" fmla="*/ 9 h 56"/>
                  <a:gd name="T18" fmla="*/ 12 w 40"/>
                  <a:gd name="T19" fmla="*/ 12 h 56"/>
                  <a:gd name="T20" fmla="*/ 11 w 40"/>
                  <a:gd name="T21" fmla="*/ 19 h 56"/>
                  <a:gd name="T22" fmla="*/ 1 w 40"/>
                  <a:gd name="T23" fmla="*/ 19 h 56"/>
                  <a:gd name="T24" fmla="*/ 4 w 40"/>
                  <a:gd name="T25" fmla="*/ 6 h 56"/>
                  <a:gd name="T26" fmla="*/ 16 w 40"/>
                  <a:gd name="T27" fmla="*/ 1 h 56"/>
                  <a:gd name="T28" fmla="*/ 28 w 40"/>
                  <a:gd name="T29" fmla="*/ 3 h 56"/>
                  <a:gd name="T30" fmla="*/ 34 w 40"/>
                  <a:gd name="T31" fmla="*/ 13 h 56"/>
                  <a:gd name="T32" fmla="*/ 34 w 40"/>
                  <a:gd name="T33" fmla="*/ 20 h 56"/>
                  <a:gd name="T34" fmla="*/ 31 w 40"/>
                  <a:gd name="T35" fmla="*/ 27 h 56"/>
                  <a:gd name="T36" fmla="*/ 26 w 40"/>
                  <a:gd name="T37" fmla="*/ 35 h 56"/>
                  <a:gd name="T38" fmla="*/ 20 w 40"/>
                  <a:gd name="T39" fmla="*/ 42 h 56"/>
                  <a:gd name="T40" fmla="*/ 19 w 40"/>
                  <a:gd name="T41" fmla="*/ 45 h 56"/>
                  <a:gd name="T42" fmla="*/ 39 w 40"/>
                  <a:gd name="T4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56">
                    <a:moveTo>
                      <a:pt x="39" y="42"/>
                    </a:moveTo>
                    <a:cubicBezTo>
                      <a:pt x="40" y="51"/>
                      <a:pt x="40" y="51"/>
                      <a:pt x="40" y="51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3"/>
                      <a:pt x="5" y="49"/>
                      <a:pt x="7" y="46"/>
                    </a:cubicBezTo>
                    <a:cubicBezTo>
                      <a:pt x="8" y="42"/>
                      <a:pt x="11" y="38"/>
                      <a:pt x="16" y="32"/>
                    </a:cubicBezTo>
                    <a:cubicBezTo>
                      <a:pt x="20" y="27"/>
                      <a:pt x="22" y="23"/>
                      <a:pt x="23" y="22"/>
                    </a:cubicBezTo>
                    <a:cubicBezTo>
                      <a:pt x="24" y="19"/>
                      <a:pt x="25" y="17"/>
                      <a:pt x="24" y="15"/>
                    </a:cubicBezTo>
                    <a:cubicBezTo>
                      <a:pt x="24" y="13"/>
                      <a:pt x="23" y="11"/>
                      <a:pt x="22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10"/>
                      <a:pt x="13" y="11"/>
                      <a:pt x="12" y="12"/>
                    </a:cubicBezTo>
                    <a:cubicBezTo>
                      <a:pt x="11" y="13"/>
                      <a:pt x="10" y="16"/>
                      <a:pt x="1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2" y="9"/>
                      <a:pt x="4" y="6"/>
                    </a:cubicBezTo>
                    <a:cubicBezTo>
                      <a:pt x="7" y="3"/>
                      <a:pt x="11" y="2"/>
                      <a:pt x="16" y="1"/>
                    </a:cubicBezTo>
                    <a:cubicBezTo>
                      <a:pt x="21" y="0"/>
                      <a:pt x="25" y="1"/>
                      <a:pt x="28" y="3"/>
                    </a:cubicBezTo>
                    <a:cubicBezTo>
                      <a:pt x="32" y="6"/>
                      <a:pt x="34" y="9"/>
                      <a:pt x="34" y="13"/>
                    </a:cubicBezTo>
                    <a:cubicBezTo>
                      <a:pt x="35" y="15"/>
                      <a:pt x="35" y="18"/>
                      <a:pt x="34" y="20"/>
                    </a:cubicBezTo>
                    <a:cubicBezTo>
                      <a:pt x="34" y="22"/>
                      <a:pt x="33" y="25"/>
                      <a:pt x="31" y="27"/>
                    </a:cubicBezTo>
                    <a:cubicBezTo>
                      <a:pt x="30" y="29"/>
                      <a:pt x="28" y="32"/>
                      <a:pt x="26" y="35"/>
                    </a:cubicBezTo>
                    <a:cubicBezTo>
                      <a:pt x="23" y="38"/>
                      <a:pt x="21" y="41"/>
                      <a:pt x="20" y="42"/>
                    </a:cubicBezTo>
                    <a:cubicBezTo>
                      <a:pt x="20" y="43"/>
                      <a:pt x="19" y="44"/>
                      <a:pt x="19" y="45"/>
                    </a:cubicBezTo>
                    <a:lnTo>
                      <a:pt x="3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íṧlíḍe"/>
              <p:cNvSpPr/>
              <p:nvPr/>
            </p:nvSpPr>
            <p:spPr bwMode="auto">
              <a:xfrm>
                <a:off x="2611334" y="6072778"/>
                <a:ext cx="22225" cy="23813"/>
              </a:xfrm>
              <a:custGeom>
                <a:avLst/>
                <a:gdLst>
                  <a:gd name="T0" fmla="*/ 3 w 14"/>
                  <a:gd name="T1" fmla="*/ 15 h 15"/>
                  <a:gd name="T2" fmla="*/ 0 w 14"/>
                  <a:gd name="T3" fmla="*/ 3 h 15"/>
                  <a:gd name="T4" fmla="*/ 11 w 14"/>
                  <a:gd name="T5" fmla="*/ 0 h 15"/>
                  <a:gd name="T6" fmla="*/ 14 w 14"/>
                  <a:gd name="T7" fmla="*/ 12 h 15"/>
                  <a:gd name="T8" fmla="*/ 3 w 1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0" y="3"/>
                    </a:lnTo>
                    <a:lnTo>
                      <a:pt x="11" y="0"/>
                    </a:lnTo>
                    <a:lnTo>
                      <a:pt x="14" y="12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îŝľîḓê"/>
              <p:cNvSpPr/>
              <p:nvPr/>
            </p:nvSpPr>
            <p:spPr bwMode="auto">
              <a:xfrm>
                <a:off x="2108097" y="5261565"/>
                <a:ext cx="141288" cy="257175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íṣlíḑe"/>
              <p:cNvSpPr/>
              <p:nvPr/>
            </p:nvSpPr>
            <p:spPr bwMode="auto">
              <a:xfrm>
                <a:off x="2273197" y="5255215"/>
                <a:ext cx="163513" cy="263525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îSḻide"/>
              <p:cNvSpPr/>
              <p:nvPr/>
            </p:nvSpPr>
            <p:spPr bwMode="auto">
              <a:xfrm>
                <a:off x="2449409" y="5256803"/>
                <a:ext cx="139700" cy="265113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iṣlîḋè"/>
              <p:cNvSpPr/>
              <p:nvPr/>
            </p:nvSpPr>
            <p:spPr bwMode="auto">
              <a:xfrm>
                <a:off x="2604984" y="5259978"/>
                <a:ext cx="177800" cy="255588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íṣ1ïḑe"/>
              <p:cNvSpPr/>
              <p:nvPr/>
            </p:nvSpPr>
            <p:spPr bwMode="auto">
              <a:xfrm>
                <a:off x="1750909" y="4905965"/>
                <a:ext cx="93663" cy="87313"/>
              </a:xfrm>
              <a:custGeom>
                <a:avLst/>
                <a:gdLst>
                  <a:gd name="T0" fmla="*/ 51 w 51"/>
                  <a:gd name="T1" fmla="*/ 17 h 47"/>
                  <a:gd name="T2" fmla="*/ 46 w 51"/>
                  <a:gd name="T3" fmla="*/ 25 h 47"/>
                  <a:gd name="T4" fmla="*/ 26 w 51"/>
                  <a:gd name="T5" fmla="*/ 13 h 47"/>
                  <a:gd name="T6" fmla="*/ 20 w 51"/>
                  <a:gd name="T7" fmla="*/ 9 h 47"/>
                  <a:gd name="T8" fmla="*/ 14 w 51"/>
                  <a:gd name="T9" fmla="*/ 9 h 47"/>
                  <a:gd name="T10" fmla="*/ 10 w 51"/>
                  <a:gd name="T11" fmla="*/ 13 h 47"/>
                  <a:gd name="T12" fmla="*/ 8 w 51"/>
                  <a:gd name="T13" fmla="*/ 19 h 47"/>
                  <a:gd name="T14" fmla="*/ 10 w 51"/>
                  <a:gd name="T15" fmla="*/ 23 h 47"/>
                  <a:gd name="T16" fmla="*/ 17 w 51"/>
                  <a:gd name="T17" fmla="*/ 27 h 47"/>
                  <a:gd name="T18" fmla="*/ 37 w 51"/>
                  <a:gd name="T19" fmla="*/ 40 h 47"/>
                  <a:gd name="T20" fmla="*/ 33 w 51"/>
                  <a:gd name="T21" fmla="*/ 47 h 47"/>
                  <a:gd name="T22" fmla="*/ 13 w 51"/>
                  <a:gd name="T23" fmla="*/ 35 h 47"/>
                  <a:gd name="T24" fmla="*/ 4 w 51"/>
                  <a:gd name="T25" fmla="*/ 29 h 47"/>
                  <a:gd name="T26" fmla="*/ 1 w 51"/>
                  <a:gd name="T27" fmla="*/ 24 h 47"/>
                  <a:gd name="T28" fmla="*/ 0 w 51"/>
                  <a:gd name="T29" fmla="*/ 18 h 47"/>
                  <a:gd name="T30" fmla="*/ 3 w 51"/>
                  <a:gd name="T31" fmla="*/ 10 h 47"/>
                  <a:gd name="T32" fmla="*/ 10 w 51"/>
                  <a:gd name="T33" fmla="*/ 2 h 47"/>
                  <a:gd name="T34" fmla="*/ 15 w 51"/>
                  <a:gd name="T35" fmla="*/ 0 h 47"/>
                  <a:gd name="T36" fmla="*/ 21 w 51"/>
                  <a:gd name="T37" fmla="*/ 0 h 47"/>
                  <a:gd name="T38" fmla="*/ 31 w 51"/>
                  <a:gd name="T39" fmla="*/ 5 h 47"/>
                  <a:gd name="T40" fmla="*/ 51 w 51"/>
                  <a:gd name="T4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7">
                    <a:moveTo>
                      <a:pt x="51" y="17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3" y="11"/>
                      <a:pt x="21" y="10"/>
                      <a:pt x="20" y="9"/>
                    </a:cubicBezTo>
                    <a:cubicBezTo>
                      <a:pt x="18" y="9"/>
                      <a:pt x="16" y="9"/>
                      <a:pt x="14" y="9"/>
                    </a:cubicBezTo>
                    <a:cubicBezTo>
                      <a:pt x="13" y="10"/>
                      <a:pt x="11" y="11"/>
                      <a:pt x="10" y="13"/>
                    </a:cubicBezTo>
                    <a:cubicBezTo>
                      <a:pt x="9" y="16"/>
                      <a:pt x="8" y="17"/>
                      <a:pt x="8" y="19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2" y="24"/>
                      <a:pt x="14" y="25"/>
                      <a:pt x="17" y="2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3"/>
                      <a:pt x="6" y="31"/>
                      <a:pt x="4" y="29"/>
                    </a:cubicBezTo>
                    <a:cubicBezTo>
                      <a:pt x="2" y="28"/>
                      <a:pt x="1" y="26"/>
                      <a:pt x="1" y="24"/>
                    </a:cubicBezTo>
                    <a:cubicBezTo>
                      <a:pt x="0" y="22"/>
                      <a:pt x="0" y="20"/>
                      <a:pt x="0" y="18"/>
                    </a:cubicBezTo>
                    <a:cubicBezTo>
                      <a:pt x="0" y="15"/>
                      <a:pt x="2" y="13"/>
                      <a:pt x="3" y="10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0"/>
                    </a:cubicBezTo>
                    <a:cubicBezTo>
                      <a:pt x="23" y="1"/>
                      <a:pt x="27" y="3"/>
                      <a:pt x="31" y="5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íṧḷîde"/>
              <p:cNvSpPr/>
              <p:nvPr/>
            </p:nvSpPr>
            <p:spPr bwMode="auto">
              <a:xfrm>
                <a:off x="1704872" y="4971053"/>
                <a:ext cx="100013" cy="92075"/>
              </a:xfrm>
              <a:custGeom>
                <a:avLst/>
                <a:gdLst>
                  <a:gd name="T0" fmla="*/ 17 w 63"/>
                  <a:gd name="T1" fmla="*/ 0 h 58"/>
                  <a:gd name="T2" fmla="*/ 63 w 63"/>
                  <a:gd name="T3" fmla="*/ 21 h 58"/>
                  <a:gd name="T4" fmla="*/ 59 w 63"/>
                  <a:gd name="T5" fmla="*/ 30 h 58"/>
                  <a:gd name="T6" fmla="*/ 19 w 63"/>
                  <a:gd name="T7" fmla="*/ 35 h 58"/>
                  <a:gd name="T8" fmla="*/ 50 w 63"/>
                  <a:gd name="T9" fmla="*/ 50 h 58"/>
                  <a:gd name="T10" fmla="*/ 46 w 63"/>
                  <a:gd name="T11" fmla="*/ 58 h 58"/>
                  <a:gd name="T12" fmla="*/ 0 w 63"/>
                  <a:gd name="T13" fmla="*/ 37 h 58"/>
                  <a:gd name="T14" fmla="*/ 4 w 63"/>
                  <a:gd name="T15" fmla="*/ 26 h 58"/>
                  <a:gd name="T16" fmla="*/ 43 w 63"/>
                  <a:gd name="T17" fmla="*/ 22 h 58"/>
                  <a:gd name="T18" fmla="*/ 12 w 63"/>
                  <a:gd name="T19" fmla="*/ 8 h 58"/>
                  <a:gd name="T20" fmla="*/ 17 w 63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58">
                    <a:moveTo>
                      <a:pt x="17" y="0"/>
                    </a:moveTo>
                    <a:lnTo>
                      <a:pt x="63" y="21"/>
                    </a:lnTo>
                    <a:lnTo>
                      <a:pt x="59" y="30"/>
                    </a:lnTo>
                    <a:lnTo>
                      <a:pt x="19" y="35"/>
                    </a:lnTo>
                    <a:lnTo>
                      <a:pt x="50" y="50"/>
                    </a:lnTo>
                    <a:lnTo>
                      <a:pt x="46" y="58"/>
                    </a:lnTo>
                    <a:lnTo>
                      <a:pt x="0" y="37"/>
                    </a:lnTo>
                    <a:lnTo>
                      <a:pt x="4" y="26"/>
                    </a:lnTo>
                    <a:lnTo>
                      <a:pt x="43" y="22"/>
                    </a:lnTo>
                    <a:lnTo>
                      <a:pt x="12" y="8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íS1îḍé"/>
              <p:cNvSpPr/>
              <p:nvPr/>
            </p:nvSpPr>
            <p:spPr bwMode="auto">
              <a:xfrm>
                <a:off x="1690584" y="5045665"/>
                <a:ext cx="84138" cy="44450"/>
              </a:xfrm>
              <a:custGeom>
                <a:avLst/>
                <a:gdLst>
                  <a:gd name="T0" fmla="*/ 5 w 53"/>
                  <a:gd name="T1" fmla="*/ 0 h 28"/>
                  <a:gd name="T2" fmla="*/ 53 w 53"/>
                  <a:gd name="T3" fmla="*/ 19 h 28"/>
                  <a:gd name="T4" fmla="*/ 49 w 53"/>
                  <a:gd name="T5" fmla="*/ 28 h 28"/>
                  <a:gd name="T6" fmla="*/ 0 w 53"/>
                  <a:gd name="T7" fmla="*/ 10 h 28"/>
                  <a:gd name="T8" fmla="*/ 5 w 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8">
                    <a:moveTo>
                      <a:pt x="5" y="0"/>
                    </a:moveTo>
                    <a:lnTo>
                      <a:pt x="53" y="19"/>
                    </a:lnTo>
                    <a:lnTo>
                      <a:pt x="49" y="28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íṧļïḋè"/>
              <p:cNvSpPr/>
              <p:nvPr/>
            </p:nvSpPr>
            <p:spPr bwMode="auto">
              <a:xfrm>
                <a:off x="1674709" y="5091703"/>
                <a:ext cx="92075" cy="73025"/>
              </a:xfrm>
              <a:custGeom>
                <a:avLst/>
                <a:gdLst>
                  <a:gd name="T0" fmla="*/ 4 w 58"/>
                  <a:gd name="T1" fmla="*/ 3 h 46"/>
                  <a:gd name="T2" fmla="*/ 58 w 58"/>
                  <a:gd name="T3" fmla="*/ 0 h 46"/>
                  <a:gd name="T4" fmla="*/ 55 w 58"/>
                  <a:gd name="T5" fmla="*/ 11 h 46"/>
                  <a:gd name="T6" fmla="*/ 14 w 58"/>
                  <a:gd name="T7" fmla="*/ 13 h 46"/>
                  <a:gd name="T8" fmla="*/ 46 w 58"/>
                  <a:gd name="T9" fmla="*/ 35 h 46"/>
                  <a:gd name="T10" fmla="*/ 44 w 58"/>
                  <a:gd name="T11" fmla="*/ 46 h 46"/>
                  <a:gd name="T12" fmla="*/ 0 w 58"/>
                  <a:gd name="T13" fmla="*/ 14 h 46"/>
                  <a:gd name="T14" fmla="*/ 4 w 58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6">
                    <a:moveTo>
                      <a:pt x="4" y="3"/>
                    </a:moveTo>
                    <a:lnTo>
                      <a:pt x="58" y="0"/>
                    </a:lnTo>
                    <a:lnTo>
                      <a:pt x="55" y="11"/>
                    </a:lnTo>
                    <a:lnTo>
                      <a:pt x="14" y="13"/>
                    </a:lnTo>
                    <a:lnTo>
                      <a:pt x="46" y="35"/>
                    </a:lnTo>
                    <a:lnTo>
                      <a:pt x="44" y="46"/>
                    </a:lnTo>
                    <a:lnTo>
                      <a:pt x="0" y="1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ïṡḷiḋé"/>
              <p:cNvSpPr/>
              <p:nvPr/>
            </p:nvSpPr>
            <p:spPr bwMode="auto">
              <a:xfrm>
                <a:off x="1652484" y="5153615"/>
                <a:ext cx="90488" cy="73025"/>
              </a:xfrm>
              <a:custGeom>
                <a:avLst/>
                <a:gdLst>
                  <a:gd name="T0" fmla="*/ 7 w 57"/>
                  <a:gd name="T1" fmla="*/ 0 h 46"/>
                  <a:gd name="T2" fmla="*/ 57 w 57"/>
                  <a:gd name="T3" fmla="*/ 10 h 46"/>
                  <a:gd name="T4" fmla="*/ 50 w 57"/>
                  <a:gd name="T5" fmla="*/ 46 h 46"/>
                  <a:gd name="T6" fmla="*/ 42 w 57"/>
                  <a:gd name="T7" fmla="*/ 45 h 46"/>
                  <a:gd name="T8" fmla="*/ 47 w 57"/>
                  <a:gd name="T9" fmla="*/ 18 h 46"/>
                  <a:gd name="T10" fmla="*/ 36 w 57"/>
                  <a:gd name="T11" fmla="*/ 16 h 46"/>
                  <a:gd name="T12" fmla="*/ 30 w 57"/>
                  <a:gd name="T13" fmla="*/ 40 h 46"/>
                  <a:gd name="T14" fmla="*/ 22 w 57"/>
                  <a:gd name="T15" fmla="*/ 39 h 46"/>
                  <a:gd name="T16" fmla="*/ 27 w 57"/>
                  <a:gd name="T17" fmla="*/ 14 h 46"/>
                  <a:gd name="T18" fmla="*/ 14 w 57"/>
                  <a:gd name="T19" fmla="*/ 11 h 46"/>
                  <a:gd name="T20" fmla="*/ 8 w 57"/>
                  <a:gd name="T21" fmla="*/ 39 h 46"/>
                  <a:gd name="T22" fmla="*/ 0 w 57"/>
                  <a:gd name="T23" fmla="*/ 38 h 46"/>
                  <a:gd name="T24" fmla="*/ 7 w 57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7" y="0"/>
                    </a:moveTo>
                    <a:lnTo>
                      <a:pt x="57" y="10"/>
                    </a:lnTo>
                    <a:lnTo>
                      <a:pt x="50" y="46"/>
                    </a:lnTo>
                    <a:lnTo>
                      <a:pt x="42" y="45"/>
                    </a:lnTo>
                    <a:lnTo>
                      <a:pt x="47" y="18"/>
                    </a:lnTo>
                    <a:lnTo>
                      <a:pt x="36" y="16"/>
                    </a:lnTo>
                    <a:lnTo>
                      <a:pt x="30" y="40"/>
                    </a:lnTo>
                    <a:lnTo>
                      <a:pt x="22" y="39"/>
                    </a:lnTo>
                    <a:lnTo>
                      <a:pt x="27" y="14"/>
                    </a:lnTo>
                    <a:lnTo>
                      <a:pt x="14" y="11"/>
                    </a:lnTo>
                    <a:lnTo>
                      <a:pt x="8" y="39"/>
                    </a:lnTo>
                    <a:lnTo>
                      <a:pt x="0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ïşļiḋe"/>
              <p:cNvSpPr/>
              <p:nvPr/>
            </p:nvSpPr>
            <p:spPr bwMode="auto">
              <a:xfrm>
                <a:off x="1641372" y="5231403"/>
                <a:ext cx="88900" cy="71438"/>
              </a:xfrm>
              <a:custGeom>
                <a:avLst/>
                <a:gdLst>
                  <a:gd name="T0" fmla="*/ 4 w 48"/>
                  <a:gd name="T1" fmla="*/ 0 h 39"/>
                  <a:gd name="T2" fmla="*/ 48 w 48"/>
                  <a:gd name="T3" fmla="*/ 4 h 39"/>
                  <a:gd name="T4" fmla="*/ 46 w 48"/>
                  <a:gd name="T5" fmla="*/ 23 h 39"/>
                  <a:gd name="T6" fmla="*/ 44 w 48"/>
                  <a:gd name="T7" fmla="*/ 33 h 39"/>
                  <a:gd name="T8" fmla="*/ 39 w 48"/>
                  <a:gd name="T9" fmla="*/ 38 h 39"/>
                  <a:gd name="T10" fmla="*/ 32 w 48"/>
                  <a:gd name="T11" fmla="*/ 39 h 39"/>
                  <a:gd name="T12" fmla="*/ 24 w 48"/>
                  <a:gd name="T13" fmla="*/ 35 h 39"/>
                  <a:gd name="T14" fmla="*/ 21 w 48"/>
                  <a:gd name="T15" fmla="*/ 26 h 39"/>
                  <a:gd name="T16" fmla="*/ 17 w 48"/>
                  <a:gd name="T17" fmla="*/ 30 h 39"/>
                  <a:gd name="T18" fmla="*/ 9 w 48"/>
                  <a:gd name="T19" fmla="*/ 35 h 39"/>
                  <a:gd name="T20" fmla="*/ 0 w 48"/>
                  <a:gd name="T21" fmla="*/ 39 h 39"/>
                  <a:gd name="T22" fmla="*/ 1 w 48"/>
                  <a:gd name="T23" fmla="*/ 29 h 39"/>
                  <a:gd name="T24" fmla="*/ 12 w 48"/>
                  <a:gd name="T25" fmla="*/ 23 h 39"/>
                  <a:gd name="T26" fmla="*/ 18 w 48"/>
                  <a:gd name="T27" fmla="*/ 19 h 39"/>
                  <a:gd name="T28" fmla="*/ 20 w 48"/>
                  <a:gd name="T29" fmla="*/ 17 h 39"/>
                  <a:gd name="T30" fmla="*/ 21 w 48"/>
                  <a:gd name="T31" fmla="*/ 12 h 39"/>
                  <a:gd name="T32" fmla="*/ 22 w 48"/>
                  <a:gd name="T33" fmla="*/ 11 h 39"/>
                  <a:gd name="T34" fmla="*/ 3 w 48"/>
                  <a:gd name="T35" fmla="*/ 9 h 39"/>
                  <a:gd name="T36" fmla="*/ 4 w 48"/>
                  <a:gd name="T37" fmla="*/ 0 h 39"/>
                  <a:gd name="T38" fmla="*/ 29 w 48"/>
                  <a:gd name="T39" fmla="*/ 11 h 39"/>
                  <a:gd name="T40" fmla="*/ 28 w 48"/>
                  <a:gd name="T41" fmla="*/ 18 h 39"/>
                  <a:gd name="T42" fmla="*/ 28 w 48"/>
                  <a:gd name="T43" fmla="*/ 26 h 39"/>
                  <a:gd name="T44" fmla="*/ 29 w 48"/>
                  <a:gd name="T45" fmla="*/ 28 h 39"/>
                  <a:gd name="T46" fmla="*/ 32 w 48"/>
                  <a:gd name="T47" fmla="*/ 30 h 39"/>
                  <a:gd name="T48" fmla="*/ 36 w 48"/>
                  <a:gd name="T49" fmla="*/ 29 h 39"/>
                  <a:gd name="T50" fmla="*/ 38 w 48"/>
                  <a:gd name="T51" fmla="*/ 26 h 39"/>
                  <a:gd name="T52" fmla="*/ 39 w 48"/>
                  <a:gd name="T53" fmla="*/ 19 h 39"/>
                  <a:gd name="T54" fmla="*/ 40 w 48"/>
                  <a:gd name="T55" fmla="*/ 12 h 39"/>
                  <a:gd name="T56" fmla="*/ 29 w 48"/>
                  <a:gd name="T5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39">
                    <a:moveTo>
                      <a:pt x="4" y="0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7"/>
                      <a:pt x="45" y="31"/>
                      <a:pt x="44" y="33"/>
                    </a:cubicBezTo>
                    <a:cubicBezTo>
                      <a:pt x="43" y="35"/>
                      <a:pt x="41" y="36"/>
                      <a:pt x="39" y="38"/>
                    </a:cubicBezTo>
                    <a:cubicBezTo>
                      <a:pt x="37" y="39"/>
                      <a:pt x="35" y="39"/>
                      <a:pt x="32" y="39"/>
                    </a:cubicBezTo>
                    <a:cubicBezTo>
                      <a:pt x="29" y="38"/>
                      <a:pt x="26" y="37"/>
                      <a:pt x="24" y="35"/>
                    </a:cubicBezTo>
                    <a:cubicBezTo>
                      <a:pt x="22" y="33"/>
                      <a:pt x="21" y="30"/>
                      <a:pt x="21" y="26"/>
                    </a:cubicBezTo>
                    <a:cubicBezTo>
                      <a:pt x="20" y="28"/>
                      <a:pt x="18" y="29"/>
                      <a:pt x="17" y="30"/>
                    </a:cubicBezTo>
                    <a:cubicBezTo>
                      <a:pt x="16" y="32"/>
                      <a:pt x="13" y="33"/>
                      <a:pt x="9" y="3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1"/>
                      <a:pt x="17" y="20"/>
                      <a:pt x="18" y="19"/>
                    </a:cubicBezTo>
                    <a:cubicBezTo>
                      <a:pt x="19" y="18"/>
                      <a:pt x="20" y="18"/>
                      <a:pt x="20" y="17"/>
                    </a:cubicBezTo>
                    <a:cubicBezTo>
                      <a:pt x="21" y="16"/>
                      <a:pt x="21" y="14"/>
                      <a:pt x="21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4" y="0"/>
                    </a:lnTo>
                    <a:close/>
                    <a:moveTo>
                      <a:pt x="29" y="11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7" y="25"/>
                      <a:pt x="28" y="26"/>
                    </a:cubicBezTo>
                    <a:cubicBezTo>
                      <a:pt x="28" y="27"/>
                      <a:pt x="28" y="28"/>
                      <a:pt x="29" y="28"/>
                    </a:cubicBezTo>
                    <a:cubicBezTo>
                      <a:pt x="30" y="29"/>
                      <a:pt x="31" y="30"/>
                      <a:pt x="32" y="30"/>
                    </a:cubicBezTo>
                    <a:cubicBezTo>
                      <a:pt x="34" y="30"/>
                      <a:pt x="35" y="30"/>
                      <a:pt x="36" y="29"/>
                    </a:cubicBezTo>
                    <a:cubicBezTo>
                      <a:pt x="37" y="28"/>
                      <a:pt x="38" y="27"/>
                      <a:pt x="38" y="26"/>
                    </a:cubicBezTo>
                    <a:cubicBezTo>
                      <a:pt x="38" y="25"/>
                      <a:pt x="39" y="23"/>
                      <a:pt x="39" y="19"/>
                    </a:cubicBezTo>
                    <a:cubicBezTo>
                      <a:pt x="40" y="12"/>
                      <a:pt x="40" y="12"/>
                      <a:pt x="40" y="12"/>
                    </a:cubicBez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îś1iḓê"/>
              <p:cNvSpPr/>
              <p:nvPr/>
            </p:nvSpPr>
            <p:spPr bwMode="auto">
              <a:xfrm>
                <a:off x="1641372" y="5312365"/>
                <a:ext cx="82550" cy="66675"/>
              </a:xfrm>
              <a:custGeom>
                <a:avLst/>
                <a:gdLst>
                  <a:gd name="T0" fmla="*/ 15 w 45"/>
                  <a:gd name="T1" fmla="*/ 0 h 36"/>
                  <a:gd name="T2" fmla="*/ 16 w 45"/>
                  <a:gd name="T3" fmla="*/ 8 h 36"/>
                  <a:gd name="T4" fmla="*/ 9 w 45"/>
                  <a:gd name="T5" fmla="*/ 12 h 36"/>
                  <a:gd name="T6" fmla="*/ 7 w 45"/>
                  <a:gd name="T7" fmla="*/ 18 h 36"/>
                  <a:gd name="T8" fmla="*/ 9 w 45"/>
                  <a:gd name="T9" fmla="*/ 25 h 36"/>
                  <a:gd name="T10" fmla="*/ 13 w 45"/>
                  <a:gd name="T11" fmla="*/ 27 h 36"/>
                  <a:gd name="T12" fmla="*/ 16 w 45"/>
                  <a:gd name="T13" fmla="*/ 26 h 36"/>
                  <a:gd name="T14" fmla="*/ 18 w 45"/>
                  <a:gd name="T15" fmla="*/ 23 h 36"/>
                  <a:gd name="T16" fmla="*/ 20 w 45"/>
                  <a:gd name="T17" fmla="*/ 15 h 36"/>
                  <a:gd name="T18" fmla="*/ 24 w 45"/>
                  <a:gd name="T19" fmla="*/ 5 h 36"/>
                  <a:gd name="T20" fmla="*/ 33 w 45"/>
                  <a:gd name="T21" fmla="*/ 1 h 36"/>
                  <a:gd name="T22" fmla="*/ 39 w 45"/>
                  <a:gd name="T23" fmla="*/ 3 h 36"/>
                  <a:gd name="T24" fmla="*/ 44 w 45"/>
                  <a:gd name="T25" fmla="*/ 9 h 36"/>
                  <a:gd name="T26" fmla="*/ 45 w 45"/>
                  <a:gd name="T27" fmla="*/ 17 h 36"/>
                  <a:gd name="T28" fmla="*/ 42 w 45"/>
                  <a:gd name="T29" fmla="*/ 30 h 36"/>
                  <a:gd name="T30" fmla="*/ 32 w 45"/>
                  <a:gd name="T31" fmla="*/ 34 h 36"/>
                  <a:gd name="T32" fmla="*/ 31 w 45"/>
                  <a:gd name="T33" fmla="*/ 25 h 36"/>
                  <a:gd name="T34" fmla="*/ 36 w 45"/>
                  <a:gd name="T35" fmla="*/ 23 h 36"/>
                  <a:gd name="T36" fmla="*/ 38 w 45"/>
                  <a:gd name="T37" fmla="*/ 17 h 36"/>
                  <a:gd name="T38" fmla="*/ 36 w 45"/>
                  <a:gd name="T39" fmla="*/ 11 h 36"/>
                  <a:gd name="T40" fmla="*/ 33 w 45"/>
                  <a:gd name="T41" fmla="*/ 10 h 36"/>
                  <a:gd name="T42" fmla="*/ 31 w 45"/>
                  <a:gd name="T43" fmla="*/ 11 h 36"/>
                  <a:gd name="T44" fmla="*/ 28 w 45"/>
                  <a:gd name="T45" fmla="*/ 19 h 36"/>
                  <a:gd name="T46" fmla="*/ 25 w 45"/>
                  <a:gd name="T47" fmla="*/ 29 h 36"/>
                  <a:gd name="T48" fmla="*/ 20 w 45"/>
                  <a:gd name="T49" fmla="*/ 34 h 36"/>
                  <a:gd name="T50" fmla="*/ 13 w 45"/>
                  <a:gd name="T51" fmla="*/ 36 h 36"/>
                  <a:gd name="T52" fmla="*/ 6 w 45"/>
                  <a:gd name="T53" fmla="*/ 33 h 36"/>
                  <a:gd name="T54" fmla="*/ 1 w 45"/>
                  <a:gd name="T55" fmla="*/ 28 h 36"/>
                  <a:gd name="T56" fmla="*/ 0 w 45"/>
                  <a:gd name="T57" fmla="*/ 18 h 36"/>
                  <a:gd name="T58" fmla="*/ 3 w 45"/>
                  <a:gd name="T59" fmla="*/ 5 h 36"/>
                  <a:gd name="T60" fmla="*/ 15 w 45"/>
                  <a:gd name="T6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36">
                    <a:moveTo>
                      <a:pt x="15" y="0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3" y="9"/>
                      <a:pt x="10" y="10"/>
                      <a:pt x="9" y="12"/>
                    </a:cubicBezTo>
                    <a:cubicBezTo>
                      <a:pt x="8" y="13"/>
                      <a:pt x="7" y="15"/>
                      <a:pt x="7" y="18"/>
                    </a:cubicBezTo>
                    <a:cubicBezTo>
                      <a:pt x="7" y="21"/>
                      <a:pt x="8" y="23"/>
                      <a:pt x="9" y="25"/>
                    </a:cubicBezTo>
                    <a:cubicBezTo>
                      <a:pt x="10" y="26"/>
                      <a:pt x="12" y="27"/>
                      <a:pt x="13" y="27"/>
                    </a:cubicBezTo>
                    <a:cubicBezTo>
                      <a:pt x="14" y="27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3"/>
                    </a:cubicBezTo>
                    <a:cubicBezTo>
                      <a:pt x="18" y="22"/>
                      <a:pt x="19" y="19"/>
                      <a:pt x="20" y="15"/>
                    </a:cubicBezTo>
                    <a:cubicBezTo>
                      <a:pt x="21" y="11"/>
                      <a:pt x="22" y="7"/>
                      <a:pt x="24" y="5"/>
                    </a:cubicBezTo>
                    <a:cubicBezTo>
                      <a:pt x="26" y="3"/>
                      <a:pt x="29" y="1"/>
                      <a:pt x="33" y="1"/>
                    </a:cubicBezTo>
                    <a:cubicBezTo>
                      <a:pt x="35" y="1"/>
                      <a:pt x="37" y="2"/>
                      <a:pt x="39" y="3"/>
                    </a:cubicBezTo>
                    <a:cubicBezTo>
                      <a:pt x="41" y="4"/>
                      <a:pt x="43" y="6"/>
                      <a:pt x="44" y="9"/>
                    </a:cubicBezTo>
                    <a:cubicBezTo>
                      <a:pt x="45" y="11"/>
                      <a:pt x="45" y="14"/>
                      <a:pt x="45" y="17"/>
                    </a:cubicBezTo>
                    <a:cubicBezTo>
                      <a:pt x="45" y="23"/>
                      <a:pt x="44" y="27"/>
                      <a:pt x="42" y="30"/>
                    </a:cubicBezTo>
                    <a:cubicBezTo>
                      <a:pt x="39" y="33"/>
                      <a:pt x="36" y="34"/>
                      <a:pt x="32" y="3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4" y="25"/>
                      <a:pt x="35" y="24"/>
                      <a:pt x="36" y="23"/>
                    </a:cubicBezTo>
                    <a:cubicBezTo>
                      <a:pt x="37" y="22"/>
                      <a:pt x="38" y="20"/>
                      <a:pt x="38" y="17"/>
                    </a:cubicBezTo>
                    <a:cubicBezTo>
                      <a:pt x="38" y="15"/>
                      <a:pt x="37" y="13"/>
                      <a:pt x="36" y="11"/>
                    </a:cubicBezTo>
                    <a:cubicBezTo>
                      <a:pt x="35" y="10"/>
                      <a:pt x="35" y="10"/>
                      <a:pt x="33" y="10"/>
                    </a:cubicBezTo>
                    <a:cubicBezTo>
                      <a:pt x="32" y="10"/>
                      <a:pt x="31" y="10"/>
                      <a:pt x="31" y="11"/>
                    </a:cubicBezTo>
                    <a:cubicBezTo>
                      <a:pt x="30" y="12"/>
                      <a:pt x="29" y="15"/>
                      <a:pt x="28" y="19"/>
                    </a:cubicBezTo>
                    <a:cubicBezTo>
                      <a:pt x="27" y="24"/>
                      <a:pt x="26" y="27"/>
                      <a:pt x="25" y="29"/>
                    </a:cubicBezTo>
                    <a:cubicBezTo>
                      <a:pt x="24" y="31"/>
                      <a:pt x="22" y="33"/>
                      <a:pt x="20" y="34"/>
                    </a:cubicBezTo>
                    <a:cubicBezTo>
                      <a:pt x="18" y="35"/>
                      <a:pt x="16" y="36"/>
                      <a:pt x="13" y="36"/>
                    </a:cubicBezTo>
                    <a:cubicBezTo>
                      <a:pt x="11" y="36"/>
                      <a:pt x="8" y="35"/>
                      <a:pt x="6" y="33"/>
                    </a:cubicBezTo>
                    <a:cubicBezTo>
                      <a:pt x="4" y="32"/>
                      <a:pt x="2" y="30"/>
                      <a:pt x="1" y="28"/>
                    </a:cubicBezTo>
                    <a:cubicBezTo>
                      <a:pt x="0" y="25"/>
                      <a:pt x="0" y="22"/>
                      <a:pt x="0" y="18"/>
                    </a:cubicBezTo>
                    <a:cubicBezTo>
                      <a:pt x="0" y="12"/>
                      <a:pt x="1" y="8"/>
                      <a:pt x="3" y="5"/>
                    </a:cubicBezTo>
                    <a:cubicBezTo>
                      <a:pt x="6" y="2"/>
                      <a:pt x="1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íş1ïḓe"/>
              <p:cNvSpPr/>
              <p:nvPr/>
            </p:nvSpPr>
            <p:spPr bwMode="auto">
              <a:xfrm>
                <a:off x="1642959" y="5385390"/>
                <a:ext cx="84138" cy="22225"/>
              </a:xfrm>
              <a:custGeom>
                <a:avLst/>
                <a:gdLst>
                  <a:gd name="T0" fmla="*/ 0 w 53"/>
                  <a:gd name="T1" fmla="*/ 5 h 14"/>
                  <a:gd name="T2" fmla="*/ 51 w 53"/>
                  <a:gd name="T3" fmla="*/ 0 h 14"/>
                  <a:gd name="T4" fmla="*/ 53 w 53"/>
                  <a:gd name="T5" fmla="*/ 11 h 14"/>
                  <a:gd name="T6" fmla="*/ 1 w 53"/>
                  <a:gd name="T7" fmla="*/ 14 h 14"/>
                  <a:gd name="T8" fmla="*/ 0 w 53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0" y="5"/>
                    </a:moveTo>
                    <a:lnTo>
                      <a:pt x="51" y="0"/>
                    </a:lnTo>
                    <a:lnTo>
                      <a:pt x="53" y="11"/>
                    </a:lnTo>
                    <a:lnTo>
                      <a:pt x="1" y="1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ïṩlîḋè"/>
              <p:cNvSpPr/>
              <p:nvPr/>
            </p:nvSpPr>
            <p:spPr bwMode="auto">
              <a:xfrm>
                <a:off x="1649309" y="5407615"/>
                <a:ext cx="84138" cy="66675"/>
              </a:xfrm>
              <a:custGeom>
                <a:avLst/>
                <a:gdLst>
                  <a:gd name="T0" fmla="*/ 0 w 53"/>
                  <a:gd name="T1" fmla="*/ 22 h 42"/>
                  <a:gd name="T2" fmla="*/ 42 w 53"/>
                  <a:gd name="T3" fmla="*/ 17 h 42"/>
                  <a:gd name="T4" fmla="*/ 39 w 53"/>
                  <a:gd name="T5" fmla="*/ 1 h 42"/>
                  <a:gd name="T6" fmla="*/ 49 w 53"/>
                  <a:gd name="T7" fmla="*/ 0 h 42"/>
                  <a:gd name="T8" fmla="*/ 53 w 53"/>
                  <a:gd name="T9" fmla="*/ 41 h 42"/>
                  <a:gd name="T10" fmla="*/ 45 w 53"/>
                  <a:gd name="T11" fmla="*/ 42 h 42"/>
                  <a:gd name="T12" fmla="*/ 43 w 53"/>
                  <a:gd name="T13" fmla="*/ 27 h 42"/>
                  <a:gd name="T14" fmla="*/ 1 w 53"/>
                  <a:gd name="T15" fmla="*/ 33 h 42"/>
                  <a:gd name="T16" fmla="*/ 0 w 53"/>
                  <a:gd name="T17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2">
                    <a:moveTo>
                      <a:pt x="0" y="22"/>
                    </a:moveTo>
                    <a:lnTo>
                      <a:pt x="42" y="17"/>
                    </a:lnTo>
                    <a:lnTo>
                      <a:pt x="39" y="1"/>
                    </a:lnTo>
                    <a:lnTo>
                      <a:pt x="49" y="0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43" y="27"/>
                    </a:lnTo>
                    <a:lnTo>
                      <a:pt x="1" y="33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ïṣľîďe"/>
              <p:cNvSpPr/>
              <p:nvPr/>
            </p:nvSpPr>
            <p:spPr bwMode="auto">
              <a:xfrm>
                <a:off x="1662009" y="5471115"/>
                <a:ext cx="90488" cy="73025"/>
              </a:xfrm>
              <a:custGeom>
                <a:avLst/>
                <a:gdLst>
                  <a:gd name="T0" fmla="*/ 0 w 57"/>
                  <a:gd name="T1" fmla="*/ 29 h 46"/>
                  <a:gd name="T2" fmla="*/ 21 w 57"/>
                  <a:gd name="T3" fmla="*/ 24 h 46"/>
                  <a:gd name="T4" fmla="*/ 45 w 57"/>
                  <a:gd name="T5" fmla="*/ 0 h 46"/>
                  <a:gd name="T6" fmla="*/ 49 w 57"/>
                  <a:gd name="T7" fmla="*/ 11 h 46"/>
                  <a:gd name="T8" fmla="*/ 31 w 57"/>
                  <a:gd name="T9" fmla="*/ 28 h 46"/>
                  <a:gd name="T10" fmla="*/ 53 w 57"/>
                  <a:gd name="T11" fmla="*/ 35 h 46"/>
                  <a:gd name="T12" fmla="*/ 57 w 57"/>
                  <a:gd name="T13" fmla="*/ 46 h 46"/>
                  <a:gd name="T14" fmla="*/ 23 w 57"/>
                  <a:gd name="T15" fmla="*/ 35 h 46"/>
                  <a:gd name="T16" fmla="*/ 2 w 57"/>
                  <a:gd name="T17" fmla="*/ 39 h 46"/>
                  <a:gd name="T18" fmla="*/ 0 w 57"/>
                  <a:gd name="T19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46">
                    <a:moveTo>
                      <a:pt x="0" y="29"/>
                    </a:moveTo>
                    <a:lnTo>
                      <a:pt x="21" y="24"/>
                    </a:lnTo>
                    <a:lnTo>
                      <a:pt x="45" y="0"/>
                    </a:lnTo>
                    <a:lnTo>
                      <a:pt x="49" y="11"/>
                    </a:lnTo>
                    <a:lnTo>
                      <a:pt x="31" y="28"/>
                    </a:lnTo>
                    <a:lnTo>
                      <a:pt x="53" y="35"/>
                    </a:lnTo>
                    <a:lnTo>
                      <a:pt x="57" y="46"/>
                    </a:lnTo>
                    <a:lnTo>
                      <a:pt x="23" y="35"/>
                    </a:lnTo>
                    <a:lnTo>
                      <a:pt x="2" y="3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íśļiḓe"/>
              <p:cNvSpPr/>
              <p:nvPr/>
            </p:nvSpPr>
            <p:spPr bwMode="auto">
              <a:xfrm>
                <a:off x="1704872" y="5609228"/>
                <a:ext cx="85725" cy="80963"/>
              </a:xfrm>
              <a:custGeom>
                <a:avLst/>
                <a:gdLst>
                  <a:gd name="T0" fmla="*/ 15 w 47"/>
                  <a:gd name="T1" fmla="*/ 2 h 44"/>
                  <a:gd name="T2" fmla="*/ 26 w 47"/>
                  <a:gd name="T3" fmla="*/ 0 h 44"/>
                  <a:gd name="T4" fmla="*/ 33 w 47"/>
                  <a:gd name="T5" fmla="*/ 1 h 44"/>
                  <a:gd name="T6" fmla="*/ 39 w 47"/>
                  <a:gd name="T7" fmla="*/ 4 h 44"/>
                  <a:gd name="T8" fmla="*/ 44 w 47"/>
                  <a:gd name="T9" fmla="*/ 12 h 44"/>
                  <a:gd name="T10" fmla="*/ 45 w 47"/>
                  <a:gd name="T11" fmla="*/ 29 h 44"/>
                  <a:gd name="T12" fmla="*/ 32 w 47"/>
                  <a:gd name="T13" fmla="*/ 41 h 44"/>
                  <a:gd name="T14" fmla="*/ 15 w 47"/>
                  <a:gd name="T15" fmla="*/ 43 h 44"/>
                  <a:gd name="T16" fmla="*/ 3 w 47"/>
                  <a:gd name="T17" fmla="*/ 31 h 44"/>
                  <a:gd name="T18" fmla="*/ 2 w 47"/>
                  <a:gd name="T19" fmla="*/ 14 h 44"/>
                  <a:gd name="T20" fmla="*/ 15 w 47"/>
                  <a:gd name="T21" fmla="*/ 2 h 44"/>
                  <a:gd name="T22" fmla="*/ 19 w 47"/>
                  <a:gd name="T23" fmla="*/ 10 h 44"/>
                  <a:gd name="T24" fmla="*/ 10 w 47"/>
                  <a:gd name="T25" fmla="*/ 18 h 44"/>
                  <a:gd name="T26" fmla="*/ 10 w 47"/>
                  <a:gd name="T27" fmla="*/ 28 h 44"/>
                  <a:gd name="T28" fmla="*/ 17 w 47"/>
                  <a:gd name="T29" fmla="*/ 34 h 44"/>
                  <a:gd name="T30" fmla="*/ 29 w 47"/>
                  <a:gd name="T31" fmla="*/ 33 h 44"/>
                  <a:gd name="T32" fmla="*/ 38 w 47"/>
                  <a:gd name="T33" fmla="*/ 25 h 44"/>
                  <a:gd name="T34" fmla="*/ 37 w 47"/>
                  <a:gd name="T35" fmla="*/ 16 h 44"/>
                  <a:gd name="T36" fmla="*/ 30 w 47"/>
                  <a:gd name="T37" fmla="*/ 9 h 44"/>
                  <a:gd name="T38" fmla="*/ 19 w 47"/>
                  <a:gd name="T39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4">
                    <a:moveTo>
                      <a:pt x="15" y="2"/>
                    </a:moveTo>
                    <a:cubicBezTo>
                      <a:pt x="19" y="0"/>
                      <a:pt x="23" y="0"/>
                      <a:pt x="26" y="0"/>
                    </a:cubicBezTo>
                    <a:cubicBezTo>
                      <a:pt x="28" y="0"/>
                      <a:pt x="31" y="0"/>
                      <a:pt x="33" y="1"/>
                    </a:cubicBezTo>
                    <a:cubicBezTo>
                      <a:pt x="35" y="2"/>
                      <a:pt x="37" y="3"/>
                      <a:pt x="39" y="4"/>
                    </a:cubicBezTo>
                    <a:cubicBezTo>
                      <a:pt x="41" y="6"/>
                      <a:pt x="43" y="9"/>
                      <a:pt x="44" y="12"/>
                    </a:cubicBezTo>
                    <a:cubicBezTo>
                      <a:pt x="47" y="18"/>
                      <a:pt x="47" y="24"/>
                      <a:pt x="45" y="29"/>
                    </a:cubicBezTo>
                    <a:cubicBezTo>
                      <a:pt x="43" y="34"/>
                      <a:pt x="39" y="38"/>
                      <a:pt x="32" y="41"/>
                    </a:cubicBezTo>
                    <a:cubicBezTo>
                      <a:pt x="26" y="44"/>
                      <a:pt x="20" y="44"/>
                      <a:pt x="15" y="43"/>
                    </a:cubicBezTo>
                    <a:cubicBezTo>
                      <a:pt x="9" y="41"/>
                      <a:pt x="5" y="37"/>
                      <a:pt x="3" y="31"/>
                    </a:cubicBezTo>
                    <a:cubicBezTo>
                      <a:pt x="0" y="25"/>
                      <a:pt x="0" y="19"/>
                      <a:pt x="2" y="14"/>
                    </a:cubicBezTo>
                    <a:cubicBezTo>
                      <a:pt x="4" y="9"/>
                      <a:pt x="8" y="5"/>
                      <a:pt x="15" y="2"/>
                    </a:cubicBezTo>
                    <a:close/>
                    <a:moveTo>
                      <a:pt x="19" y="10"/>
                    </a:moveTo>
                    <a:cubicBezTo>
                      <a:pt x="14" y="12"/>
                      <a:pt x="11" y="15"/>
                      <a:pt x="10" y="18"/>
                    </a:cubicBezTo>
                    <a:cubicBezTo>
                      <a:pt x="8" y="21"/>
                      <a:pt x="8" y="24"/>
                      <a:pt x="10" y="28"/>
                    </a:cubicBezTo>
                    <a:cubicBezTo>
                      <a:pt x="11" y="31"/>
                      <a:pt x="13" y="33"/>
                      <a:pt x="17" y="34"/>
                    </a:cubicBezTo>
                    <a:cubicBezTo>
                      <a:pt x="20" y="35"/>
                      <a:pt x="24" y="35"/>
                      <a:pt x="29" y="33"/>
                    </a:cubicBezTo>
                    <a:cubicBezTo>
                      <a:pt x="33" y="31"/>
                      <a:pt x="36" y="28"/>
                      <a:pt x="38" y="25"/>
                    </a:cubicBezTo>
                    <a:cubicBezTo>
                      <a:pt x="39" y="22"/>
                      <a:pt x="39" y="19"/>
                      <a:pt x="37" y="16"/>
                    </a:cubicBezTo>
                    <a:cubicBezTo>
                      <a:pt x="36" y="12"/>
                      <a:pt x="34" y="10"/>
                      <a:pt x="30" y="9"/>
                    </a:cubicBezTo>
                    <a:cubicBezTo>
                      <a:pt x="27" y="8"/>
                      <a:pt x="23" y="8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î$ḷïďe"/>
              <p:cNvSpPr/>
              <p:nvPr/>
            </p:nvSpPr>
            <p:spPr bwMode="auto">
              <a:xfrm>
                <a:off x="1733447" y="5675903"/>
                <a:ext cx="98425" cy="66675"/>
              </a:xfrm>
              <a:custGeom>
                <a:avLst/>
                <a:gdLst>
                  <a:gd name="T0" fmla="*/ 0 w 62"/>
                  <a:gd name="T1" fmla="*/ 26 h 42"/>
                  <a:gd name="T2" fmla="*/ 45 w 62"/>
                  <a:gd name="T3" fmla="*/ 0 h 42"/>
                  <a:gd name="T4" fmla="*/ 62 w 62"/>
                  <a:gd name="T5" fmla="*/ 30 h 42"/>
                  <a:gd name="T6" fmla="*/ 55 w 62"/>
                  <a:gd name="T7" fmla="*/ 35 h 42"/>
                  <a:gd name="T8" fmla="*/ 43 w 62"/>
                  <a:gd name="T9" fmla="*/ 14 h 42"/>
                  <a:gd name="T10" fmla="*/ 32 w 62"/>
                  <a:gd name="T11" fmla="*/ 20 h 42"/>
                  <a:gd name="T12" fmla="*/ 43 w 62"/>
                  <a:gd name="T13" fmla="*/ 38 h 42"/>
                  <a:gd name="T14" fmla="*/ 35 w 62"/>
                  <a:gd name="T15" fmla="*/ 42 h 42"/>
                  <a:gd name="T16" fmla="*/ 25 w 62"/>
                  <a:gd name="T17" fmla="*/ 23 h 42"/>
                  <a:gd name="T18" fmla="*/ 6 w 62"/>
                  <a:gd name="T19" fmla="*/ 35 h 42"/>
                  <a:gd name="T20" fmla="*/ 0 w 62"/>
                  <a:gd name="T2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42">
                    <a:moveTo>
                      <a:pt x="0" y="26"/>
                    </a:moveTo>
                    <a:lnTo>
                      <a:pt x="45" y="0"/>
                    </a:lnTo>
                    <a:lnTo>
                      <a:pt x="62" y="30"/>
                    </a:lnTo>
                    <a:lnTo>
                      <a:pt x="55" y="35"/>
                    </a:lnTo>
                    <a:lnTo>
                      <a:pt x="43" y="14"/>
                    </a:lnTo>
                    <a:lnTo>
                      <a:pt x="32" y="20"/>
                    </a:lnTo>
                    <a:lnTo>
                      <a:pt x="43" y="38"/>
                    </a:lnTo>
                    <a:lnTo>
                      <a:pt x="35" y="42"/>
                    </a:lnTo>
                    <a:lnTo>
                      <a:pt x="25" y="23"/>
                    </a:lnTo>
                    <a:lnTo>
                      <a:pt x="6" y="35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îśḻîḍe"/>
              <p:cNvSpPr/>
              <p:nvPr/>
            </p:nvSpPr>
            <p:spPr bwMode="auto">
              <a:xfrm>
                <a:off x="1812822" y="5785440"/>
                <a:ext cx="85725" cy="82550"/>
              </a:xfrm>
              <a:custGeom>
                <a:avLst/>
                <a:gdLst>
                  <a:gd name="T0" fmla="*/ 6 w 46"/>
                  <a:gd name="T1" fmla="*/ 13 h 45"/>
                  <a:gd name="T2" fmla="*/ 12 w 46"/>
                  <a:gd name="T3" fmla="*/ 19 h 45"/>
                  <a:gd name="T4" fmla="*/ 9 w 46"/>
                  <a:gd name="T5" fmla="*/ 26 h 45"/>
                  <a:gd name="T6" fmla="*/ 11 w 46"/>
                  <a:gd name="T7" fmla="*/ 32 h 45"/>
                  <a:gd name="T8" fmla="*/ 17 w 46"/>
                  <a:gd name="T9" fmla="*/ 36 h 45"/>
                  <a:gd name="T10" fmla="*/ 22 w 46"/>
                  <a:gd name="T11" fmla="*/ 35 h 45"/>
                  <a:gd name="T12" fmla="*/ 23 w 46"/>
                  <a:gd name="T13" fmla="*/ 32 h 45"/>
                  <a:gd name="T14" fmla="*/ 22 w 46"/>
                  <a:gd name="T15" fmla="*/ 29 h 45"/>
                  <a:gd name="T16" fmla="*/ 19 w 46"/>
                  <a:gd name="T17" fmla="*/ 22 h 45"/>
                  <a:gd name="T18" fmla="*/ 16 w 46"/>
                  <a:gd name="T19" fmla="*/ 12 h 45"/>
                  <a:gd name="T20" fmla="*/ 21 w 46"/>
                  <a:gd name="T21" fmla="*/ 3 h 45"/>
                  <a:gd name="T22" fmla="*/ 27 w 46"/>
                  <a:gd name="T23" fmla="*/ 0 h 45"/>
                  <a:gd name="T24" fmla="*/ 34 w 46"/>
                  <a:gd name="T25" fmla="*/ 2 h 45"/>
                  <a:gd name="T26" fmla="*/ 40 w 46"/>
                  <a:gd name="T27" fmla="*/ 8 h 45"/>
                  <a:gd name="T28" fmla="*/ 45 w 46"/>
                  <a:gd name="T29" fmla="*/ 19 h 45"/>
                  <a:gd name="T30" fmla="*/ 41 w 46"/>
                  <a:gd name="T31" fmla="*/ 29 h 45"/>
                  <a:gd name="T32" fmla="*/ 35 w 46"/>
                  <a:gd name="T33" fmla="*/ 22 h 45"/>
                  <a:gd name="T34" fmla="*/ 37 w 46"/>
                  <a:gd name="T35" fmla="*/ 17 h 45"/>
                  <a:gd name="T36" fmla="*/ 35 w 46"/>
                  <a:gd name="T37" fmla="*/ 12 h 45"/>
                  <a:gd name="T38" fmla="*/ 30 w 46"/>
                  <a:gd name="T39" fmla="*/ 8 h 45"/>
                  <a:gd name="T40" fmla="*/ 27 w 46"/>
                  <a:gd name="T41" fmla="*/ 9 h 45"/>
                  <a:gd name="T42" fmla="*/ 25 w 46"/>
                  <a:gd name="T43" fmla="*/ 12 h 45"/>
                  <a:gd name="T44" fmla="*/ 28 w 46"/>
                  <a:gd name="T45" fmla="*/ 20 h 45"/>
                  <a:gd name="T46" fmla="*/ 32 w 46"/>
                  <a:gd name="T47" fmla="*/ 29 h 45"/>
                  <a:gd name="T48" fmla="*/ 31 w 46"/>
                  <a:gd name="T49" fmla="*/ 36 h 45"/>
                  <a:gd name="T50" fmla="*/ 27 w 46"/>
                  <a:gd name="T51" fmla="*/ 42 h 45"/>
                  <a:gd name="T52" fmla="*/ 20 w 46"/>
                  <a:gd name="T53" fmla="*/ 45 h 45"/>
                  <a:gd name="T54" fmla="*/ 13 w 46"/>
                  <a:gd name="T55" fmla="*/ 43 h 45"/>
                  <a:gd name="T56" fmla="*/ 6 w 46"/>
                  <a:gd name="T57" fmla="*/ 37 h 45"/>
                  <a:gd name="T58" fmla="*/ 0 w 46"/>
                  <a:gd name="T59" fmla="*/ 24 h 45"/>
                  <a:gd name="T60" fmla="*/ 6 w 46"/>
                  <a:gd name="T61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45">
                    <a:moveTo>
                      <a:pt x="6" y="13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21"/>
                      <a:pt x="9" y="24"/>
                      <a:pt x="9" y="26"/>
                    </a:cubicBezTo>
                    <a:cubicBezTo>
                      <a:pt x="9" y="28"/>
                      <a:pt x="10" y="30"/>
                      <a:pt x="11" y="32"/>
                    </a:cubicBezTo>
                    <a:cubicBezTo>
                      <a:pt x="13" y="34"/>
                      <a:pt x="15" y="35"/>
                      <a:pt x="17" y="36"/>
                    </a:cubicBezTo>
                    <a:cubicBezTo>
                      <a:pt x="19" y="36"/>
                      <a:pt x="20" y="36"/>
                      <a:pt x="22" y="35"/>
                    </a:cubicBezTo>
                    <a:cubicBezTo>
                      <a:pt x="22" y="34"/>
                      <a:pt x="23" y="33"/>
                      <a:pt x="23" y="32"/>
                    </a:cubicBezTo>
                    <a:cubicBezTo>
                      <a:pt x="23" y="32"/>
                      <a:pt x="23" y="30"/>
                      <a:pt x="22" y="29"/>
                    </a:cubicBezTo>
                    <a:cubicBezTo>
                      <a:pt x="22" y="28"/>
                      <a:pt x="21" y="26"/>
                      <a:pt x="19" y="22"/>
                    </a:cubicBezTo>
                    <a:cubicBezTo>
                      <a:pt x="17" y="18"/>
                      <a:pt x="16" y="14"/>
                      <a:pt x="16" y="12"/>
                    </a:cubicBezTo>
                    <a:cubicBezTo>
                      <a:pt x="17" y="8"/>
                      <a:pt x="18" y="5"/>
                      <a:pt x="21" y="3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9" y="0"/>
                      <a:pt x="31" y="1"/>
                      <a:pt x="34" y="2"/>
                    </a:cubicBezTo>
                    <a:cubicBezTo>
                      <a:pt x="36" y="3"/>
                      <a:pt x="38" y="5"/>
                      <a:pt x="40" y="8"/>
                    </a:cubicBezTo>
                    <a:cubicBezTo>
                      <a:pt x="44" y="12"/>
                      <a:pt x="46" y="16"/>
                      <a:pt x="45" y="19"/>
                    </a:cubicBezTo>
                    <a:cubicBezTo>
                      <a:pt x="45" y="23"/>
                      <a:pt x="44" y="26"/>
                      <a:pt x="41" y="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1"/>
                      <a:pt x="37" y="19"/>
                      <a:pt x="37" y="17"/>
                    </a:cubicBezTo>
                    <a:cubicBezTo>
                      <a:pt x="37" y="16"/>
                      <a:pt x="36" y="14"/>
                      <a:pt x="35" y="12"/>
                    </a:cubicBezTo>
                    <a:cubicBezTo>
                      <a:pt x="33" y="10"/>
                      <a:pt x="31" y="9"/>
                      <a:pt x="30" y="8"/>
                    </a:cubicBezTo>
                    <a:cubicBezTo>
                      <a:pt x="28" y="8"/>
                      <a:pt x="27" y="8"/>
                      <a:pt x="27" y="9"/>
                    </a:cubicBez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6" y="16"/>
                      <a:pt x="28" y="20"/>
                    </a:cubicBezTo>
                    <a:cubicBezTo>
                      <a:pt x="30" y="24"/>
                      <a:pt x="31" y="27"/>
                      <a:pt x="32" y="29"/>
                    </a:cubicBezTo>
                    <a:cubicBezTo>
                      <a:pt x="32" y="32"/>
                      <a:pt x="32" y="34"/>
                      <a:pt x="31" y="36"/>
                    </a:cubicBezTo>
                    <a:cubicBezTo>
                      <a:pt x="31" y="38"/>
                      <a:pt x="29" y="40"/>
                      <a:pt x="27" y="42"/>
                    </a:cubicBezTo>
                    <a:cubicBezTo>
                      <a:pt x="25" y="43"/>
                      <a:pt x="23" y="44"/>
                      <a:pt x="20" y="45"/>
                    </a:cubicBezTo>
                    <a:cubicBezTo>
                      <a:pt x="18" y="45"/>
                      <a:pt x="15" y="44"/>
                      <a:pt x="13" y="43"/>
                    </a:cubicBezTo>
                    <a:cubicBezTo>
                      <a:pt x="10" y="42"/>
                      <a:pt x="8" y="40"/>
                      <a:pt x="6" y="37"/>
                    </a:cubicBezTo>
                    <a:cubicBezTo>
                      <a:pt x="2" y="32"/>
                      <a:pt x="0" y="28"/>
                      <a:pt x="0" y="24"/>
                    </a:cubicBezTo>
                    <a:cubicBezTo>
                      <a:pt x="1" y="20"/>
                      <a:pt x="2" y="17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í$ļîḋê"/>
              <p:cNvSpPr/>
              <p:nvPr/>
            </p:nvSpPr>
            <p:spPr bwMode="auto">
              <a:xfrm>
                <a:off x="1868384" y="5844178"/>
                <a:ext cx="82550" cy="82550"/>
              </a:xfrm>
              <a:custGeom>
                <a:avLst/>
                <a:gdLst>
                  <a:gd name="T0" fmla="*/ 25 w 45"/>
                  <a:gd name="T1" fmla="*/ 33 h 45"/>
                  <a:gd name="T2" fmla="*/ 29 w 45"/>
                  <a:gd name="T3" fmla="*/ 41 h 45"/>
                  <a:gd name="T4" fmla="*/ 17 w 45"/>
                  <a:gd name="T5" fmla="*/ 44 h 45"/>
                  <a:gd name="T6" fmla="*/ 6 w 45"/>
                  <a:gd name="T7" fmla="*/ 38 h 45"/>
                  <a:gd name="T8" fmla="*/ 0 w 45"/>
                  <a:gd name="T9" fmla="*/ 24 h 45"/>
                  <a:gd name="T10" fmla="*/ 8 w 45"/>
                  <a:gd name="T11" fmla="*/ 8 h 45"/>
                  <a:gd name="T12" fmla="*/ 24 w 45"/>
                  <a:gd name="T13" fmla="*/ 0 h 45"/>
                  <a:gd name="T14" fmla="*/ 39 w 45"/>
                  <a:gd name="T15" fmla="*/ 7 h 45"/>
                  <a:gd name="T16" fmla="*/ 45 w 45"/>
                  <a:gd name="T17" fmla="*/ 19 h 45"/>
                  <a:gd name="T18" fmla="*/ 42 w 45"/>
                  <a:gd name="T19" fmla="*/ 28 h 45"/>
                  <a:gd name="T20" fmla="*/ 34 w 45"/>
                  <a:gd name="T21" fmla="*/ 23 h 45"/>
                  <a:gd name="T22" fmla="*/ 36 w 45"/>
                  <a:gd name="T23" fmla="*/ 17 h 45"/>
                  <a:gd name="T24" fmla="*/ 33 w 45"/>
                  <a:gd name="T25" fmla="*/ 12 h 45"/>
                  <a:gd name="T26" fmla="*/ 25 w 45"/>
                  <a:gd name="T27" fmla="*/ 9 h 45"/>
                  <a:gd name="T28" fmla="*/ 15 w 45"/>
                  <a:gd name="T29" fmla="*/ 14 h 45"/>
                  <a:gd name="T30" fmla="*/ 8 w 45"/>
                  <a:gd name="T31" fmla="*/ 25 h 45"/>
                  <a:gd name="T32" fmla="*/ 11 w 45"/>
                  <a:gd name="T33" fmla="*/ 33 h 45"/>
                  <a:gd name="T34" fmla="*/ 17 w 45"/>
                  <a:gd name="T35" fmla="*/ 36 h 45"/>
                  <a:gd name="T36" fmla="*/ 25 w 45"/>
                  <a:gd name="T37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5">
                    <a:moveTo>
                      <a:pt x="25" y="33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5"/>
                      <a:pt x="17" y="44"/>
                    </a:cubicBezTo>
                    <a:cubicBezTo>
                      <a:pt x="13" y="44"/>
                      <a:pt x="9" y="42"/>
                      <a:pt x="6" y="38"/>
                    </a:cubicBezTo>
                    <a:cubicBezTo>
                      <a:pt x="2" y="34"/>
                      <a:pt x="0" y="29"/>
                      <a:pt x="0" y="24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8" y="1"/>
                      <a:pt x="24" y="0"/>
                    </a:cubicBezTo>
                    <a:cubicBezTo>
                      <a:pt x="29" y="0"/>
                      <a:pt x="34" y="2"/>
                      <a:pt x="39" y="7"/>
                    </a:cubicBezTo>
                    <a:cubicBezTo>
                      <a:pt x="42" y="10"/>
                      <a:pt x="44" y="15"/>
                      <a:pt x="45" y="19"/>
                    </a:cubicBezTo>
                    <a:cubicBezTo>
                      <a:pt x="45" y="22"/>
                      <a:pt x="44" y="25"/>
                      <a:pt x="42" y="28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21"/>
                      <a:pt x="36" y="19"/>
                      <a:pt x="36" y="17"/>
                    </a:cubicBezTo>
                    <a:cubicBezTo>
                      <a:pt x="36" y="15"/>
                      <a:pt x="35" y="13"/>
                      <a:pt x="33" y="12"/>
                    </a:cubicBezTo>
                    <a:cubicBezTo>
                      <a:pt x="31" y="9"/>
                      <a:pt x="28" y="8"/>
                      <a:pt x="25" y="9"/>
                    </a:cubicBezTo>
                    <a:cubicBezTo>
                      <a:pt x="22" y="9"/>
                      <a:pt x="18" y="11"/>
                      <a:pt x="15" y="14"/>
                    </a:cubicBezTo>
                    <a:cubicBezTo>
                      <a:pt x="11" y="18"/>
                      <a:pt x="9" y="22"/>
                      <a:pt x="8" y="25"/>
                    </a:cubicBezTo>
                    <a:cubicBezTo>
                      <a:pt x="8" y="28"/>
                      <a:pt x="9" y="31"/>
                      <a:pt x="11" y="33"/>
                    </a:cubicBezTo>
                    <a:cubicBezTo>
                      <a:pt x="13" y="35"/>
                      <a:pt x="15" y="36"/>
                      <a:pt x="17" y="36"/>
                    </a:cubicBezTo>
                    <a:cubicBezTo>
                      <a:pt x="20" y="36"/>
                      <a:pt x="22" y="35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íṩḷiḋé"/>
              <p:cNvSpPr/>
              <p:nvPr/>
            </p:nvSpPr>
            <p:spPr bwMode="auto">
              <a:xfrm>
                <a:off x="1916009" y="5887040"/>
                <a:ext cx="65088" cy="71438"/>
              </a:xfrm>
              <a:custGeom>
                <a:avLst/>
                <a:gdLst>
                  <a:gd name="T0" fmla="*/ 0 w 41"/>
                  <a:gd name="T1" fmla="*/ 38 h 45"/>
                  <a:gd name="T2" fmla="*/ 34 w 41"/>
                  <a:gd name="T3" fmla="*/ 0 h 45"/>
                  <a:gd name="T4" fmla="*/ 41 w 41"/>
                  <a:gd name="T5" fmla="*/ 6 h 45"/>
                  <a:gd name="T6" fmla="*/ 8 w 41"/>
                  <a:gd name="T7" fmla="*/ 45 h 45"/>
                  <a:gd name="T8" fmla="*/ 0 w 41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0" y="38"/>
                    </a:moveTo>
                    <a:lnTo>
                      <a:pt x="34" y="0"/>
                    </a:lnTo>
                    <a:lnTo>
                      <a:pt x="41" y="6"/>
                    </a:lnTo>
                    <a:lnTo>
                      <a:pt x="8" y="45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îsľïďé"/>
              <p:cNvSpPr/>
              <p:nvPr/>
            </p:nvSpPr>
            <p:spPr bwMode="auto">
              <a:xfrm>
                <a:off x="1941409" y="5904503"/>
                <a:ext cx="96838" cy="101600"/>
              </a:xfrm>
              <a:custGeom>
                <a:avLst/>
                <a:gdLst>
                  <a:gd name="T0" fmla="*/ 0 w 61"/>
                  <a:gd name="T1" fmla="*/ 41 h 64"/>
                  <a:gd name="T2" fmla="*/ 31 w 61"/>
                  <a:gd name="T3" fmla="*/ 0 h 64"/>
                  <a:gd name="T4" fmla="*/ 61 w 61"/>
                  <a:gd name="T5" fmla="*/ 22 h 64"/>
                  <a:gd name="T6" fmla="*/ 56 w 61"/>
                  <a:gd name="T7" fmla="*/ 29 h 64"/>
                  <a:gd name="T8" fmla="*/ 34 w 61"/>
                  <a:gd name="T9" fmla="*/ 13 h 64"/>
                  <a:gd name="T10" fmla="*/ 27 w 61"/>
                  <a:gd name="T11" fmla="*/ 22 h 64"/>
                  <a:gd name="T12" fmla="*/ 47 w 61"/>
                  <a:gd name="T13" fmla="*/ 37 h 64"/>
                  <a:gd name="T14" fmla="*/ 42 w 61"/>
                  <a:gd name="T15" fmla="*/ 44 h 64"/>
                  <a:gd name="T16" fmla="*/ 21 w 61"/>
                  <a:gd name="T17" fmla="*/ 29 h 64"/>
                  <a:gd name="T18" fmla="*/ 13 w 61"/>
                  <a:gd name="T19" fmla="*/ 40 h 64"/>
                  <a:gd name="T20" fmla="*/ 36 w 61"/>
                  <a:gd name="T21" fmla="*/ 57 h 64"/>
                  <a:gd name="T22" fmla="*/ 31 w 61"/>
                  <a:gd name="T23" fmla="*/ 64 h 64"/>
                  <a:gd name="T24" fmla="*/ 0 w 61"/>
                  <a:gd name="T25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4">
                    <a:moveTo>
                      <a:pt x="0" y="41"/>
                    </a:moveTo>
                    <a:lnTo>
                      <a:pt x="31" y="0"/>
                    </a:lnTo>
                    <a:lnTo>
                      <a:pt x="61" y="22"/>
                    </a:lnTo>
                    <a:lnTo>
                      <a:pt x="56" y="29"/>
                    </a:lnTo>
                    <a:lnTo>
                      <a:pt x="34" y="13"/>
                    </a:lnTo>
                    <a:lnTo>
                      <a:pt x="27" y="22"/>
                    </a:lnTo>
                    <a:lnTo>
                      <a:pt x="47" y="37"/>
                    </a:lnTo>
                    <a:lnTo>
                      <a:pt x="42" y="44"/>
                    </a:lnTo>
                    <a:lnTo>
                      <a:pt x="21" y="29"/>
                    </a:lnTo>
                    <a:lnTo>
                      <a:pt x="13" y="40"/>
                    </a:lnTo>
                    <a:lnTo>
                      <a:pt x="36" y="57"/>
                    </a:lnTo>
                    <a:lnTo>
                      <a:pt x="31" y="64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íśliḋé"/>
              <p:cNvSpPr/>
              <p:nvPr/>
            </p:nvSpPr>
            <p:spPr bwMode="auto">
              <a:xfrm>
                <a:off x="2004909" y="5947365"/>
                <a:ext cx="96838" cy="101600"/>
              </a:xfrm>
              <a:custGeom>
                <a:avLst/>
                <a:gdLst>
                  <a:gd name="T0" fmla="*/ 0 w 61"/>
                  <a:gd name="T1" fmla="*/ 43 h 64"/>
                  <a:gd name="T2" fmla="*/ 27 w 61"/>
                  <a:gd name="T3" fmla="*/ 0 h 64"/>
                  <a:gd name="T4" fmla="*/ 35 w 61"/>
                  <a:gd name="T5" fmla="*/ 5 h 64"/>
                  <a:gd name="T6" fmla="*/ 36 w 61"/>
                  <a:gd name="T7" fmla="*/ 45 h 64"/>
                  <a:gd name="T8" fmla="*/ 53 w 61"/>
                  <a:gd name="T9" fmla="*/ 15 h 64"/>
                  <a:gd name="T10" fmla="*/ 61 w 61"/>
                  <a:gd name="T11" fmla="*/ 21 h 64"/>
                  <a:gd name="T12" fmla="*/ 35 w 61"/>
                  <a:gd name="T13" fmla="*/ 64 h 64"/>
                  <a:gd name="T14" fmla="*/ 27 w 61"/>
                  <a:gd name="T15" fmla="*/ 59 h 64"/>
                  <a:gd name="T16" fmla="*/ 25 w 61"/>
                  <a:gd name="T17" fmla="*/ 20 h 64"/>
                  <a:gd name="T18" fmla="*/ 8 w 61"/>
                  <a:gd name="T19" fmla="*/ 49 h 64"/>
                  <a:gd name="T20" fmla="*/ 0 w 61"/>
                  <a:gd name="T21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4">
                    <a:moveTo>
                      <a:pt x="0" y="43"/>
                    </a:moveTo>
                    <a:lnTo>
                      <a:pt x="27" y="0"/>
                    </a:lnTo>
                    <a:lnTo>
                      <a:pt x="35" y="5"/>
                    </a:lnTo>
                    <a:lnTo>
                      <a:pt x="36" y="45"/>
                    </a:lnTo>
                    <a:lnTo>
                      <a:pt x="53" y="15"/>
                    </a:lnTo>
                    <a:lnTo>
                      <a:pt x="61" y="21"/>
                    </a:lnTo>
                    <a:lnTo>
                      <a:pt x="35" y="64"/>
                    </a:lnTo>
                    <a:lnTo>
                      <a:pt x="27" y="59"/>
                    </a:lnTo>
                    <a:lnTo>
                      <a:pt x="25" y="20"/>
                    </a:lnTo>
                    <a:lnTo>
                      <a:pt x="8" y="49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iSļiďê"/>
              <p:cNvSpPr/>
              <p:nvPr/>
            </p:nvSpPr>
            <p:spPr bwMode="auto">
              <a:xfrm>
                <a:off x="2087459" y="5993403"/>
                <a:ext cx="79375" cy="87313"/>
              </a:xfrm>
              <a:custGeom>
                <a:avLst/>
                <a:gdLst>
                  <a:gd name="T0" fmla="*/ 28 w 43"/>
                  <a:gd name="T1" fmla="*/ 33 h 47"/>
                  <a:gd name="T2" fmla="*/ 34 w 43"/>
                  <a:gd name="T3" fmla="*/ 39 h 47"/>
                  <a:gd name="T4" fmla="*/ 24 w 43"/>
                  <a:gd name="T5" fmla="*/ 46 h 47"/>
                  <a:gd name="T6" fmla="*/ 12 w 43"/>
                  <a:gd name="T7" fmla="*/ 44 h 47"/>
                  <a:gd name="T8" fmla="*/ 1 w 43"/>
                  <a:gd name="T9" fmla="*/ 33 h 47"/>
                  <a:gd name="T10" fmla="*/ 3 w 43"/>
                  <a:gd name="T11" fmla="*/ 15 h 47"/>
                  <a:gd name="T12" fmla="*/ 15 w 43"/>
                  <a:gd name="T13" fmla="*/ 2 h 47"/>
                  <a:gd name="T14" fmla="*/ 32 w 43"/>
                  <a:gd name="T15" fmla="*/ 3 h 47"/>
                  <a:gd name="T16" fmla="*/ 41 w 43"/>
                  <a:gd name="T17" fmla="*/ 13 h 47"/>
                  <a:gd name="T18" fmla="*/ 42 w 43"/>
                  <a:gd name="T19" fmla="*/ 22 h 47"/>
                  <a:gd name="T20" fmla="*/ 33 w 43"/>
                  <a:gd name="T21" fmla="*/ 20 h 47"/>
                  <a:gd name="T22" fmla="*/ 33 w 43"/>
                  <a:gd name="T23" fmla="*/ 14 h 47"/>
                  <a:gd name="T24" fmla="*/ 28 w 43"/>
                  <a:gd name="T25" fmla="*/ 10 h 47"/>
                  <a:gd name="T26" fmla="*/ 19 w 43"/>
                  <a:gd name="T27" fmla="*/ 10 h 47"/>
                  <a:gd name="T28" fmla="*/ 12 w 43"/>
                  <a:gd name="T29" fmla="*/ 19 h 47"/>
                  <a:gd name="T30" fmla="*/ 9 w 43"/>
                  <a:gd name="T31" fmla="*/ 31 h 47"/>
                  <a:gd name="T32" fmla="*/ 15 w 43"/>
                  <a:gd name="T33" fmla="*/ 37 h 47"/>
                  <a:gd name="T34" fmla="*/ 22 w 43"/>
                  <a:gd name="T35" fmla="*/ 38 h 47"/>
                  <a:gd name="T36" fmla="*/ 28 w 43"/>
                  <a:gd name="T37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47">
                    <a:moveTo>
                      <a:pt x="28" y="33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31" y="43"/>
                      <a:pt x="28" y="45"/>
                      <a:pt x="24" y="46"/>
                    </a:cubicBezTo>
                    <a:cubicBezTo>
                      <a:pt x="20" y="47"/>
                      <a:pt x="16" y="46"/>
                      <a:pt x="12" y="44"/>
                    </a:cubicBezTo>
                    <a:cubicBezTo>
                      <a:pt x="7" y="42"/>
                      <a:pt x="3" y="38"/>
                      <a:pt x="1" y="33"/>
                    </a:cubicBezTo>
                    <a:cubicBezTo>
                      <a:pt x="0" y="27"/>
                      <a:pt x="0" y="22"/>
                      <a:pt x="3" y="15"/>
                    </a:cubicBezTo>
                    <a:cubicBezTo>
                      <a:pt x="6" y="9"/>
                      <a:pt x="10" y="4"/>
                      <a:pt x="15" y="2"/>
                    </a:cubicBezTo>
                    <a:cubicBezTo>
                      <a:pt x="21" y="0"/>
                      <a:pt x="26" y="1"/>
                      <a:pt x="32" y="3"/>
                    </a:cubicBezTo>
                    <a:cubicBezTo>
                      <a:pt x="36" y="5"/>
                      <a:pt x="40" y="9"/>
                      <a:pt x="41" y="13"/>
                    </a:cubicBezTo>
                    <a:cubicBezTo>
                      <a:pt x="42" y="16"/>
                      <a:pt x="43" y="19"/>
                      <a:pt x="42" y="2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18"/>
                      <a:pt x="34" y="16"/>
                      <a:pt x="33" y="14"/>
                    </a:cubicBezTo>
                    <a:cubicBezTo>
                      <a:pt x="32" y="12"/>
                      <a:pt x="30" y="11"/>
                      <a:pt x="28" y="10"/>
                    </a:cubicBezTo>
                    <a:cubicBezTo>
                      <a:pt x="25" y="8"/>
                      <a:pt x="22" y="8"/>
                      <a:pt x="19" y="10"/>
                    </a:cubicBezTo>
                    <a:cubicBezTo>
                      <a:pt x="16" y="11"/>
                      <a:pt x="14" y="14"/>
                      <a:pt x="12" y="19"/>
                    </a:cubicBezTo>
                    <a:cubicBezTo>
                      <a:pt x="9" y="24"/>
                      <a:pt x="9" y="28"/>
                      <a:pt x="9" y="31"/>
                    </a:cubicBezTo>
                    <a:cubicBezTo>
                      <a:pt x="10" y="34"/>
                      <a:pt x="12" y="36"/>
                      <a:pt x="15" y="37"/>
                    </a:cubicBezTo>
                    <a:cubicBezTo>
                      <a:pt x="17" y="38"/>
                      <a:pt x="19" y="38"/>
                      <a:pt x="22" y="38"/>
                    </a:cubicBezTo>
                    <a:cubicBezTo>
                      <a:pt x="24" y="37"/>
                      <a:pt x="26" y="35"/>
                      <a:pt x="2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íSliḋé"/>
              <p:cNvSpPr/>
              <p:nvPr/>
            </p:nvSpPr>
            <p:spPr bwMode="auto">
              <a:xfrm>
                <a:off x="2157309" y="6017215"/>
                <a:ext cx="82550" cy="96838"/>
              </a:xfrm>
              <a:custGeom>
                <a:avLst/>
                <a:gdLst>
                  <a:gd name="T0" fmla="*/ 0 w 52"/>
                  <a:gd name="T1" fmla="*/ 49 h 61"/>
                  <a:gd name="T2" fmla="*/ 16 w 52"/>
                  <a:gd name="T3" fmla="*/ 0 h 61"/>
                  <a:gd name="T4" fmla="*/ 52 w 52"/>
                  <a:gd name="T5" fmla="*/ 13 h 61"/>
                  <a:gd name="T6" fmla="*/ 50 w 52"/>
                  <a:gd name="T7" fmla="*/ 21 h 61"/>
                  <a:gd name="T8" fmla="*/ 23 w 52"/>
                  <a:gd name="T9" fmla="*/ 12 h 61"/>
                  <a:gd name="T10" fmla="*/ 20 w 52"/>
                  <a:gd name="T11" fmla="*/ 22 h 61"/>
                  <a:gd name="T12" fmla="*/ 44 w 52"/>
                  <a:gd name="T13" fmla="*/ 30 h 61"/>
                  <a:gd name="T14" fmla="*/ 41 w 52"/>
                  <a:gd name="T15" fmla="*/ 38 h 61"/>
                  <a:gd name="T16" fmla="*/ 18 w 52"/>
                  <a:gd name="T17" fmla="*/ 30 h 61"/>
                  <a:gd name="T18" fmla="*/ 13 w 52"/>
                  <a:gd name="T19" fmla="*/ 43 h 61"/>
                  <a:gd name="T20" fmla="*/ 40 w 52"/>
                  <a:gd name="T21" fmla="*/ 52 h 61"/>
                  <a:gd name="T22" fmla="*/ 36 w 52"/>
                  <a:gd name="T23" fmla="*/ 61 h 61"/>
                  <a:gd name="T24" fmla="*/ 0 w 52"/>
                  <a:gd name="T25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61">
                    <a:moveTo>
                      <a:pt x="0" y="49"/>
                    </a:moveTo>
                    <a:lnTo>
                      <a:pt x="16" y="0"/>
                    </a:lnTo>
                    <a:lnTo>
                      <a:pt x="52" y="13"/>
                    </a:lnTo>
                    <a:lnTo>
                      <a:pt x="50" y="21"/>
                    </a:lnTo>
                    <a:lnTo>
                      <a:pt x="23" y="12"/>
                    </a:lnTo>
                    <a:lnTo>
                      <a:pt x="20" y="22"/>
                    </a:lnTo>
                    <a:lnTo>
                      <a:pt x="44" y="30"/>
                    </a:lnTo>
                    <a:lnTo>
                      <a:pt x="41" y="38"/>
                    </a:lnTo>
                    <a:lnTo>
                      <a:pt x="18" y="30"/>
                    </a:lnTo>
                    <a:lnTo>
                      <a:pt x="13" y="43"/>
                    </a:lnTo>
                    <a:lnTo>
                      <a:pt x="40" y="52"/>
                    </a:lnTo>
                    <a:lnTo>
                      <a:pt x="36" y="61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îŝ1îḑè"/>
              <p:cNvSpPr/>
              <p:nvPr/>
            </p:nvSpPr>
            <p:spPr bwMode="auto">
              <a:xfrm>
                <a:off x="2663722" y="6026740"/>
                <a:ext cx="77788" cy="92075"/>
              </a:xfrm>
              <a:custGeom>
                <a:avLst/>
                <a:gdLst>
                  <a:gd name="T0" fmla="*/ 49 w 49"/>
                  <a:gd name="T1" fmla="*/ 42 h 58"/>
                  <a:gd name="T2" fmla="*/ 39 w 49"/>
                  <a:gd name="T3" fmla="*/ 45 h 58"/>
                  <a:gd name="T4" fmla="*/ 31 w 49"/>
                  <a:gd name="T5" fmla="*/ 36 h 58"/>
                  <a:gd name="T6" fmla="*/ 11 w 49"/>
                  <a:gd name="T7" fmla="*/ 43 h 58"/>
                  <a:gd name="T8" fmla="*/ 11 w 49"/>
                  <a:gd name="T9" fmla="*/ 55 h 58"/>
                  <a:gd name="T10" fmla="*/ 0 w 49"/>
                  <a:gd name="T11" fmla="*/ 58 h 58"/>
                  <a:gd name="T12" fmla="*/ 3 w 49"/>
                  <a:gd name="T13" fmla="*/ 3 h 58"/>
                  <a:gd name="T14" fmla="*/ 13 w 49"/>
                  <a:gd name="T15" fmla="*/ 0 h 58"/>
                  <a:gd name="T16" fmla="*/ 49 w 49"/>
                  <a:gd name="T17" fmla="*/ 42 h 58"/>
                  <a:gd name="T18" fmla="*/ 25 w 49"/>
                  <a:gd name="T19" fmla="*/ 29 h 58"/>
                  <a:gd name="T20" fmla="*/ 12 w 49"/>
                  <a:gd name="T21" fmla="*/ 14 h 58"/>
                  <a:gd name="T22" fmla="*/ 11 w 49"/>
                  <a:gd name="T23" fmla="*/ 34 h 58"/>
                  <a:gd name="T24" fmla="*/ 25 w 49"/>
                  <a:gd name="T25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58">
                    <a:moveTo>
                      <a:pt x="49" y="42"/>
                    </a:moveTo>
                    <a:lnTo>
                      <a:pt x="39" y="45"/>
                    </a:lnTo>
                    <a:lnTo>
                      <a:pt x="31" y="36"/>
                    </a:lnTo>
                    <a:lnTo>
                      <a:pt x="11" y="43"/>
                    </a:lnTo>
                    <a:lnTo>
                      <a:pt x="11" y="55"/>
                    </a:lnTo>
                    <a:lnTo>
                      <a:pt x="0" y="58"/>
                    </a:lnTo>
                    <a:lnTo>
                      <a:pt x="3" y="3"/>
                    </a:lnTo>
                    <a:lnTo>
                      <a:pt x="13" y="0"/>
                    </a:lnTo>
                    <a:lnTo>
                      <a:pt x="49" y="42"/>
                    </a:lnTo>
                    <a:close/>
                    <a:moveTo>
                      <a:pt x="25" y="29"/>
                    </a:moveTo>
                    <a:lnTo>
                      <a:pt x="12" y="14"/>
                    </a:lnTo>
                    <a:lnTo>
                      <a:pt x="11" y="34"/>
                    </a:lnTo>
                    <a:lnTo>
                      <a:pt x="25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íṩḻiḋê"/>
              <p:cNvSpPr/>
              <p:nvPr/>
            </p:nvSpPr>
            <p:spPr bwMode="auto">
              <a:xfrm>
                <a:off x="2714522" y="5990228"/>
                <a:ext cx="92075" cy="101600"/>
              </a:xfrm>
              <a:custGeom>
                <a:avLst/>
                <a:gdLst>
                  <a:gd name="T0" fmla="*/ 21 w 58"/>
                  <a:gd name="T1" fmla="*/ 64 h 64"/>
                  <a:gd name="T2" fmla="*/ 0 w 58"/>
                  <a:gd name="T3" fmla="*/ 17 h 64"/>
                  <a:gd name="T4" fmla="*/ 9 w 58"/>
                  <a:gd name="T5" fmla="*/ 12 h 64"/>
                  <a:gd name="T6" fmla="*/ 43 w 58"/>
                  <a:gd name="T7" fmla="*/ 36 h 64"/>
                  <a:gd name="T8" fmla="*/ 29 w 58"/>
                  <a:gd name="T9" fmla="*/ 4 h 64"/>
                  <a:gd name="T10" fmla="*/ 37 w 58"/>
                  <a:gd name="T11" fmla="*/ 0 h 64"/>
                  <a:gd name="T12" fmla="*/ 58 w 58"/>
                  <a:gd name="T13" fmla="*/ 46 h 64"/>
                  <a:gd name="T14" fmla="*/ 49 w 58"/>
                  <a:gd name="T15" fmla="*/ 51 h 64"/>
                  <a:gd name="T16" fmla="*/ 16 w 58"/>
                  <a:gd name="T17" fmla="*/ 29 h 64"/>
                  <a:gd name="T18" fmla="*/ 30 w 58"/>
                  <a:gd name="T19" fmla="*/ 59 h 64"/>
                  <a:gd name="T20" fmla="*/ 21 w 58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64">
                    <a:moveTo>
                      <a:pt x="21" y="64"/>
                    </a:moveTo>
                    <a:lnTo>
                      <a:pt x="0" y="17"/>
                    </a:lnTo>
                    <a:lnTo>
                      <a:pt x="9" y="12"/>
                    </a:lnTo>
                    <a:lnTo>
                      <a:pt x="43" y="36"/>
                    </a:lnTo>
                    <a:lnTo>
                      <a:pt x="29" y="4"/>
                    </a:lnTo>
                    <a:lnTo>
                      <a:pt x="37" y="0"/>
                    </a:lnTo>
                    <a:lnTo>
                      <a:pt x="58" y="46"/>
                    </a:lnTo>
                    <a:lnTo>
                      <a:pt x="49" y="51"/>
                    </a:lnTo>
                    <a:lnTo>
                      <a:pt x="16" y="29"/>
                    </a:lnTo>
                    <a:lnTo>
                      <a:pt x="30" y="59"/>
                    </a:lnTo>
                    <a:lnTo>
                      <a:pt x="2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îṧľíḍe"/>
              <p:cNvSpPr/>
              <p:nvPr/>
            </p:nvSpPr>
            <p:spPr bwMode="auto">
              <a:xfrm>
                <a:off x="2781197" y="5963240"/>
                <a:ext cx="85725" cy="95250"/>
              </a:xfrm>
              <a:custGeom>
                <a:avLst/>
                <a:gdLst>
                  <a:gd name="T0" fmla="*/ 0 w 47"/>
                  <a:gd name="T1" fmla="*/ 13 h 51"/>
                  <a:gd name="T2" fmla="*/ 14 w 47"/>
                  <a:gd name="T3" fmla="*/ 4 h 51"/>
                  <a:gd name="T4" fmla="*/ 22 w 47"/>
                  <a:gd name="T5" fmla="*/ 1 h 51"/>
                  <a:gd name="T6" fmla="*/ 29 w 47"/>
                  <a:gd name="T7" fmla="*/ 1 h 51"/>
                  <a:gd name="T8" fmla="*/ 37 w 47"/>
                  <a:gd name="T9" fmla="*/ 5 h 51"/>
                  <a:gd name="T10" fmla="*/ 43 w 47"/>
                  <a:gd name="T11" fmla="*/ 14 h 51"/>
                  <a:gd name="T12" fmla="*/ 47 w 47"/>
                  <a:gd name="T13" fmla="*/ 22 h 51"/>
                  <a:gd name="T14" fmla="*/ 46 w 47"/>
                  <a:gd name="T15" fmla="*/ 31 h 51"/>
                  <a:gd name="T16" fmla="*/ 43 w 47"/>
                  <a:gd name="T17" fmla="*/ 38 h 51"/>
                  <a:gd name="T18" fmla="*/ 36 w 47"/>
                  <a:gd name="T19" fmla="*/ 42 h 51"/>
                  <a:gd name="T20" fmla="*/ 22 w 47"/>
                  <a:gd name="T21" fmla="*/ 51 h 51"/>
                  <a:gd name="T22" fmla="*/ 0 w 47"/>
                  <a:gd name="T23" fmla="*/ 13 h 51"/>
                  <a:gd name="T24" fmla="*/ 11 w 47"/>
                  <a:gd name="T25" fmla="*/ 15 h 51"/>
                  <a:gd name="T26" fmla="*/ 26 w 47"/>
                  <a:gd name="T27" fmla="*/ 40 h 51"/>
                  <a:gd name="T28" fmla="*/ 32 w 47"/>
                  <a:gd name="T29" fmla="*/ 37 h 51"/>
                  <a:gd name="T30" fmla="*/ 36 w 47"/>
                  <a:gd name="T31" fmla="*/ 33 h 51"/>
                  <a:gd name="T32" fmla="*/ 38 w 47"/>
                  <a:gd name="T33" fmla="*/ 30 h 51"/>
                  <a:gd name="T34" fmla="*/ 38 w 47"/>
                  <a:gd name="T35" fmla="*/ 25 h 51"/>
                  <a:gd name="T36" fmla="*/ 35 w 47"/>
                  <a:gd name="T37" fmla="*/ 18 h 51"/>
                  <a:gd name="T38" fmla="*/ 30 w 47"/>
                  <a:gd name="T39" fmla="*/ 11 h 51"/>
                  <a:gd name="T40" fmla="*/ 26 w 47"/>
                  <a:gd name="T41" fmla="*/ 9 h 51"/>
                  <a:gd name="T42" fmla="*/ 21 w 47"/>
                  <a:gd name="T43" fmla="*/ 9 h 51"/>
                  <a:gd name="T44" fmla="*/ 15 w 47"/>
                  <a:gd name="T45" fmla="*/ 13 h 51"/>
                  <a:gd name="T46" fmla="*/ 11 w 47"/>
                  <a:gd name="T4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51">
                    <a:moveTo>
                      <a:pt x="0" y="13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0" y="1"/>
                      <a:pt x="22" y="1"/>
                    </a:cubicBezTo>
                    <a:cubicBezTo>
                      <a:pt x="24" y="0"/>
                      <a:pt x="27" y="0"/>
                      <a:pt x="29" y="1"/>
                    </a:cubicBezTo>
                    <a:cubicBezTo>
                      <a:pt x="32" y="2"/>
                      <a:pt x="34" y="3"/>
                      <a:pt x="37" y="5"/>
                    </a:cubicBezTo>
                    <a:cubicBezTo>
                      <a:pt x="39" y="7"/>
                      <a:pt x="41" y="10"/>
                      <a:pt x="43" y="14"/>
                    </a:cubicBezTo>
                    <a:cubicBezTo>
                      <a:pt x="45" y="17"/>
                      <a:pt x="46" y="20"/>
                      <a:pt x="47" y="22"/>
                    </a:cubicBezTo>
                    <a:cubicBezTo>
                      <a:pt x="47" y="26"/>
                      <a:pt x="47" y="29"/>
                      <a:pt x="46" y="31"/>
                    </a:cubicBezTo>
                    <a:cubicBezTo>
                      <a:pt x="46" y="34"/>
                      <a:pt x="45" y="36"/>
                      <a:pt x="43" y="38"/>
                    </a:cubicBezTo>
                    <a:cubicBezTo>
                      <a:pt x="41" y="39"/>
                      <a:pt x="39" y="41"/>
                      <a:pt x="36" y="42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0" y="13"/>
                    </a:lnTo>
                    <a:close/>
                    <a:moveTo>
                      <a:pt x="11" y="15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5"/>
                      <a:pt x="35" y="34"/>
                      <a:pt x="36" y="33"/>
                    </a:cubicBezTo>
                    <a:cubicBezTo>
                      <a:pt x="37" y="32"/>
                      <a:pt x="38" y="31"/>
                      <a:pt x="38" y="30"/>
                    </a:cubicBezTo>
                    <a:cubicBezTo>
                      <a:pt x="39" y="29"/>
                      <a:pt x="39" y="27"/>
                      <a:pt x="38" y="25"/>
                    </a:cubicBezTo>
                    <a:cubicBezTo>
                      <a:pt x="38" y="23"/>
                      <a:pt x="37" y="21"/>
                      <a:pt x="35" y="18"/>
                    </a:cubicBezTo>
                    <a:cubicBezTo>
                      <a:pt x="33" y="15"/>
                      <a:pt x="32" y="13"/>
                      <a:pt x="30" y="11"/>
                    </a:cubicBezTo>
                    <a:cubicBezTo>
                      <a:pt x="29" y="10"/>
                      <a:pt x="27" y="9"/>
                      <a:pt x="26" y="9"/>
                    </a:cubicBezTo>
                    <a:cubicBezTo>
                      <a:pt x="25" y="9"/>
                      <a:pt x="23" y="9"/>
                      <a:pt x="21" y="9"/>
                    </a:cubicBezTo>
                    <a:cubicBezTo>
                      <a:pt x="20" y="10"/>
                      <a:pt x="18" y="11"/>
                      <a:pt x="15" y="13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ïṩḻiḍe"/>
              <p:cNvSpPr/>
              <p:nvPr/>
            </p:nvSpPr>
            <p:spPr bwMode="auto">
              <a:xfrm>
                <a:off x="2876447" y="5888628"/>
                <a:ext cx="80963" cy="88900"/>
              </a:xfrm>
              <a:custGeom>
                <a:avLst/>
                <a:gdLst>
                  <a:gd name="T0" fmla="*/ 43 w 51"/>
                  <a:gd name="T1" fmla="*/ 56 h 56"/>
                  <a:gd name="T2" fmla="*/ 16 w 51"/>
                  <a:gd name="T3" fmla="*/ 22 h 56"/>
                  <a:gd name="T4" fmla="*/ 5 w 51"/>
                  <a:gd name="T5" fmla="*/ 31 h 56"/>
                  <a:gd name="T6" fmla="*/ 0 w 51"/>
                  <a:gd name="T7" fmla="*/ 25 h 56"/>
                  <a:gd name="T8" fmla="*/ 31 w 51"/>
                  <a:gd name="T9" fmla="*/ 0 h 56"/>
                  <a:gd name="T10" fmla="*/ 37 w 51"/>
                  <a:gd name="T11" fmla="*/ 7 h 56"/>
                  <a:gd name="T12" fmla="*/ 24 w 51"/>
                  <a:gd name="T13" fmla="*/ 16 h 56"/>
                  <a:gd name="T14" fmla="*/ 51 w 51"/>
                  <a:gd name="T15" fmla="*/ 49 h 56"/>
                  <a:gd name="T16" fmla="*/ 43 w 51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6">
                    <a:moveTo>
                      <a:pt x="43" y="56"/>
                    </a:moveTo>
                    <a:lnTo>
                      <a:pt x="16" y="22"/>
                    </a:lnTo>
                    <a:lnTo>
                      <a:pt x="5" y="31"/>
                    </a:lnTo>
                    <a:lnTo>
                      <a:pt x="0" y="25"/>
                    </a:lnTo>
                    <a:lnTo>
                      <a:pt x="31" y="0"/>
                    </a:lnTo>
                    <a:lnTo>
                      <a:pt x="37" y="7"/>
                    </a:lnTo>
                    <a:lnTo>
                      <a:pt x="24" y="16"/>
                    </a:lnTo>
                    <a:lnTo>
                      <a:pt x="51" y="49"/>
                    </a:lnTo>
                    <a:lnTo>
                      <a:pt x="4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íśļïḓè"/>
              <p:cNvSpPr/>
              <p:nvPr/>
            </p:nvSpPr>
            <p:spPr bwMode="auto">
              <a:xfrm>
                <a:off x="2925659" y="5845765"/>
                <a:ext cx="101600" cy="100013"/>
              </a:xfrm>
              <a:custGeom>
                <a:avLst/>
                <a:gdLst>
                  <a:gd name="T0" fmla="*/ 36 w 64"/>
                  <a:gd name="T1" fmla="*/ 63 h 63"/>
                  <a:gd name="T2" fmla="*/ 0 w 64"/>
                  <a:gd name="T3" fmla="*/ 26 h 63"/>
                  <a:gd name="T4" fmla="*/ 28 w 64"/>
                  <a:gd name="T5" fmla="*/ 0 h 63"/>
                  <a:gd name="T6" fmla="*/ 34 w 64"/>
                  <a:gd name="T7" fmla="*/ 6 h 63"/>
                  <a:gd name="T8" fmla="*/ 14 w 64"/>
                  <a:gd name="T9" fmla="*/ 26 h 63"/>
                  <a:gd name="T10" fmla="*/ 22 w 64"/>
                  <a:gd name="T11" fmla="*/ 34 h 63"/>
                  <a:gd name="T12" fmla="*/ 41 w 64"/>
                  <a:gd name="T13" fmla="*/ 16 h 63"/>
                  <a:gd name="T14" fmla="*/ 47 w 64"/>
                  <a:gd name="T15" fmla="*/ 22 h 63"/>
                  <a:gd name="T16" fmla="*/ 28 w 64"/>
                  <a:gd name="T17" fmla="*/ 39 h 63"/>
                  <a:gd name="T18" fmla="*/ 38 w 64"/>
                  <a:gd name="T19" fmla="*/ 50 h 63"/>
                  <a:gd name="T20" fmla="*/ 58 w 64"/>
                  <a:gd name="T21" fmla="*/ 30 h 63"/>
                  <a:gd name="T22" fmla="*/ 64 w 64"/>
                  <a:gd name="T23" fmla="*/ 36 h 63"/>
                  <a:gd name="T24" fmla="*/ 36 w 64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36" y="63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14" y="26"/>
                    </a:lnTo>
                    <a:lnTo>
                      <a:pt x="22" y="34"/>
                    </a:lnTo>
                    <a:lnTo>
                      <a:pt x="41" y="16"/>
                    </a:lnTo>
                    <a:lnTo>
                      <a:pt x="47" y="22"/>
                    </a:lnTo>
                    <a:lnTo>
                      <a:pt x="28" y="39"/>
                    </a:lnTo>
                    <a:lnTo>
                      <a:pt x="38" y="50"/>
                    </a:lnTo>
                    <a:lnTo>
                      <a:pt x="58" y="30"/>
                    </a:lnTo>
                    <a:lnTo>
                      <a:pt x="64" y="36"/>
                    </a:lnTo>
                    <a:lnTo>
                      <a:pt x="36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íṩḻîde"/>
              <p:cNvSpPr/>
              <p:nvPr/>
            </p:nvSpPr>
            <p:spPr bwMode="auto">
              <a:xfrm>
                <a:off x="2985984" y="5801315"/>
                <a:ext cx="82550" cy="80963"/>
              </a:xfrm>
              <a:custGeom>
                <a:avLst/>
                <a:gdLst>
                  <a:gd name="T0" fmla="*/ 34 w 45"/>
                  <a:gd name="T1" fmla="*/ 19 h 44"/>
                  <a:gd name="T2" fmla="*/ 41 w 45"/>
                  <a:gd name="T3" fmla="*/ 14 h 44"/>
                  <a:gd name="T4" fmla="*/ 45 w 45"/>
                  <a:gd name="T5" fmla="*/ 26 h 44"/>
                  <a:gd name="T6" fmla="*/ 40 w 45"/>
                  <a:gd name="T7" fmla="*/ 37 h 44"/>
                  <a:gd name="T8" fmla="*/ 26 w 45"/>
                  <a:gd name="T9" fmla="*/ 44 h 44"/>
                  <a:gd name="T10" fmla="*/ 10 w 45"/>
                  <a:gd name="T11" fmla="*/ 38 h 44"/>
                  <a:gd name="T12" fmla="*/ 1 w 45"/>
                  <a:gd name="T13" fmla="*/ 22 h 44"/>
                  <a:gd name="T14" fmla="*/ 6 w 45"/>
                  <a:gd name="T15" fmla="*/ 7 h 44"/>
                  <a:gd name="T16" fmla="*/ 18 w 45"/>
                  <a:gd name="T17" fmla="*/ 0 h 44"/>
                  <a:gd name="T18" fmla="*/ 27 w 45"/>
                  <a:gd name="T19" fmla="*/ 2 h 44"/>
                  <a:gd name="T20" fmla="*/ 23 w 45"/>
                  <a:gd name="T21" fmla="*/ 10 h 44"/>
                  <a:gd name="T22" fmla="*/ 17 w 45"/>
                  <a:gd name="T23" fmla="*/ 9 h 44"/>
                  <a:gd name="T24" fmla="*/ 11 w 45"/>
                  <a:gd name="T25" fmla="*/ 12 h 44"/>
                  <a:gd name="T26" fmla="*/ 9 w 45"/>
                  <a:gd name="T27" fmla="*/ 21 h 44"/>
                  <a:gd name="T28" fmla="*/ 15 w 45"/>
                  <a:gd name="T29" fmla="*/ 30 h 44"/>
                  <a:gd name="T30" fmla="*/ 26 w 45"/>
                  <a:gd name="T31" fmla="*/ 36 h 44"/>
                  <a:gd name="T32" fmla="*/ 34 w 45"/>
                  <a:gd name="T33" fmla="*/ 32 h 44"/>
                  <a:gd name="T34" fmla="*/ 36 w 45"/>
                  <a:gd name="T35" fmla="*/ 26 h 44"/>
                  <a:gd name="T36" fmla="*/ 34 w 45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4">
                    <a:moveTo>
                      <a:pt x="34" y="19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18"/>
                      <a:pt x="45" y="22"/>
                      <a:pt x="45" y="26"/>
                    </a:cubicBezTo>
                    <a:cubicBezTo>
                      <a:pt x="45" y="30"/>
                      <a:pt x="43" y="34"/>
                      <a:pt x="40" y="37"/>
                    </a:cubicBezTo>
                    <a:cubicBezTo>
                      <a:pt x="36" y="42"/>
                      <a:pt x="31" y="44"/>
                      <a:pt x="26" y="44"/>
                    </a:cubicBezTo>
                    <a:cubicBezTo>
                      <a:pt x="21" y="44"/>
                      <a:pt x="15" y="42"/>
                      <a:pt x="10" y="38"/>
                    </a:cubicBezTo>
                    <a:cubicBezTo>
                      <a:pt x="4" y="33"/>
                      <a:pt x="1" y="28"/>
                      <a:pt x="1" y="22"/>
                    </a:cubicBezTo>
                    <a:cubicBezTo>
                      <a:pt x="0" y="17"/>
                      <a:pt x="2" y="12"/>
                      <a:pt x="6" y="7"/>
                    </a:cubicBezTo>
                    <a:cubicBezTo>
                      <a:pt x="10" y="3"/>
                      <a:pt x="14" y="1"/>
                      <a:pt x="18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9"/>
                      <a:pt x="13" y="11"/>
                      <a:pt x="11" y="12"/>
                    </a:cubicBezTo>
                    <a:cubicBezTo>
                      <a:pt x="9" y="15"/>
                      <a:pt x="8" y="18"/>
                      <a:pt x="9" y="21"/>
                    </a:cubicBezTo>
                    <a:cubicBezTo>
                      <a:pt x="9" y="24"/>
                      <a:pt x="12" y="27"/>
                      <a:pt x="15" y="30"/>
                    </a:cubicBezTo>
                    <a:cubicBezTo>
                      <a:pt x="20" y="34"/>
                      <a:pt x="23" y="36"/>
                      <a:pt x="26" y="36"/>
                    </a:cubicBezTo>
                    <a:cubicBezTo>
                      <a:pt x="29" y="36"/>
                      <a:pt x="32" y="35"/>
                      <a:pt x="34" y="32"/>
                    </a:cubicBezTo>
                    <a:cubicBezTo>
                      <a:pt x="36" y="31"/>
                      <a:pt x="36" y="29"/>
                      <a:pt x="36" y="26"/>
                    </a:cubicBezTo>
                    <a:cubicBezTo>
                      <a:pt x="36" y="24"/>
                      <a:pt x="35" y="22"/>
                      <a:pt x="3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îŝḷïḓê"/>
              <p:cNvSpPr/>
              <p:nvPr/>
            </p:nvSpPr>
            <p:spPr bwMode="auto">
              <a:xfrm>
                <a:off x="3022497" y="5733053"/>
                <a:ext cx="103188" cy="101600"/>
              </a:xfrm>
              <a:custGeom>
                <a:avLst/>
                <a:gdLst>
                  <a:gd name="T0" fmla="*/ 42 w 65"/>
                  <a:gd name="T1" fmla="*/ 64 h 64"/>
                  <a:gd name="T2" fmla="*/ 0 w 65"/>
                  <a:gd name="T3" fmla="*/ 34 h 64"/>
                  <a:gd name="T4" fmla="*/ 6 w 65"/>
                  <a:gd name="T5" fmla="*/ 26 h 64"/>
                  <a:gd name="T6" fmla="*/ 22 w 65"/>
                  <a:gd name="T7" fmla="*/ 37 h 64"/>
                  <a:gd name="T8" fmla="*/ 33 w 65"/>
                  <a:gd name="T9" fmla="*/ 21 h 64"/>
                  <a:gd name="T10" fmla="*/ 17 w 65"/>
                  <a:gd name="T11" fmla="*/ 9 h 64"/>
                  <a:gd name="T12" fmla="*/ 23 w 65"/>
                  <a:gd name="T13" fmla="*/ 0 h 64"/>
                  <a:gd name="T14" fmla="*/ 65 w 65"/>
                  <a:gd name="T15" fmla="*/ 30 h 64"/>
                  <a:gd name="T16" fmla="*/ 59 w 65"/>
                  <a:gd name="T17" fmla="*/ 38 h 64"/>
                  <a:gd name="T18" fmla="*/ 40 w 65"/>
                  <a:gd name="T19" fmla="*/ 26 h 64"/>
                  <a:gd name="T20" fmla="*/ 29 w 65"/>
                  <a:gd name="T21" fmla="*/ 42 h 64"/>
                  <a:gd name="T22" fmla="*/ 47 w 65"/>
                  <a:gd name="T23" fmla="*/ 55 h 64"/>
                  <a:gd name="T24" fmla="*/ 42 w 65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42" y="64"/>
                    </a:moveTo>
                    <a:lnTo>
                      <a:pt x="0" y="34"/>
                    </a:lnTo>
                    <a:lnTo>
                      <a:pt x="6" y="26"/>
                    </a:lnTo>
                    <a:lnTo>
                      <a:pt x="22" y="37"/>
                    </a:lnTo>
                    <a:lnTo>
                      <a:pt x="33" y="21"/>
                    </a:lnTo>
                    <a:lnTo>
                      <a:pt x="17" y="9"/>
                    </a:lnTo>
                    <a:lnTo>
                      <a:pt x="23" y="0"/>
                    </a:lnTo>
                    <a:lnTo>
                      <a:pt x="65" y="30"/>
                    </a:lnTo>
                    <a:lnTo>
                      <a:pt x="59" y="38"/>
                    </a:lnTo>
                    <a:lnTo>
                      <a:pt x="40" y="26"/>
                    </a:lnTo>
                    <a:lnTo>
                      <a:pt x="29" y="42"/>
                    </a:lnTo>
                    <a:lnTo>
                      <a:pt x="47" y="55"/>
                    </a:lnTo>
                    <a:lnTo>
                      <a:pt x="4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îşḷîḑe"/>
              <p:cNvSpPr/>
              <p:nvPr/>
            </p:nvSpPr>
            <p:spPr bwMode="auto">
              <a:xfrm>
                <a:off x="3062184" y="5672728"/>
                <a:ext cx="103188" cy="95250"/>
              </a:xfrm>
              <a:custGeom>
                <a:avLst/>
                <a:gdLst>
                  <a:gd name="T0" fmla="*/ 44 w 65"/>
                  <a:gd name="T1" fmla="*/ 60 h 60"/>
                  <a:gd name="T2" fmla="*/ 0 w 65"/>
                  <a:gd name="T3" fmla="*/ 34 h 60"/>
                  <a:gd name="T4" fmla="*/ 5 w 65"/>
                  <a:gd name="T5" fmla="*/ 26 h 60"/>
                  <a:gd name="T6" fmla="*/ 46 w 65"/>
                  <a:gd name="T7" fmla="*/ 24 h 60"/>
                  <a:gd name="T8" fmla="*/ 15 w 65"/>
                  <a:gd name="T9" fmla="*/ 8 h 60"/>
                  <a:gd name="T10" fmla="*/ 20 w 65"/>
                  <a:gd name="T11" fmla="*/ 0 h 60"/>
                  <a:gd name="T12" fmla="*/ 65 w 65"/>
                  <a:gd name="T13" fmla="*/ 24 h 60"/>
                  <a:gd name="T14" fmla="*/ 59 w 65"/>
                  <a:gd name="T15" fmla="*/ 33 h 60"/>
                  <a:gd name="T16" fmla="*/ 20 w 65"/>
                  <a:gd name="T17" fmla="*/ 34 h 60"/>
                  <a:gd name="T18" fmla="*/ 49 w 65"/>
                  <a:gd name="T19" fmla="*/ 52 h 60"/>
                  <a:gd name="T20" fmla="*/ 44 w 65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0">
                    <a:moveTo>
                      <a:pt x="44" y="60"/>
                    </a:moveTo>
                    <a:lnTo>
                      <a:pt x="0" y="34"/>
                    </a:lnTo>
                    <a:lnTo>
                      <a:pt x="5" y="26"/>
                    </a:lnTo>
                    <a:lnTo>
                      <a:pt x="46" y="24"/>
                    </a:lnTo>
                    <a:lnTo>
                      <a:pt x="15" y="8"/>
                    </a:lnTo>
                    <a:lnTo>
                      <a:pt x="20" y="0"/>
                    </a:lnTo>
                    <a:lnTo>
                      <a:pt x="65" y="24"/>
                    </a:lnTo>
                    <a:lnTo>
                      <a:pt x="59" y="33"/>
                    </a:lnTo>
                    <a:lnTo>
                      <a:pt x="20" y="34"/>
                    </a:lnTo>
                    <a:lnTo>
                      <a:pt x="49" y="52"/>
                    </a:lnTo>
                    <a:lnTo>
                      <a:pt x="4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îşḷïḋê"/>
              <p:cNvSpPr/>
              <p:nvPr/>
            </p:nvSpPr>
            <p:spPr bwMode="auto">
              <a:xfrm>
                <a:off x="3106634" y="5606053"/>
                <a:ext cx="87313" cy="84138"/>
              </a:xfrm>
              <a:custGeom>
                <a:avLst/>
                <a:gdLst>
                  <a:gd name="T0" fmla="*/ 15 w 47"/>
                  <a:gd name="T1" fmla="*/ 43 h 46"/>
                  <a:gd name="T2" fmla="*/ 5 w 47"/>
                  <a:gd name="T3" fmla="*/ 36 h 46"/>
                  <a:gd name="T4" fmla="*/ 2 w 47"/>
                  <a:gd name="T5" fmla="*/ 30 h 46"/>
                  <a:gd name="T6" fmla="*/ 0 w 47"/>
                  <a:gd name="T7" fmla="*/ 23 h 46"/>
                  <a:gd name="T8" fmla="*/ 2 w 47"/>
                  <a:gd name="T9" fmla="*/ 14 h 46"/>
                  <a:gd name="T10" fmla="*/ 14 w 47"/>
                  <a:gd name="T11" fmla="*/ 2 h 46"/>
                  <a:gd name="T12" fmla="*/ 32 w 47"/>
                  <a:gd name="T13" fmla="*/ 3 h 46"/>
                  <a:gd name="T14" fmla="*/ 45 w 47"/>
                  <a:gd name="T15" fmla="*/ 15 h 46"/>
                  <a:gd name="T16" fmla="*/ 44 w 47"/>
                  <a:gd name="T17" fmla="*/ 32 h 46"/>
                  <a:gd name="T18" fmla="*/ 32 w 47"/>
                  <a:gd name="T19" fmla="*/ 44 h 46"/>
                  <a:gd name="T20" fmla="*/ 15 w 47"/>
                  <a:gd name="T21" fmla="*/ 43 h 46"/>
                  <a:gd name="T22" fmla="*/ 18 w 47"/>
                  <a:gd name="T23" fmla="*/ 34 h 46"/>
                  <a:gd name="T24" fmla="*/ 30 w 47"/>
                  <a:gd name="T25" fmla="*/ 35 h 46"/>
                  <a:gd name="T26" fmla="*/ 37 w 47"/>
                  <a:gd name="T27" fmla="*/ 29 h 46"/>
                  <a:gd name="T28" fmla="*/ 37 w 47"/>
                  <a:gd name="T29" fmla="*/ 19 h 46"/>
                  <a:gd name="T30" fmla="*/ 28 w 47"/>
                  <a:gd name="T31" fmla="*/ 12 h 46"/>
                  <a:gd name="T32" fmla="*/ 16 w 47"/>
                  <a:gd name="T33" fmla="*/ 10 h 46"/>
                  <a:gd name="T34" fmla="*/ 9 w 47"/>
                  <a:gd name="T35" fmla="*/ 17 h 46"/>
                  <a:gd name="T36" fmla="*/ 9 w 47"/>
                  <a:gd name="T37" fmla="*/ 27 h 46"/>
                  <a:gd name="T38" fmla="*/ 18 w 47"/>
                  <a:gd name="T3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6">
                    <a:moveTo>
                      <a:pt x="15" y="43"/>
                    </a:moveTo>
                    <a:cubicBezTo>
                      <a:pt x="11" y="41"/>
                      <a:pt x="8" y="39"/>
                      <a:pt x="5" y="36"/>
                    </a:cubicBezTo>
                    <a:cubicBezTo>
                      <a:pt x="4" y="34"/>
                      <a:pt x="2" y="32"/>
                      <a:pt x="2" y="30"/>
                    </a:cubicBezTo>
                    <a:cubicBezTo>
                      <a:pt x="1" y="28"/>
                      <a:pt x="0" y="26"/>
                      <a:pt x="0" y="23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5" y="8"/>
                      <a:pt x="9" y="4"/>
                      <a:pt x="14" y="2"/>
                    </a:cubicBezTo>
                    <a:cubicBezTo>
                      <a:pt x="19" y="0"/>
                      <a:pt x="25" y="1"/>
                      <a:pt x="32" y="3"/>
                    </a:cubicBezTo>
                    <a:cubicBezTo>
                      <a:pt x="38" y="6"/>
                      <a:pt x="43" y="10"/>
                      <a:pt x="45" y="15"/>
                    </a:cubicBezTo>
                    <a:cubicBezTo>
                      <a:pt x="47" y="21"/>
                      <a:pt x="47" y="26"/>
                      <a:pt x="44" y="32"/>
                    </a:cubicBezTo>
                    <a:cubicBezTo>
                      <a:pt x="41" y="38"/>
                      <a:pt x="38" y="42"/>
                      <a:pt x="32" y="44"/>
                    </a:cubicBezTo>
                    <a:cubicBezTo>
                      <a:pt x="27" y="46"/>
                      <a:pt x="21" y="45"/>
                      <a:pt x="15" y="43"/>
                    </a:cubicBezTo>
                    <a:close/>
                    <a:moveTo>
                      <a:pt x="18" y="34"/>
                    </a:moveTo>
                    <a:cubicBezTo>
                      <a:pt x="23" y="36"/>
                      <a:pt x="27" y="37"/>
                      <a:pt x="30" y="35"/>
                    </a:cubicBezTo>
                    <a:cubicBezTo>
                      <a:pt x="33" y="34"/>
                      <a:pt x="36" y="32"/>
                      <a:pt x="37" y="29"/>
                    </a:cubicBezTo>
                    <a:cubicBezTo>
                      <a:pt x="39" y="26"/>
                      <a:pt x="39" y="23"/>
                      <a:pt x="37" y="19"/>
                    </a:cubicBezTo>
                    <a:cubicBezTo>
                      <a:pt x="36" y="16"/>
                      <a:pt x="33" y="14"/>
                      <a:pt x="28" y="12"/>
                    </a:cubicBezTo>
                    <a:cubicBezTo>
                      <a:pt x="23" y="10"/>
                      <a:pt x="19" y="9"/>
                      <a:pt x="16" y="10"/>
                    </a:cubicBezTo>
                    <a:cubicBezTo>
                      <a:pt x="13" y="11"/>
                      <a:pt x="11" y="14"/>
                      <a:pt x="9" y="17"/>
                    </a:cubicBezTo>
                    <a:cubicBezTo>
                      <a:pt x="8" y="20"/>
                      <a:pt x="8" y="23"/>
                      <a:pt x="9" y="27"/>
                    </a:cubicBezTo>
                    <a:cubicBezTo>
                      <a:pt x="11" y="30"/>
                      <a:pt x="14" y="32"/>
                      <a:pt x="1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" name="îṣlïḍè"/>
              <p:cNvSpPr/>
              <p:nvPr/>
            </p:nvSpPr>
            <p:spPr bwMode="auto">
              <a:xfrm>
                <a:off x="3128859" y="5560015"/>
                <a:ext cx="93663" cy="57150"/>
              </a:xfrm>
              <a:custGeom>
                <a:avLst/>
                <a:gdLst>
                  <a:gd name="T0" fmla="*/ 49 w 59"/>
                  <a:gd name="T1" fmla="*/ 36 h 36"/>
                  <a:gd name="T2" fmla="*/ 0 w 59"/>
                  <a:gd name="T3" fmla="*/ 21 h 36"/>
                  <a:gd name="T4" fmla="*/ 4 w 59"/>
                  <a:gd name="T5" fmla="*/ 10 h 36"/>
                  <a:gd name="T6" fmla="*/ 43 w 59"/>
                  <a:gd name="T7" fmla="*/ 24 h 36"/>
                  <a:gd name="T8" fmla="*/ 51 w 59"/>
                  <a:gd name="T9" fmla="*/ 0 h 36"/>
                  <a:gd name="T10" fmla="*/ 59 w 59"/>
                  <a:gd name="T11" fmla="*/ 2 h 36"/>
                  <a:gd name="T12" fmla="*/ 49 w 5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6">
                    <a:moveTo>
                      <a:pt x="49" y="36"/>
                    </a:moveTo>
                    <a:lnTo>
                      <a:pt x="0" y="21"/>
                    </a:lnTo>
                    <a:lnTo>
                      <a:pt x="4" y="10"/>
                    </a:lnTo>
                    <a:lnTo>
                      <a:pt x="43" y="24"/>
                    </a:lnTo>
                    <a:lnTo>
                      <a:pt x="51" y="0"/>
                    </a:lnTo>
                    <a:lnTo>
                      <a:pt x="59" y="2"/>
                    </a:lnTo>
                    <a:lnTo>
                      <a:pt x="4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ïṩḷîḓê"/>
              <p:cNvSpPr/>
              <p:nvPr/>
            </p:nvSpPr>
            <p:spPr bwMode="auto">
              <a:xfrm>
                <a:off x="3152672" y="5469528"/>
                <a:ext cx="85725" cy="80963"/>
              </a:xfrm>
              <a:custGeom>
                <a:avLst/>
                <a:gdLst>
                  <a:gd name="T0" fmla="*/ 18 w 46"/>
                  <a:gd name="T1" fmla="*/ 43 h 44"/>
                  <a:gd name="T2" fmla="*/ 8 w 46"/>
                  <a:gd name="T3" fmla="*/ 38 h 44"/>
                  <a:gd name="T4" fmla="*/ 3 w 46"/>
                  <a:gd name="T5" fmla="*/ 33 h 44"/>
                  <a:gd name="T6" fmla="*/ 0 w 46"/>
                  <a:gd name="T7" fmla="*/ 27 h 44"/>
                  <a:gd name="T8" fmla="*/ 1 w 46"/>
                  <a:gd name="T9" fmla="*/ 17 h 44"/>
                  <a:gd name="T10" fmla="*/ 10 w 46"/>
                  <a:gd name="T11" fmla="*/ 3 h 44"/>
                  <a:gd name="T12" fmla="*/ 28 w 46"/>
                  <a:gd name="T13" fmla="*/ 1 h 44"/>
                  <a:gd name="T14" fmla="*/ 43 w 46"/>
                  <a:gd name="T15" fmla="*/ 11 h 44"/>
                  <a:gd name="T16" fmla="*/ 45 w 46"/>
                  <a:gd name="T17" fmla="*/ 27 h 44"/>
                  <a:gd name="T18" fmla="*/ 36 w 46"/>
                  <a:gd name="T19" fmla="*/ 41 h 44"/>
                  <a:gd name="T20" fmla="*/ 18 w 46"/>
                  <a:gd name="T21" fmla="*/ 43 h 44"/>
                  <a:gd name="T22" fmla="*/ 20 w 46"/>
                  <a:gd name="T23" fmla="*/ 34 h 44"/>
                  <a:gd name="T24" fmla="*/ 32 w 46"/>
                  <a:gd name="T25" fmla="*/ 33 h 44"/>
                  <a:gd name="T26" fmla="*/ 38 w 46"/>
                  <a:gd name="T27" fmla="*/ 25 h 44"/>
                  <a:gd name="T28" fmla="*/ 36 w 46"/>
                  <a:gd name="T29" fmla="*/ 16 h 44"/>
                  <a:gd name="T30" fmla="*/ 25 w 46"/>
                  <a:gd name="T31" fmla="*/ 10 h 44"/>
                  <a:gd name="T32" fmla="*/ 14 w 46"/>
                  <a:gd name="T33" fmla="*/ 11 h 44"/>
                  <a:gd name="T34" fmla="*/ 8 w 46"/>
                  <a:gd name="T35" fmla="*/ 19 h 44"/>
                  <a:gd name="T36" fmla="*/ 10 w 46"/>
                  <a:gd name="T37" fmla="*/ 28 h 44"/>
                  <a:gd name="T38" fmla="*/ 20 w 46"/>
                  <a:gd name="T3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4">
                    <a:moveTo>
                      <a:pt x="18" y="43"/>
                    </a:moveTo>
                    <a:cubicBezTo>
                      <a:pt x="14" y="42"/>
                      <a:pt x="10" y="40"/>
                      <a:pt x="8" y="38"/>
                    </a:cubicBezTo>
                    <a:cubicBezTo>
                      <a:pt x="6" y="37"/>
                      <a:pt x="4" y="35"/>
                      <a:pt x="3" y="33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4"/>
                      <a:pt x="0" y="21"/>
                      <a:pt x="1" y="17"/>
                    </a:cubicBezTo>
                    <a:cubicBezTo>
                      <a:pt x="2" y="11"/>
                      <a:pt x="5" y="6"/>
                      <a:pt x="10" y="3"/>
                    </a:cubicBezTo>
                    <a:cubicBezTo>
                      <a:pt x="15" y="0"/>
                      <a:pt x="21" y="0"/>
                      <a:pt x="28" y="1"/>
                    </a:cubicBezTo>
                    <a:cubicBezTo>
                      <a:pt x="34" y="3"/>
                      <a:pt x="39" y="6"/>
                      <a:pt x="43" y="11"/>
                    </a:cubicBezTo>
                    <a:cubicBezTo>
                      <a:pt x="46" y="15"/>
                      <a:pt x="46" y="21"/>
                      <a:pt x="45" y="27"/>
                    </a:cubicBezTo>
                    <a:cubicBezTo>
                      <a:pt x="44" y="33"/>
                      <a:pt x="40" y="38"/>
                      <a:pt x="36" y="41"/>
                    </a:cubicBezTo>
                    <a:cubicBezTo>
                      <a:pt x="31" y="44"/>
                      <a:pt x="25" y="44"/>
                      <a:pt x="18" y="43"/>
                    </a:cubicBezTo>
                    <a:close/>
                    <a:moveTo>
                      <a:pt x="20" y="34"/>
                    </a:moveTo>
                    <a:cubicBezTo>
                      <a:pt x="25" y="35"/>
                      <a:pt x="29" y="35"/>
                      <a:pt x="32" y="33"/>
                    </a:cubicBezTo>
                    <a:cubicBezTo>
                      <a:pt x="35" y="31"/>
                      <a:pt x="37" y="29"/>
                      <a:pt x="38" y="25"/>
                    </a:cubicBezTo>
                    <a:cubicBezTo>
                      <a:pt x="38" y="22"/>
                      <a:pt x="38" y="19"/>
                      <a:pt x="36" y="16"/>
                    </a:cubicBezTo>
                    <a:cubicBezTo>
                      <a:pt x="34" y="13"/>
                      <a:pt x="30" y="11"/>
                      <a:pt x="25" y="10"/>
                    </a:cubicBezTo>
                    <a:cubicBezTo>
                      <a:pt x="20" y="9"/>
                      <a:pt x="16" y="9"/>
                      <a:pt x="14" y="11"/>
                    </a:cubicBezTo>
                    <a:cubicBezTo>
                      <a:pt x="11" y="13"/>
                      <a:pt x="9" y="15"/>
                      <a:pt x="8" y="19"/>
                    </a:cubicBezTo>
                    <a:cubicBezTo>
                      <a:pt x="7" y="22"/>
                      <a:pt x="8" y="25"/>
                      <a:pt x="10" y="28"/>
                    </a:cubicBezTo>
                    <a:cubicBezTo>
                      <a:pt x="12" y="31"/>
                      <a:pt x="15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" name="ïSļiďé"/>
              <p:cNvSpPr/>
              <p:nvPr/>
            </p:nvSpPr>
            <p:spPr bwMode="auto">
              <a:xfrm>
                <a:off x="3165372" y="5390153"/>
                <a:ext cx="85725" cy="77788"/>
              </a:xfrm>
              <a:custGeom>
                <a:avLst/>
                <a:gdLst>
                  <a:gd name="T0" fmla="*/ 29 w 46"/>
                  <a:gd name="T1" fmla="*/ 21 h 42"/>
                  <a:gd name="T2" fmla="*/ 22 w 46"/>
                  <a:gd name="T3" fmla="*/ 20 h 42"/>
                  <a:gd name="T4" fmla="*/ 24 w 46"/>
                  <a:gd name="T5" fmla="*/ 1 h 42"/>
                  <a:gd name="T6" fmla="*/ 41 w 46"/>
                  <a:gd name="T7" fmla="*/ 3 h 42"/>
                  <a:gd name="T8" fmla="*/ 45 w 46"/>
                  <a:gd name="T9" fmla="*/ 11 h 42"/>
                  <a:gd name="T10" fmla="*/ 46 w 46"/>
                  <a:gd name="T11" fmla="*/ 22 h 42"/>
                  <a:gd name="T12" fmla="*/ 42 w 46"/>
                  <a:gd name="T13" fmla="*/ 34 h 42"/>
                  <a:gd name="T14" fmla="*/ 33 w 46"/>
                  <a:gd name="T15" fmla="*/ 41 h 42"/>
                  <a:gd name="T16" fmla="*/ 21 w 46"/>
                  <a:gd name="T17" fmla="*/ 42 h 42"/>
                  <a:gd name="T18" fmla="*/ 9 w 46"/>
                  <a:gd name="T19" fmla="*/ 38 h 42"/>
                  <a:gd name="T20" fmla="*/ 2 w 46"/>
                  <a:gd name="T21" fmla="*/ 28 h 42"/>
                  <a:gd name="T22" fmla="*/ 1 w 46"/>
                  <a:gd name="T23" fmla="*/ 18 h 42"/>
                  <a:gd name="T24" fmla="*/ 6 w 46"/>
                  <a:gd name="T25" fmla="*/ 5 h 42"/>
                  <a:gd name="T26" fmla="*/ 16 w 46"/>
                  <a:gd name="T27" fmla="*/ 0 h 42"/>
                  <a:gd name="T28" fmla="*/ 16 w 46"/>
                  <a:gd name="T29" fmla="*/ 9 h 42"/>
                  <a:gd name="T30" fmla="*/ 11 w 46"/>
                  <a:gd name="T31" fmla="*/ 12 h 42"/>
                  <a:gd name="T32" fmla="*/ 8 w 46"/>
                  <a:gd name="T33" fmla="*/ 18 h 42"/>
                  <a:gd name="T34" fmla="*/ 11 w 46"/>
                  <a:gd name="T35" fmla="*/ 28 h 42"/>
                  <a:gd name="T36" fmla="*/ 21 w 46"/>
                  <a:gd name="T37" fmla="*/ 33 h 42"/>
                  <a:gd name="T38" fmla="*/ 34 w 46"/>
                  <a:gd name="T39" fmla="*/ 31 h 42"/>
                  <a:gd name="T40" fmla="*/ 38 w 46"/>
                  <a:gd name="T41" fmla="*/ 22 h 42"/>
                  <a:gd name="T42" fmla="*/ 38 w 46"/>
                  <a:gd name="T43" fmla="*/ 16 h 42"/>
                  <a:gd name="T44" fmla="*/ 36 w 46"/>
                  <a:gd name="T45" fmla="*/ 11 h 42"/>
                  <a:gd name="T46" fmla="*/ 30 w 46"/>
                  <a:gd name="T47" fmla="*/ 11 h 42"/>
                  <a:gd name="T48" fmla="*/ 29 w 46"/>
                  <a:gd name="T49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2">
                    <a:moveTo>
                      <a:pt x="29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5"/>
                      <a:pt x="44" y="8"/>
                      <a:pt x="45" y="11"/>
                    </a:cubicBezTo>
                    <a:cubicBezTo>
                      <a:pt x="46" y="15"/>
                      <a:pt x="46" y="19"/>
                      <a:pt x="46" y="22"/>
                    </a:cubicBezTo>
                    <a:cubicBezTo>
                      <a:pt x="46" y="27"/>
                      <a:pt x="44" y="31"/>
                      <a:pt x="42" y="34"/>
                    </a:cubicBezTo>
                    <a:cubicBezTo>
                      <a:pt x="39" y="37"/>
                      <a:pt x="36" y="39"/>
                      <a:pt x="33" y="41"/>
                    </a:cubicBezTo>
                    <a:cubicBezTo>
                      <a:pt x="29" y="42"/>
                      <a:pt x="25" y="42"/>
                      <a:pt x="21" y="42"/>
                    </a:cubicBezTo>
                    <a:cubicBezTo>
                      <a:pt x="16" y="41"/>
                      <a:pt x="12" y="40"/>
                      <a:pt x="9" y="38"/>
                    </a:cubicBezTo>
                    <a:cubicBezTo>
                      <a:pt x="6" y="35"/>
                      <a:pt x="3" y="32"/>
                      <a:pt x="2" y="28"/>
                    </a:cubicBezTo>
                    <a:cubicBezTo>
                      <a:pt x="1" y="25"/>
                      <a:pt x="0" y="22"/>
                      <a:pt x="1" y="18"/>
                    </a:cubicBezTo>
                    <a:cubicBezTo>
                      <a:pt x="1" y="12"/>
                      <a:pt x="3" y="8"/>
                      <a:pt x="6" y="5"/>
                    </a:cubicBezTo>
                    <a:cubicBezTo>
                      <a:pt x="8" y="2"/>
                      <a:pt x="12" y="1"/>
                      <a:pt x="16" y="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8" y="22"/>
                      <a:pt x="9" y="25"/>
                      <a:pt x="11" y="28"/>
                    </a:cubicBezTo>
                    <a:cubicBezTo>
                      <a:pt x="13" y="31"/>
                      <a:pt x="17" y="32"/>
                      <a:pt x="21" y="33"/>
                    </a:cubicBezTo>
                    <a:cubicBezTo>
                      <a:pt x="27" y="33"/>
                      <a:pt x="31" y="33"/>
                      <a:pt x="34" y="31"/>
                    </a:cubicBezTo>
                    <a:cubicBezTo>
                      <a:pt x="36" y="29"/>
                      <a:pt x="38" y="26"/>
                      <a:pt x="38" y="22"/>
                    </a:cubicBezTo>
                    <a:cubicBezTo>
                      <a:pt x="39" y="20"/>
                      <a:pt x="39" y="18"/>
                      <a:pt x="38" y="16"/>
                    </a:cubicBezTo>
                    <a:cubicBezTo>
                      <a:pt x="37" y="14"/>
                      <a:pt x="37" y="13"/>
                      <a:pt x="36" y="11"/>
                    </a:cubicBezTo>
                    <a:cubicBezTo>
                      <a:pt x="30" y="11"/>
                      <a:pt x="30" y="11"/>
                      <a:pt x="30" y="11"/>
                    </a:cubicBezTo>
                    <a:lnTo>
                      <a:pt x="2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" name="îSḷiḋè"/>
              <p:cNvSpPr/>
              <p:nvPr/>
            </p:nvSpPr>
            <p:spPr bwMode="auto">
              <a:xfrm>
                <a:off x="3173309" y="5313953"/>
                <a:ext cx="80963" cy="76200"/>
              </a:xfrm>
              <a:custGeom>
                <a:avLst/>
                <a:gdLst>
                  <a:gd name="T0" fmla="*/ 51 w 51"/>
                  <a:gd name="T1" fmla="*/ 30 h 48"/>
                  <a:gd name="T2" fmla="*/ 29 w 51"/>
                  <a:gd name="T3" fmla="*/ 29 h 48"/>
                  <a:gd name="T4" fmla="*/ 0 w 51"/>
                  <a:gd name="T5" fmla="*/ 48 h 48"/>
                  <a:gd name="T6" fmla="*/ 0 w 51"/>
                  <a:gd name="T7" fmla="*/ 36 h 48"/>
                  <a:gd name="T8" fmla="*/ 20 w 51"/>
                  <a:gd name="T9" fmla="*/ 24 h 48"/>
                  <a:gd name="T10" fmla="*/ 0 w 51"/>
                  <a:gd name="T11" fmla="*/ 12 h 48"/>
                  <a:gd name="T12" fmla="*/ 0 w 51"/>
                  <a:gd name="T13" fmla="*/ 0 h 48"/>
                  <a:gd name="T14" fmla="*/ 30 w 51"/>
                  <a:gd name="T15" fmla="*/ 20 h 48"/>
                  <a:gd name="T16" fmla="*/ 51 w 51"/>
                  <a:gd name="T17" fmla="*/ 20 h 48"/>
                  <a:gd name="T18" fmla="*/ 51 w 51"/>
                  <a:gd name="T19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8">
                    <a:moveTo>
                      <a:pt x="51" y="30"/>
                    </a:moveTo>
                    <a:lnTo>
                      <a:pt x="29" y="29"/>
                    </a:lnTo>
                    <a:lnTo>
                      <a:pt x="0" y="48"/>
                    </a:lnTo>
                    <a:lnTo>
                      <a:pt x="0" y="36"/>
                    </a:lnTo>
                    <a:lnTo>
                      <a:pt x="20" y="24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0" y="20"/>
                    </a:lnTo>
                    <a:lnTo>
                      <a:pt x="51" y="20"/>
                    </a:lnTo>
                    <a:lnTo>
                      <a:pt x="5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" name="îṣḷíḋé"/>
              <p:cNvSpPr/>
              <p:nvPr/>
            </p:nvSpPr>
            <p:spPr bwMode="auto">
              <a:xfrm>
                <a:off x="3163784" y="5193303"/>
                <a:ext cx="87313" cy="76200"/>
              </a:xfrm>
              <a:custGeom>
                <a:avLst/>
                <a:gdLst>
                  <a:gd name="T0" fmla="*/ 4 w 47"/>
                  <a:gd name="T1" fmla="*/ 41 h 41"/>
                  <a:gd name="T2" fmla="*/ 1 w 47"/>
                  <a:gd name="T3" fmla="*/ 24 h 41"/>
                  <a:gd name="T4" fmla="*/ 0 w 47"/>
                  <a:gd name="T5" fmla="*/ 16 h 41"/>
                  <a:gd name="T6" fmla="*/ 2 w 47"/>
                  <a:gd name="T7" fmla="*/ 11 h 41"/>
                  <a:gd name="T8" fmla="*/ 5 w 47"/>
                  <a:gd name="T9" fmla="*/ 7 h 41"/>
                  <a:gd name="T10" fmla="*/ 10 w 47"/>
                  <a:gd name="T11" fmla="*/ 5 h 41"/>
                  <a:gd name="T12" fmla="*/ 16 w 47"/>
                  <a:gd name="T13" fmla="*/ 6 h 41"/>
                  <a:gd name="T14" fmla="*/ 20 w 47"/>
                  <a:gd name="T15" fmla="*/ 10 h 41"/>
                  <a:gd name="T16" fmla="*/ 23 w 47"/>
                  <a:gd name="T17" fmla="*/ 3 h 41"/>
                  <a:gd name="T18" fmla="*/ 29 w 47"/>
                  <a:gd name="T19" fmla="*/ 0 h 41"/>
                  <a:gd name="T20" fmla="*/ 35 w 47"/>
                  <a:gd name="T21" fmla="*/ 1 h 41"/>
                  <a:gd name="T22" fmla="*/ 40 w 47"/>
                  <a:gd name="T23" fmla="*/ 4 h 41"/>
                  <a:gd name="T24" fmla="*/ 43 w 47"/>
                  <a:gd name="T25" fmla="*/ 10 h 41"/>
                  <a:gd name="T26" fmla="*/ 45 w 47"/>
                  <a:gd name="T27" fmla="*/ 20 h 41"/>
                  <a:gd name="T28" fmla="*/ 47 w 47"/>
                  <a:gd name="T29" fmla="*/ 35 h 41"/>
                  <a:gd name="T30" fmla="*/ 4 w 47"/>
                  <a:gd name="T31" fmla="*/ 41 h 41"/>
                  <a:gd name="T32" fmla="*/ 10 w 47"/>
                  <a:gd name="T33" fmla="*/ 31 h 41"/>
                  <a:gd name="T34" fmla="*/ 20 w 47"/>
                  <a:gd name="T35" fmla="*/ 30 h 41"/>
                  <a:gd name="T36" fmla="*/ 19 w 47"/>
                  <a:gd name="T37" fmla="*/ 24 h 41"/>
                  <a:gd name="T38" fmla="*/ 18 w 47"/>
                  <a:gd name="T39" fmla="*/ 18 h 41"/>
                  <a:gd name="T40" fmla="*/ 16 w 47"/>
                  <a:gd name="T41" fmla="*/ 15 h 41"/>
                  <a:gd name="T42" fmla="*/ 12 w 47"/>
                  <a:gd name="T43" fmla="*/ 14 h 41"/>
                  <a:gd name="T44" fmla="*/ 9 w 47"/>
                  <a:gd name="T45" fmla="*/ 15 h 41"/>
                  <a:gd name="T46" fmla="*/ 8 w 47"/>
                  <a:gd name="T47" fmla="*/ 19 h 41"/>
                  <a:gd name="T48" fmla="*/ 9 w 47"/>
                  <a:gd name="T49" fmla="*/ 26 h 41"/>
                  <a:gd name="T50" fmla="*/ 10 w 47"/>
                  <a:gd name="T51" fmla="*/ 31 h 41"/>
                  <a:gd name="T52" fmla="*/ 27 w 47"/>
                  <a:gd name="T53" fmla="*/ 29 h 41"/>
                  <a:gd name="T54" fmla="*/ 39 w 47"/>
                  <a:gd name="T55" fmla="*/ 27 h 41"/>
                  <a:gd name="T56" fmla="*/ 37 w 47"/>
                  <a:gd name="T57" fmla="*/ 19 h 41"/>
                  <a:gd name="T58" fmla="*/ 36 w 47"/>
                  <a:gd name="T59" fmla="*/ 13 h 41"/>
                  <a:gd name="T60" fmla="*/ 34 w 47"/>
                  <a:gd name="T61" fmla="*/ 10 h 41"/>
                  <a:gd name="T62" fmla="*/ 30 w 47"/>
                  <a:gd name="T63" fmla="*/ 10 h 41"/>
                  <a:gd name="T64" fmla="*/ 27 w 47"/>
                  <a:gd name="T65" fmla="*/ 11 h 41"/>
                  <a:gd name="T66" fmla="*/ 25 w 47"/>
                  <a:gd name="T67" fmla="*/ 14 h 41"/>
                  <a:gd name="T68" fmla="*/ 26 w 47"/>
                  <a:gd name="T69" fmla="*/ 22 h 41"/>
                  <a:gd name="T70" fmla="*/ 27 w 47"/>
                  <a:gd name="T7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" h="41">
                    <a:moveTo>
                      <a:pt x="4" y="41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1" y="14"/>
                      <a:pt x="1" y="13"/>
                      <a:pt x="2" y="11"/>
                    </a:cubicBezTo>
                    <a:cubicBezTo>
                      <a:pt x="2" y="10"/>
                      <a:pt x="3" y="9"/>
                      <a:pt x="5" y="7"/>
                    </a:cubicBezTo>
                    <a:cubicBezTo>
                      <a:pt x="6" y="6"/>
                      <a:pt x="8" y="6"/>
                      <a:pt x="10" y="5"/>
                    </a:cubicBezTo>
                    <a:cubicBezTo>
                      <a:pt x="12" y="5"/>
                      <a:pt x="14" y="5"/>
                      <a:pt x="16" y="6"/>
                    </a:cubicBezTo>
                    <a:cubicBezTo>
                      <a:pt x="17" y="7"/>
                      <a:pt x="19" y="8"/>
                      <a:pt x="20" y="10"/>
                    </a:cubicBezTo>
                    <a:cubicBezTo>
                      <a:pt x="20" y="7"/>
                      <a:pt x="21" y="5"/>
                      <a:pt x="23" y="3"/>
                    </a:cubicBezTo>
                    <a:cubicBezTo>
                      <a:pt x="25" y="2"/>
                      <a:pt x="27" y="1"/>
                      <a:pt x="29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9" y="3"/>
                      <a:pt x="40" y="4"/>
                    </a:cubicBezTo>
                    <a:cubicBezTo>
                      <a:pt x="42" y="5"/>
                      <a:pt x="43" y="7"/>
                      <a:pt x="43" y="10"/>
                    </a:cubicBezTo>
                    <a:cubicBezTo>
                      <a:pt x="44" y="11"/>
                      <a:pt x="44" y="15"/>
                      <a:pt x="45" y="20"/>
                    </a:cubicBezTo>
                    <a:cubicBezTo>
                      <a:pt x="47" y="35"/>
                      <a:pt x="47" y="35"/>
                      <a:pt x="47" y="35"/>
                    </a:cubicBezTo>
                    <a:lnTo>
                      <a:pt x="4" y="41"/>
                    </a:lnTo>
                    <a:close/>
                    <a:moveTo>
                      <a:pt x="10" y="31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1"/>
                      <a:pt x="18" y="19"/>
                      <a:pt x="18" y="18"/>
                    </a:cubicBezTo>
                    <a:cubicBezTo>
                      <a:pt x="17" y="16"/>
                      <a:pt x="17" y="15"/>
                      <a:pt x="16" y="15"/>
                    </a:cubicBezTo>
                    <a:cubicBezTo>
                      <a:pt x="15" y="14"/>
                      <a:pt x="14" y="14"/>
                      <a:pt x="12" y="14"/>
                    </a:cubicBezTo>
                    <a:cubicBezTo>
                      <a:pt x="11" y="14"/>
                      <a:pt x="10" y="14"/>
                      <a:pt x="9" y="15"/>
                    </a:cubicBezTo>
                    <a:cubicBezTo>
                      <a:pt x="8" y="16"/>
                      <a:pt x="8" y="17"/>
                      <a:pt x="8" y="19"/>
                    </a:cubicBezTo>
                    <a:cubicBezTo>
                      <a:pt x="8" y="20"/>
                      <a:pt x="8" y="22"/>
                      <a:pt x="9" y="26"/>
                    </a:cubicBezTo>
                    <a:lnTo>
                      <a:pt x="10" y="31"/>
                    </a:lnTo>
                    <a:close/>
                    <a:moveTo>
                      <a:pt x="27" y="29"/>
                    </a:moveTo>
                    <a:cubicBezTo>
                      <a:pt x="39" y="27"/>
                      <a:pt x="39" y="27"/>
                      <a:pt x="39" y="2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0"/>
                    </a:cubicBezTo>
                    <a:cubicBezTo>
                      <a:pt x="33" y="10"/>
                      <a:pt x="32" y="9"/>
                      <a:pt x="30" y="10"/>
                    </a:cubicBezTo>
                    <a:cubicBezTo>
                      <a:pt x="29" y="10"/>
                      <a:pt x="28" y="10"/>
                      <a:pt x="27" y="11"/>
                    </a:cubicBezTo>
                    <a:cubicBezTo>
                      <a:pt x="26" y="12"/>
                      <a:pt x="26" y="13"/>
                      <a:pt x="25" y="14"/>
                    </a:cubicBezTo>
                    <a:cubicBezTo>
                      <a:pt x="25" y="15"/>
                      <a:pt x="25" y="18"/>
                      <a:pt x="26" y="22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" name="îṩliďè"/>
              <p:cNvSpPr/>
              <p:nvPr/>
            </p:nvSpPr>
            <p:spPr bwMode="auto">
              <a:xfrm>
                <a:off x="3146322" y="5120278"/>
                <a:ext cx="93663" cy="79375"/>
              </a:xfrm>
              <a:custGeom>
                <a:avLst/>
                <a:gdLst>
                  <a:gd name="T0" fmla="*/ 59 w 59"/>
                  <a:gd name="T1" fmla="*/ 37 h 50"/>
                  <a:gd name="T2" fmla="*/ 9 w 59"/>
                  <a:gd name="T3" fmla="*/ 50 h 50"/>
                  <a:gd name="T4" fmla="*/ 0 w 59"/>
                  <a:gd name="T5" fmla="*/ 13 h 50"/>
                  <a:gd name="T6" fmla="*/ 8 w 59"/>
                  <a:gd name="T7" fmla="*/ 10 h 50"/>
                  <a:gd name="T8" fmla="*/ 15 w 59"/>
                  <a:gd name="T9" fmla="*/ 37 h 50"/>
                  <a:gd name="T10" fmla="*/ 25 w 59"/>
                  <a:gd name="T11" fmla="*/ 35 h 50"/>
                  <a:gd name="T12" fmla="*/ 19 w 59"/>
                  <a:gd name="T13" fmla="*/ 9 h 50"/>
                  <a:gd name="T14" fmla="*/ 27 w 59"/>
                  <a:gd name="T15" fmla="*/ 8 h 50"/>
                  <a:gd name="T16" fmla="*/ 34 w 59"/>
                  <a:gd name="T17" fmla="*/ 32 h 50"/>
                  <a:gd name="T18" fmla="*/ 47 w 59"/>
                  <a:gd name="T19" fmla="*/ 29 h 50"/>
                  <a:gd name="T20" fmla="*/ 40 w 59"/>
                  <a:gd name="T21" fmla="*/ 1 h 50"/>
                  <a:gd name="T22" fmla="*/ 49 w 59"/>
                  <a:gd name="T23" fmla="*/ 0 h 50"/>
                  <a:gd name="T24" fmla="*/ 59 w 59"/>
                  <a:gd name="T2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0">
                    <a:moveTo>
                      <a:pt x="59" y="37"/>
                    </a:moveTo>
                    <a:lnTo>
                      <a:pt x="9" y="50"/>
                    </a:lnTo>
                    <a:lnTo>
                      <a:pt x="0" y="13"/>
                    </a:lnTo>
                    <a:lnTo>
                      <a:pt x="8" y="10"/>
                    </a:lnTo>
                    <a:lnTo>
                      <a:pt x="15" y="37"/>
                    </a:lnTo>
                    <a:lnTo>
                      <a:pt x="25" y="35"/>
                    </a:lnTo>
                    <a:lnTo>
                      <a:pt x="19" y="9"/>
                    </a:lnTo>
                    <a:lnTo>
                      <a:pt x="27" y="8"/>
                    </a:lnTo>
                    <a:lnTo>
                      <a:pt x="34" y="32"/>
                    </a:lnTo>
                    <a:lnTo>
                      <a:pt x="47" y="29"/>
                    </a:lnTo>
                    <a:lnTo>
                      <a:pt x="40" y="1"/>
                    </a:lnTo>
                    <a:lnTo>
                      <a:pt x="49" y="0"/>
                    </a:lnTo>
                    <a:lnTo>
                      <a:pt x="5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" name="iṧlíḋè"/>
              <p:cNvSpPr/>
              <p:nvPr/>
            </p:nvSpPr>
            <p:spPr bwMode="auto">
              <a:xfrm>
                <a:off x="3138384" y="5096465"/>
                <a:ext cx="82550" cy="38100"/>
              </a:xfrm>
              <a:custGeom>
                <a:avLst/>
                <a:gdLst>
                  <a:gd name="T0" fmla="*/ 52 w 52"/>
                  <a:gd name="T1" fmla="*/ 9 h 24"/>
                  <a:gd name="T2" fmla="*/ 3 w 52"/>
                  <a:gd name="T3" fmla="*/ 24 h 24"/>
                  <a:gd name="T4" fmla="*/ 0 w 52"/>
                  <a:gd name="T5" fmla="*/ 15 h 24"/>
                  <a:gd name="T6" fmla="*/ 49 w 52"/>
                  <a:gd name="T7" fmla="*/ 0 h 24"/>
                  <a:gd name="T8" fmla="*/ 52 w 52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">
                    <a:moveTo>
                      <a:pt x="52" y="9"/>
                    </a:moveTo>
                    <a:lnTo>
                      <a:pt x="3" y="24"/>
                    </a:lnTo>
                    <a:lnTo>
                      <a:pt x="0" y="15"/>
                    </a:lnTo>
                    <a:lnTo>
                      <a:pt x="49" y="0"/>
                    </a:ln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5" name="islïḓè"/>
              <p:cNvSpPr/>
              <p:nvPr/>
            </p:nvSpPr>
            <p:spPr bwMode="auto">
              <a:xfrm>
                <a:off x="3120922" y="5047253"/>
                <a:ext cx="88900" cy="52388"/>
              </a:xfrm>
              <a:custGeom>
                <a:avLst/>
                <a:gdLst>
                  <a:gd name="T0" fmla="*/ 3 w 48"/>
                  <a:gd name="T1" fmla="*/ 20 h 28"/>
                  <a:gd name="T2" fmla="*/ 0 w 48"/>
                  <a:gd name="T3" fmla="*/ 12 h 28"/>
                  <a:gd name="T4" fmla="*/ 26 w 48"/>
                  <a:gd name="T5" fmla="*/ 2 h 28"/>
                  <a:gd name="T6" fmla="*/ 34 w 48"/>
                  <a:gd name="T7" fmla="*/ 0 h 28"/>
                  <a:gd name="T8" fmla="*/ 42 w 48"/>
                  <a:gd name="T9" fmla="*/ 3 h 28"/>
                  <a:gd name="T10" fmla="*/ 47 w 48"/>
                  <a:gd name="T11" fmla="*/ 10 h 28"/>
                  <a:gd name="T12" fmla="*/ 47 w 48"/>
                  <a:gd name="T13" fmla="*/ 21 h 28"/>
                  <a:gd name="T14" fmla="*/ 38 w 48"/>
                  <a:gd name="T15" fmla="*/ 28 h 28"/>
                  <a:gd name="T16" fmla="*/ 34 w 48"/>
                  <a:gd name="T17" fmla="*/ 20 h 28"/>
                  <a:gd name="T18" fmla="*/ 39 w 48"/>
                  <a:gd name="T19" fmla="*/ 17 h 28"/>
                  <a:gd name="T20" fmla="*/ 40 w 48"/>
                  <a:gd name="T21" fmla="*/ 13 h 28"/>
                  <a:gd name="T22" fmla="*/ 37 w 48"/>
                  <a:gd name="T23" fmla="*/ 9 h 28"/>
                  <a:gd name="T24" fmla="*/ 30 w 48"/>
                  <a:gd name="T25" fmla="*/ 10 h 28"/>
                  <a:gd name="T26" fmla="*/ 3 w 48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28">
                    <a:moveTo>
                      <a:pt x="3" y="2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"/>
                      <a:pt x="32" y="0"/>
                      <a:pt x="34" y="0"/>
                    </a:cubicBezTo>
                    <a:cubicBezTo>
                      <a:pt x="37" y="0"/>
                      <a:pt x="39" y="1"/>
                      <a:pt x="42" y="3"/>
                    </a:cubicBezTo>
                    <a:cubicBezTo>
                      <a:pt x="44" y="4"/>
                      <a:pt x="46" y="7"/>
                      <a:pt x="47" y="10"/>
                    </a:cubicBezTo>
                    <a:cubicBezTo>
                      <a:pt x="48" y="14"/>
                      <a:pt x="48" y="18"/>
                      <a:pt x="47" y="21"/>
                    </a:cubicBezTo>
                    <a:cubicBezTo>
                      <a:pt x="45" y="24"/>
                      <a:pt x="42" y="26"/>
                      <a:pt x="38" y="28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19"/>
                      <a:pt x="38" y="18"/>
                      <a:pt x="39" y="17"/>
                    </a:cubicBezTo>
                    <a:cubicBezTo>
                      <a:pt x="40" y="16"/>
                      <a:pt x="40" y="14"/>
                      <a:pt x="40" y="13"/>
                    </a:cubicBezTo>
                    <a:cubicBezTo>
                      <a:pt x="39" y="11"/>
                      <a:pt x="38" y="10"/>
                      <a:pt x="37" y="9"/>
                    </a:cubicBezTo>
                    <a:cubicBezTo>
                      <a:pt x="35" y="9"/>
                      <a:pt x="33" y="9"/>
                      <a:pt x="30" y="10"/>
                    </a:cubicBezTo>
                    <a:lnTo>
                      <a:pt x="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6" name="íṥ1iḍe"/>
              <p:cNvSpPr/>
              <p:nvPr/>
            </p:nvSpPr>
            <p:spPr bwMode="auto">
              <a:xfrm>
                <a:off x="3112984" y="5017090"/>
                <a:ext cx="80963" cy="46038"/>
              </a:xfrm>
              <a:custGeom>
                <a:avLst/>
                <a:gdLst>
                  <a:gd name="T0" fmla="*/ 51 w 51"/>
                  <a:gd name="T1" fmla="*/ 9 h 29"/>
                  <a:gd name="T2" fmla="*/ 3 w 51"/>
                  <a:gd name="T3" fmla="*/ 29 h 29"/>
                  <a:gd name="T4" fmla="*/ 0 w 51"/>
                  <a:gd name="T5" fmla="*/ 19 h 29"/>
                  <a:gd name="T6" fmla="*/ 46 w 51"/>
                  <a:gd name="T7" fmla="*/ 0 h 29"/>
                  <a:gd name="T8" fmla="*/ 51 w 51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9">
                    <a:moveTo>
                      <a:pt x="51" y="9"/>
                    </a:moveTo>
                    <a:lnTo>
                      <a:pt x="3" y="29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5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7" name="iṥľîḋé"/>
              <p:cNvSpPr/>
              <p:nvPr/>
            </p:nvSpPr>
            <p:spPr bwMode="auto">
              <a:xfrm>
                <a:off x="3081234" y="4948828"/>
                <a:ext cx="101600" cy="93663"/>
              </a:xfrm>
              <a:custGeom>
                <a:avLst/>
                <a:gdLst>
                  <a:gd name="T0" fmla="*/ 64 w 64"/>
                  <a:gd name="T1" fmla="*/ 36 h 59"/>
                  <a:gd name="T2" fmla="*/ 18 w 64"/>
                  <a:gd name="T3" fmla="*/ 59 h 59"/>
                  <a:gd name="T4" fmla="*/ 14 w 64"/>
                  <a:gd name="T5" fmla="*/ 50 h 59"/>
                  <a:gd name="T6" fmla="*/ 35 w 64"/>
                  <a:gd name="T7" fmla="*/ 16 h 59"/>
                  <a:gd name="T8" fmla="*/ 3 w 64"/>
                  <a:gd name="T9" fmla="*/ 31 h 59"/>
                  <a:gd name="T10" fmla="*/ 0 w 64"/>
                  <a:gd name="T11" fmla="*/ 22 h 59"/>
                  <a:gd name="T12" fmla="*/ 45 w 64"/>
                  <a:gd name="T13" fmla="*/ 0 h 59"/>
                  <a:gd name="T14" fmla="*/ 50 w 64"/>
                  <a:gd name="T15" fmla="*/ 8 h 59"/>
                  <a:gd name="T16" fmla="*/ 29 w 64"/>
                  <a:gd name="T17" fmla="*/ 42 h 59"/>
                  <a:gd name="T18" fmla="*/ 59 w 64"/>
                  <a:gd name="T19" fmla="*/ 26 h 59"/>
                  <a:gd name="T20" fmla="*/ 64 w 64"/>
                  <a:gd name="T21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9">
                    <a:moveTo>
                      <a:pt x="64" y="36"/>
                    </a:moveTo>
                    <a:lnTo>
                      <a:pt x="18" y="59"/>
                    </a:lnTo>
                    <a:lnTo>
                      <a:pt x="14" y="50"/>
                    </a:lnTo>
                    <a:lnTo>
                      <a:pt x="35" y="16"/>
                    </a:lnTo>
                    <a:lnTo>
                      <a:pt x="3" y="31"/>
                    </a:lnTo>
                    <a:lnTo>
                      <a:pt x="0" y="22"/>
                    </a:lnTo>
                    <a:lnTo>
                      <a:pt x="45" y="0"/>
                    </a:lnTo>
                    <a:lnTo>
                      <a:pt x="50" y="8"/>
                    </a:lnTo>
                    <a:lnTo>
                      <a:pt x="29" y="42"/>
                    </a:lnTo>
                    <a:lnTo>
                      <a:pt x="59" y="26"/>
                    </a:lnTo>
                    <a:lnTo>
                      <a:pt x="6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8" name="îślidè"/>
              <p:cNvSpPr/>
              <p:nvPr/>
            </p:nvSpPr>
            <p:spPr bwMode="auto">
              <a:xfrm>
                <a:off x="3047897" y="4877390"/>
                <a:ext cx="84138" cy="88900"/>
              </a:xfrm>
              <a:custGeom>
                <a:avLst/>
                <a:gdLst>
                  <a:gd name="T0" fmla="*/ 28 w 46"/>
                  <a:gd name="T1" fmla="*/ 21 h 48"/>
                  <a:gd name="T2" fmla="*/ 22 w 46"/>
                  <a:gd name="T3" fmla="*/ 25 h 48"/>
                  <a:gd name="T4" fmla="*/ 11 w 46"/>
                  <a:gd name="T5" fmla="*/ 9 h 48"/>
                  <a:gd name="T6" fmla="*/ 26 w 46"/>
                  <a:gd name="T7" fmla="*/ 0 h 48"/>
                  <a:gd name="T8" fmla="*/ 35 w 46"/>
                  <a:gd name="T9" fmla="*/ 4 h 48"/>
                  <a:gd name="T10" fmla="*/ 42 w 46"/>
                  <a:gd name="T11" fmla="*/ 12 h 48"/>
                  <a:gd name="T12" fmla="*/ 46 w 46"/>
                  <a:gd name="T13" fmla="*/ 24 h 48"/>
                  <a:gd name="T14" fmla="*/ 43 w 46"/>
                  <a:gd name="T15" fmla="*/ 35 h 48"/>
                  <a:gd name="T16" fmla="*/ 35 w 46"/>
                  <a:gd name="T17" fmla="*/ 43 h 48"/>
                  <a:gd name="T18" fmla="*/ 23 w 46"/>
                  <a:gd name="T19" fmla="*/ 47 h 48"/>
                  <a:gd name="T20" fmla="*/ 12 w 46"/>
                  <a:gd name="T21" fmla="*/ 45 h 48"/>
                  <a:gd name="T22" fmla="*/ 4 w 46"/>
                  <a:gd name="T23" fmla="*/ 37 h 48"/>
                  <a:gd name="T24" fmla="*/ 0 w 46"/>
                  <a:gd name="T25" fmla="*/ 24 h 48"/>
                  <a:gd name="T26" fmla="*/ 5 w 46"/>
                  <a:gd name="T27" fmla="*/ 14 h 48"/>
                  <a:gd name="T28" fmla="*/ 11 w 46"/>
                  <a:gd name="T29" fmla="*/ 21 h 48"/>
                  <a:gd name="T30" fmla="*/ 9 w 46"/>
                  <a:gd name="T31" fmla="*/ 27 h 48"/>
                  <a:gd name="T32" fmla="*/ 11 w 46"/>
                  <a:gd name="T33" fmla="*/ 33 h 48"/>
                  <a:gd name="T34" fmla="*/ 19 w 46"/>
                  <a:gd name="T35" fmla="*/ 39 h 48"/>
                  <a:gd name="T36" fmla="*/ 30 w 46"/>
                  <a:gd name="T37" fmla="*/ 36 h 48"/>
                  <a:gd name="T38" fmla="*/ 38 w 46"/>
                  <a:gd name="T39" fmla="*/ 26 h 48"/>
                  <a:gd name="T40" fmla="*/ 36 w 46"/>
                  <a:gd name="T41" fmla="*/ 17 h 48"/>
                  <a:gd name="T42" fmla="*/ 32 w 46"/>
                  <a:gd name="T43" fmla="*/ 13 h 48"/>
                  <a:gd name="T44" fmla="*/ 27 w 46"/>
                  <a:gd name="T45" fmla="*/ 10 h 48"/>
                  <a:gd name="T46" fmla="*/ 23 w 46"/>
                  <a:gd name="T47" fmla="*/ 13 h 48"/>
                  <a:gd name="T48" fmla="*/ 28 w 46"/>
                  <a:gd name="T4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8">
                    <a:moveTo>
                      <a:pt x="28" y="21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1"/>
                      <a:pt x="31" y="2"/>
                      <a:pt x="35" y="4"/>
                    </a:cubicBezTo>
                    <a:cubicBezTo>
                      <a:pt x="38" y="6"/>
                      <a:pt x="40" y="9"/>
                      <a:pt x="42" y="12"/>
                    </a:cubicBezTo>
                    <a:cubicBezTo>
                      <a:pt x="45" y="16"/>
                      <a:pt x="46" y="20"/>
                      <a:pt x="46" y="24"/>
                    </a:cubicBezTo>
                    <a:cubicBezTo>
                      <a:pt x="46" y="28"/>
                      <a:pt x="45" y="31"/>
                      <a:pt x="43" y="35"/>
                    </a:cubicBezTo>
                    <a:cubicBezTo>
                      <a:pt x="41" y="38"/>
                      <a:pt x="38" y="41"/>
                      <a:pt x="35" y="43"/>
                    </a:cubicBezTo>
                    <a:cubicBezTo>
                      <a:pt x="31" y="46"/>
                      <a:pt x="27" y="47"/>
                      <a:pt x="23" y="47"/>
                    </a:cubicBezTo>
                    <a:cubicBezTo>
                      <a:pt x="19" y="48"/>
                      <a:pt x="15" y="47"/>
                      <a:pt x="12" y="45"/>
                    </a:cubicBezTo>
                    <a:cubicBezTo>
                      <a:pt x="9" y="43"/>
                      <a:pt x="6" y="41"/>
                      <a:pt x="4" y="37"/>
                    </a:cubicBezTo>
                    <a:cubicBezTo>
                      <a:pt x="1" y="32"/>
                      <a:pt x="0" y="28"/>
                      <a:pt x="0" y="24"/>
                    </a:cubicBezTo>
                    <a:cubicBezTo>
                      <a:pt x="0" y="21"/>
                      <a:pt x="2" y="17"/>
                      <a:pt x="5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3"/>
                      <a:pt x="9" y="24"/>
                      <a:pt x="9" y="27"/>
                    </a:cubicBezTo>
                    <a:cubicBezTo>
                      <a:pt x="8" y="29"/>
                      <a:pt x="9" y="31"/>
                      <a:pt x="11" y="33"/>
                    </a:cubicBezTo>
                    <a:cubicBezTo>
                      <a:pt x="13" y="36"/>
                      <a:pt x="15" y="38"/>
                      <a:pt x="19" y="39"/>
                    </a:cubicBezTo>
                    <a:cubicBezTo>
                      <a:pt x="22" y="39"/>
                      <a:pt x="26" y="38"/>
                      <a:pt x="30" y="36"/>
                    </a:cubicBezTo>
                    <a:cubicBezTo>
                      <a:pt x="34" y="33"/>
                      <a:pt x="37" y="30"/>
                      <a:pt x="38" y="26"/>
                    </a:cubicBezTo>
                    <a:cubicBezTo>
                      <a:pt x="39" y="23"/>
                      <a:pt x="38" y="20"/>
                      <a:pt x="36" y="17"/>
                    </a:cubicBezTo>
                    <a:cubicBezTo>
                      <a:pt x="35" y="15"/>
                      <a:pt x="34" y="14"/>
                      <a:pt x="32" y="13"/>
                    </a:cubicBezTo>
                    <a:cubicBezTo>
                      <a:pt x="30" y="11"/>
                      <a:pt x="29" y="10"/>
                      <a:pt x="27" y="10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9" name="îŝ1ide"/>
              <p:cNvSpPr/>
              <p:nvPr/>
            </p:nvSpPr>
            <p:spPr bwMode="auto">
              <a:xfrm>
                <a:off x="1981097" y="4907553"/>
                <a:ext cx="931863" cy="969963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0" name="í$ḻíde"/>
              <p:cNvSpPr/>
              <p:nvPr/>
            </p:nvSpPr>
            <p:spPr bwMode="auto">
              <a:xfrm>
                <a:off x="2144609" y="5142503"/>
                <a:ext cx="604838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文本框 68"/>
          <p:cNvSpPr txBox="1"/>
          <p:nvPr userDrawn="1"/>
        </p:nvSpPr>
        <p:spPr>
          <a:xfrm>
            <a:off x="4553813" y="1469569"/>
            <a:ext cx="1041123" cy="15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您好！我是本套</a:t>
            </a:r>
            <a:r>
              <a:rPr lang="en-US" altLang="zh-CN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模板的作者王奕博，本套</a:t>
            </a:r>
            <a:r>
              <a:rPr lang="en-US" altLang="zh-CN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模板是特别为北京科技大学同学朋友制作，方便各位的答辩工作。本模板内使用图片来自北京科技大学官方微信公众号</a:t>
            </a:r>
            <a:r>
              <a:rPr lang="en-US" altLang="zh-CN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,</a:t>
            </a:r>
            <a:r>
              <a:rPr lang="zh-CN" altLang="en-US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模板文案仅供参考，官方信息以北京科技大学官网为准。恶意修改、诋毁、扭曲北京科技大学形象的行为后果自负。</a:t>
            </a:r>
            <a:endParaRPr lang="en-US" altLang="zh-CN" sz="100" dirty="0">
              <a:solidFill>
                <a:schemeClr val="bg1">
                  <a:alpha val="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最后，祝您答辩顺利，前程似锦！</a:t>
            </a:r>
            <a:endParaRPr lang="zh-CN" altLang="en-US" sz="100" dirty="0">
              <a:solidFill>
                <a:schemeClr val="bg1">
                  <a:alpha val="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8610433" y="-15557"/>
            <a:ext cx="7163134" cy="7169530"/>
            <a:chOff x="1560409" y="2069897"/>
            <a:chExt cx="1776413" cy="1778000"/>
          </a:xfrm>
        </p:grpSpPr>
        <p:sp>
          <p:nvSpPr>
            <p:cNvPr id="67" name="îS1îḋé"/>
            <p:cNvSpPr/>
            <p:nvPr/>
          </p:nvSpPr>
          <p:spPr bwMode="auto">
            <a:xfrm>
              <a:off x="1560409" y="2069897"/>
              <a:ext cx="1776413" cy="1778000"/>
            </a:xfrm>
            <a:prstGeom prst="ellipse">
              <a:avLst/>
            </a:prstGeom>
            <a:noFill/>
            <a:ln w="98425" cap="flat">
              <a:solidFill>
                <a:schemeClr val="bg1">
                  <a:lumMod val="95000"/>
                  <a:alpha val="21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8" name="îṣḷïďé"/>
            <p:cNvSpPr/>
            <p:nvPr/>
          </p:nvSpPr>
          <p:spPr bwMode="auto">
            <a:xfrm>
              <a:off x="1779484" y="2288972"/>
              <a:ext cx="1336675" cy="1338263"/>
            </a:xfrm>
            <a:prstGeom prst="ellipse">
              <a:avLst/>
            </a:prstGeom>
            <a:noFill/>
            <a:ln w="19050" cap="flat">
              <a:solidFill>
                <a:schemeClr val="bg1">
                  <a:alpha val="21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9" name="组合 8"/>
          <p:cNvGrpSpPr/>
          <p:nvPr userDrawn="1"/>
        </p:nvGrpSpPr>
        <p:grpSpPr>
          <a:xfrm>
            <a:off x="8940102" y="218094"/>
            <a:ext cx="6503791" cy="6702232"/>
            <a:chOff x="1641372" y="4491628"/>
            <a:chExt cx="1612900" cy="1662113"/>
          </a:xfrm>
          <a:solidFill>
            <a:schemeClr val="bg1">
              <a:lumMod val="95000"/>
              <a:alpha val="21000"/>
            </a:schemeClr>
          </a:solidFill>
        </p:grpSpPr>
        <p:sp>
          <p:nvSpPr>
            <p:cNvPr id="10" name="ïś1íďê"/>
            <p:cNvSpPr/>
            <p:nvPr/>
          </p:nvSpPr>
          <p:spPr bwMode="auto">
            <a:xfrm>
              <a:off x="2889147" y="4701178"/>
              <a:ext cx="153988" cy="138113"/>
            </a:xfrm>
            <a:custGeom>
              <a:avLst/>
              <a:gdLst>
                <a:gd name="T0" fmla="*/ 62 w 83"/>
                <a:gd name="T1" fmla="*/ 8 h 75"/>
                <a:gd name="T2" fmla="*/ 53 w 83"/>
                <a:gd name="T3" fmla="*/ 10 h 75"/>
                <a:gd name="T4" fmla="*/ 57 w 83"/>
                <a:gd name="T5" fmla="*/ 0 h 75"/>
                <a:gd name="T6" fmla="*/ 44 w 83"/>
                <a:gd name="T7" fmla="*/ 21 h 75"/>
                <a:gd name="T8" fmla="*/ 58 w 83"/>
                <a:gd name="T9" fmla="*/ 11 h 75"/>
                <a:gd name="T10" fmla="*/ 54 w 83"/>
                <a:gd name="T11" fmla="*/ 18 h 75"/>
                <a:gd name="T12" fmla="*/ 28 w 83"/>
                <a:gd name="T13" fmla="*/ 18 h 75"/>
                <a:gd name="T14" fmla="*/ 19 w 83"/>
                <a:gd name="T15" fmla="*/ 17 h 75"/>
                <a:gd name="T16" fmla="*/ 25 w 83"/>
                <a:gd name="T17" fmla="*/ 12 h 75"/>
                <a:gd name="T18" fmla="*/ 1 w 83"/>
                <a:gd name="T19" fmla="*/ 30 h 75"/>
                <a:gd name="T20" fmla="*/ 13 w 83"/>
                <a:gd name="T21" fmla="*/ 24 h 75"/>
                <a:gd name="T22" fmla="*/ 36 w 83"/>
                <a:gd name="T23" fmla="*/ 28 h 75"/>
                <a:gd name="T24" fmla="*/ 22 w 83"/>
                <a:gd name="T25" fmla="*/ 35 h 75"/>
                <a:gd name="T26" fmla="*/ 45 w 83"/>
                <a:gd name="T27" fmla="*/ 41 h 75"/>
                <a:gd name="T28" fmla="*/ 42 w 83"/>
                <a:gd name="T29" fmla="*/ 41 h 75"/>
                <a:gd name="T30" fmla="*/ 35 w 83"/>
                <a:gd name="T31" fmla="*/ 40 h 75"/>
                <a:gd name="T32" fmla="*/ 37 w 83"/>
                <a:gd name="T33" fmla="*/ 45 h 75"/>
                <a:gd name="T34" fmla="*/ 12 w 83"/>
                <a:gd name="T35" fmla="*/ 34 h 75"/>
                <a:gd name="T36" fmla="*/ 9 w 83"/>
                <a:gd name="T37" fmla="*/ 35 h 75"/>
                <a:gd name="T38" fmla="*/ 20 w 83"/>
                <a:gd name="T39" fmla="*/ 64 h 75"/>
                <a:gd name="T40" fmla="*/ 0 w 83"/>
                <a:gd name="T41" fmla="*/ 57 h 75"/>
                <a:gd name="T42" fmla="*/ 35 w 83"/>
                <a:gd name="T43" fmla="*/ 58 h 75"/>
                <a:gd name="T44" fmla="*/ 46 w 83"/>
                <a:gd name="T45" fmla="*/ 57 h 75"/>
                <a:gd name="T46" fmla="*/ 42 w 83"/>
                <a:gd name="T47" fmla="*/ 48 h 75"/>
                <a:gd name="T48" fmla="*/ 62 w 83"/>
                <a:gd name="T49" fmla="*/ 57 h 75"/>
                <a:gd name="T50" fmla="*/ 61 w 83"/>
                <a:gd name="T51" fmla="*/ 35 h 75"/>
                <a:gd name="T52" fmla="*/ 62 w 83"/>
                <a:gd name="T53" fmla="*/ 34 h 75"/>
                <a:gd name="T54" fmla="*/ 66 w 83"/>
                <a:gd name="T55" fmla="*/ 16 h 75"/>
                <a:gd name="T56" fmla="*/ 63 w 83"/>
                <a:gd name="T57" fmla="*/ 44 h 75"/>
                <a:gd name="T58" fmla="*/ 54 w 83"/>
                <a:gd name="T59" fmla="*/ 32 h 75"/>
                <a:gd name="T60" fmla="*/ 60 w 83"/>
                <a:gd name="T61" fmla="*/ 27 h 75"/>
                <a:gd name="T62" fmla="*/ 67 w 83"/>
                <a:gd name="T63" fmla="*/ 18 h 75"/>
                <a:gd name="T64" fmla="*/ 77 w 83"/>
                <a:gd name="T65" fmla="*/ 23 h 75"/>
                <a:gd name="T66" fmla="*/ 60 w 83"/>
                <a:gd name="T67" fmla="*/ 2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3" h="75">
                  <a:moveTo>
                    <a:pt x="66" y="16"/>
                  </a:moveTo>
                  <a:cubicBezTo>
                    <a:pt x="65" y="13"/>
                    <a:pt x="63" y="11"/>
                    <a:pt x="62" y="8"/>
                  </a:cubicBezTo>
                  <a:cubicBezTo>
                    <a:pt x="59" y="9"/>
                    <a:pt x="57" y="9"/>
                    <a:pt x="54" y="10"/>
                  </a:cubicBezTo>
                  <a:cubicBezTo>
                    <a:pt x="54" y="10"/>
                    <a:pt x="53" y="10"/>
                    <a:pt x="53" y="10"/>
                  </a:cubicBezTo>
                  <a:cubicBezTo>
                    <a:pt x="54" y="7"/>
                    <a:pt x="57" y="6"/>
                    <a:pt x="59" y="3"/>
                  </a:cubicBezTo>
                  <a:cubicBezTo>
                    <a:pt x="58" y="2"/>
                    <a:pt x="58" y="1"/>
                    <a:pt x="57" y="0"/>
                  </a:cubicBezTo>
                  <a:cubicBezTo>
                    <a:pt x="48" y="1"/>
                    <a:pt x="37" y="9"/>
                    <a:pt x="42" y="19"/>
                  </a:cubicBezTo>
                  <a:cubicBezTo>
                    <a:pt x="42" y="19"/>
                    <a:pt x="43" y="20"/>
                    <a:pt x="44" y="21"/>
                  </a:cubicBezTo>
                  <a:cubicBezTo>
                    <a:pt x="47" y="19"/>
                    <a:pt x="48" y="15"/>
                    <a:pt x="51" y="14"/>
                  </a:cubicBezTo>
                  <a:cubicBezTo>
                    <a:pt x="53" y="13"/>
                    <a:pt x="55" y="13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7" y="14"/>
                    <a:pt x="56" y="16"/>
                    <a:pt x="54" y="18"/>
                  </a:cubicBezTo>
                  <a:cubicBezTo>
                    <a:pt x="54" y="21"/>
                    <a:pt x="55" y="24"/>
                    <a:pt x="54" y="27"/>
                  </a:cubicBezTo>
                  <a:cubicBezTo>
                    <a:pt x="54" y="27"/>
                    <a:pt x="30" y="18"/>
                    <a:pt x="28" y="18"/>
                  </a:cubicBezTo>
                  <a:cubicBezTo>
                    <a:pt x="25" y="17"/>
                    <a:pt x="22" y="17"/>
                    <a:pt x="20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5"/>
                    <a:pt x="23" y="15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18" y="12"/>
                    <a:pt x="11" y="16"/>
                    <a:pt x="4" y="18"/>
                  </a:cubicBezTo>
                  <a:cubicBezTo>
                    <a:pt x="0" y="22"/>
                    <a:pt x="0" y="25"/>
                    <a:pt x="1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6" y="29"/>
                    <a:pt x="9" y="26"/>
                    <a:pt x="13" y="24"/>
                  </a:cubicBezTo>
                  <a:cubicBezTo>
                    <a:pt x="19" y="20"/>
                    <a:pt x="30" y="22"/>
                    <a:pt x="37" y="27"/>
                  </a:cubicBezTo>
                  <a:cubicBezTo>
                    <a:pt x="37" y="28"/>
                    <a:pt x="36" y="28"/>
                    <a:pt x="36" y="28"/>
                  </a:cubicBezTo>
                  <a:cubicBezTo>
                    <a:pt x="31" y="29"/>
                    <a:pt x="28" y="28"/>
                    <a:pt x="22" y="32"/>
                  </a:cubicBezTo>
                  <a:cubicBezTo>
                    <a:pt x="22" y="33"/>
                    <a:pt x="22" y="34"/>
                    <a:pt x="22" y="35"/>
                  </a:cubicBezTo>
                  <a:cubicBezTo>
                    <a:pt x="22" y="37"/>
                    <a:pt x="22" y="37"/>
                    <a:pt x="24" y="39"/>
                  </a:cubicBezTo>
                  <a:cubicBezTo>
                    <a:pt x="31" y="37"/>
                    <a:pt x="37" y="36"/>
                    <a:pt x="45" y="4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3" y="41"/>
                    <a:pt x="42" y="41"/>
                    <a:pt x="42" y="41"/>
                  </a:cubicBezTo>
                  <a:cubicBezTo>
                    <a:pt x="41" y="40"/>
                    <a:pt x="40" y="39"/>
                    <a:pt x="39" y="39"/>
                  </a:cubicBezTo>
                  <a:cubicBezTo>
                    <a:pt x="37" y="41"/>
                    <a:pt x="37" y="41"/>
                    <a:pt x="35" y="40"/>
                  </a:cubicBezTo>
                  <a:cubicBezTo>
                    <a:pt x="35" y="40"/>
                    <a:pt x="34" y="41"/>
                    <a:pt x="34" y="41"/>
                  </a:cubicBezTo>
                  <a:cubicBezTo>
                    <a:pt x="35" y="43"/>
                    <a:pt x="35" y="43"/>
                    <a:pt x="37" y="45"/>
                  </a:cubicBezTo>
                  <a:cubicBezTo>
                    <a:pt x="36" y="46"/>
                    <a:pt x="36" y="47"/>
                    <a:pt x="35" y="48"/>
                  </a:cubicBezTo>
                  <a:cubicBezTo>
                    <a:pt x="27" y="44"/>
                    <a:pt x="20" y="40"/>
                    <a:pt x="12" y="34"/>
                  </a:cubicBezTo>
                  <a:cubicBezTo>
                    <a:pt x="11" y="34"/>
                    <a:pt x="11" y="34"/>
                    <a:pt x="10" y="34"/>
                  </a:cubicBezTo>
                  <a:cubicBezTo>
                    <a:pt x="9" y="34"/>
                    <a:pt x="9" y="35"/>
                    <a:pt x="9" y="35"/>
                  </a:cubicBezTo>
                  <a:cubicBezTo>
                    <a:pt x="11" y="55"/>
                    <a:pt x="20" y="44"/>
                    <a:pt x="31" y="54"/>
                  </a:cubicBezTo>
                  <a:cubicBezTo>
                    <a:pt x="27" y="58"/>
                    <a:pt x="23" y="61"/>
                    <a:pt x="20" y="64"/>
                  </a:cubicBezTo>
                  <a:cubicBezTo>
                    <a:pt x="15" y="63"/>
                    <a:pt x="6" y="55"/>
                    <a:pt x="1" y="56"/>
                  </a:cubicBezTo>
                  <a:cubicBezTo>
                    <a:pt x="1" y="56"/>
                    <a:pt x="1" y="56"/>
                    <a:pt x="0" y="57"/>
                  </a:cubicBezTo>
                  <a:cubicBezTo>
                    <a:pt x="2" y="62"/>
                    <a:pt x="7" y="67"/>
                    <a:pt x="9" y="72"/>
                  </a:cubicBezTo>
                  <a:cubicBezTo>
                    <a:pt x="17" y="75"/>
                    <a:pt x="26" y="66"/>
                    <a:pt x="35" y="58"/>
                  </a:cubicBezTo>
                  <a:cubicBezTo>
                    <a:pt x="37" y="60"/>
                    <a:pt x="39" y="63"/>
                    <a:pt x="42" y="65"/>
                  </a:cubicBezTo>
                  <a:cubicBezTo>
                    <a:pt x="46" y="63"/>
                    <a:pt x="46" y="60"/>
                    <a:pt x="46" y="57"/>
                  </a:cubicBezTo>
                  <a:cubicBezTo>
                    <a:pt x="45" y="54"/>
                    <a:pt x="43" y="53"/>
                    <a:pt x="40" y="50"/>
                  </a:cubicBezTo>
                  <a:cubicBezTo>
                    <a:pt x="41" y="49"/>
                    <a:pt x="42" y="48"/>
                    <a:pt x="42" y="48"/>
                  </a:cubicBezTo>
                  <a:cubicBezTo>
                    <a:pt x="46" y="48"/>
                    <a:pt x="49" y="48"/>
                    <a:pt x="53" y="46"/>
                  </a:cubicBezTo>
                  <a:cubicBezTo>
                    <a:pt x="56" y="49"/>
                    <a:pt x="59" y="53"/>
                    <a:pt x="62" y="57"/>
                  </a:cubicBezTo>
                  <a:cubicBezTo>
                    <a:pt x="65" y="56"/>
                    <a:pt x="68" y="55"/>
                    <a:pt x="70" y="52"/>
                  </a:cubicBezTo>
                  <a:cubicBezTo>
                    <a:pt x="72" y="47"/>
                    <a:pt x="66" y="40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9" y="34"/>
                    <a:pt x="72" y="37"/>
                    <a:pt x="79" y="32"/>
                  </a:cubicBezTo>
                  <a:cubicBezTo>
                    <a:pt x="83" y="17"/>
                    <a:pt x="74" y="21"/>
                    <a:pt x="66" y="16"/>
                  </a:cubicBezTo>
                  <a:close/>
                  <a:moveTo>
                    <a:pt x="63" y="44"/>
                  </a:moveTo>
                  <a:cubicBezTo>
                    <a:pt x="63" y="44"/>
                    <a:pt x="63" y="44"/>
                    <a:pt x="63" y="44"/>
                  </a:cubicBezTo>
                  <a:cubicBezTo>
                    <a:pt x="55" y="42"/>
                    <a:pt x="46" y="34"/>
                    <a:pt x="38" y="32"/>
                  </a:cubicBezTo>
                  <a:cubicBezTo>
                    <a:pt x="43" y="28"/>
                    <a:pt x="48" y="31"/>
                    <a:pt x="54" y="32"/>
                  </a:cubicBezTo>
                  <a:cubicBezTo>
                    <a:pt x="57" y="36"/>
                    <a:pt x="60" y="40"/>
                    <a:pt x="63" y="44"/>
                  </a:cubicBezTo>
                  <a:close/>
                  <a:moveTo>
                    <a:pt x="60" y="27"/>
                  </a:moveTo>
                  <a:cubicBezTo>
                    <a:pt x="60" y="27"/>
                    <a:pt x="60" y="26"/>
                    <a:pt x="59" y="26"/>
                  </a:cubicBezTo>
                  <a:cubicBezTo>
                    <a:pt x="61" y="23"/>
                    <a:pt x="63" y="20"/>
                    <a:pt x="67" y="18"/>
                  </a:cubicBezTo>
                  <a:cubicBezTo>
                    <a:pt x="69" y="19"/>
                    <a:pt x="71" y="19"/>
                    <a:pt x="74" y="20"/>
                  </a:cubicBezTo>
                  <a:cubicBezTo>
                    <a:pt x="75" y="21"/>
                    <a:pt x="76" y="22"/>
                    <a:pt x="77" y="23"/>
                  </a:cubicBezTo>
                  <a:cubicBezTo>
                    <a:pt x="77" y="24"/>
                    <a:pt x="77" y="24"/>
                    <a:pt x="77" y="25"/>
                  </a:cubicBezTo>
                  <a:cubicBezTo>
                    <a:pt x="72" y="29"/>
                    <a:pt x="66" y="27"/>
                    <a:pt x="6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ïṩḻîḓé"/>
            <p:cNvSpPr/>
            <p:nvPr/>
          </p:nvSpPr>
          <p:spPr bwMode="auto">
            <a:xfrm>
              <a:off x="2728809" y="4582115"/>
              <a:ext cx="101600" cy="147638"/>
            </a:xfrm>
            <a:custGeom>
              <a:avLst/>
              <a:gdLst>
                <a:gd name="T0" fmla="*/ 47 w 55"/>
                <a:gd name="T1" fmla="*/ 0 h 80"/>
                <a:gd name="T2" fmla="*/ 49 w 55"/>
                <a:gd name="T3" fmla="*/ 20 h 80"/>
                <a:gd name="T4" fmla="*/ 51 w 55"/>
                <a:gd name="T5" fmla="*/ 34 h 80"/>
                <a:gd name="T6" fmla="*/ 28 w 55"/>
                <a:gd name="T7" fmla="*/ 38 h 80"/>
                <a:gd name="T8" fmla="*/ 41 w 55"/>
                <a:gd name="T9" fmla="*/ 68 h 80"/>
                <a:gd name="T10" fmla="*/ 25 w 55"/>
                <a:gd name="T11" fmla="*/ 74 h 80"/>
                <a:gd name="T12" fmla="*/ 26 w 55"/>
                <a:gd name="T13" fmla="*/ 39 h 80"/>
                <a:gd name="T14" fmla="*/ 23 w 55"/>
                <a:gd name="T15" fmla="*/ 40 h 80"/>
                <a:gd name="T16" fmla="*/ 7 w 55"/>
                <a:gd name="T17" fmla="*/ 54 h 80"/>
                <a:gd name="T18" fmla="*/ 0 w 55"/>
                <a:gd name="T19" fmla="*/ 43 h 80"/>
                <a:gd name="T20" fmla="*/ 14 w 55"/>
                <a:gd name="T21" fmla="*/ 28 h 80"/>
                <a:gd name="T22" fmla="*/ 6 w 55"/>
                <a:gd name="T23" fmla="*/ 15 h 80"/>
                <a:gd name="T24" fmla="*/ 7 w 55"/>
                <a:gd name="T25" fmla="*/ 15 h 80"/>
                <a:gd name="T26" fmla="*/ 26 w 55"/>
                <a:gd name="T27" fmla="*/ 18 h 80"/>
                <a:gd name="T28" fmla="*/ 47 w 55"/>
                <a:gd name="T2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80">
                  <a:moveTo>
                    <a:pt x="47" y="0"/>
                  </a:moveTo>
                  <a:cubicBezTo>
                    <a:pt x="55" y="7"/>
                    <a:pt x="49" y="11"/>
                    <a:pt x="49" y="20"/>
                  </a:cubicBezTo>
                  <a:cubicBezTo>
                    <a:pt x="49" y="25"/>
                    <a:pt x="55" y="25"/>
                    <a:pt x="51" y="34"/>
                  </a:cubicBezTo>
                  <a:cubicBezTo>
                    <a:pt x="44" y="37"/>
                    <a:pt x="34" y="32"/>
                    <a:pt x="28" y="38"/>
                  </a:cubicBezTo>
                  <a:cubicBezTo>
                    <a:pt x="38" y="44"/>
                    <a:pt x="45" y="59"/>
                    <a:pt x="41" y="68"/>
                  </a:cubicBezTo>
                  <a:cubicBezTo>
                    <a:pt x="39" y="74"/>
                    <a:pt x="28" y="80"/>
                    <a:pt x="25" y="74"/>
                  </a:cubicBezTo>
                  <a:cubicBezTo>
                    <a:pt x="19" y="62"/>
                    <a:pt x="39" y="55"/>
                    <a:pt x="26" y="39"/>
                  </a:cubicBezTo>
                  <a:cubicBezTo>
                    <a:pt x="25" y="39"/>
                    <a:pt x="25" y="39"/>
                    <a:pt x="23" y="40"/>
                  </a:cubicBezTo>
                  <a:cubicBezTo>
                    <a:pt x="17" y="44"/>
                    <a:pt x="14" y="52"/>
                    <a:pt x="7" y="54"/>
                  </a:cubicBezTo>
                  <a:cubicBezTo>
                    <a:pt x="2" y="51"/>
                    <a:pt x="2" y="48"/>
                    <a:pt x="0" y="43"/>
                  </a:cubicBezTo>
                  <a:cubicBezTo>
                    <a:pt x="3" y="39"/>
                    <a:pt x="14" y="30"/>
                    <a:pt x="14" y="28"/>
                  </a:cubicBezTo>
                  <a:cubicBezTo>
                    <a:pt x="14" y="25"/>
                    <a:pt x="7" y="19"/>
                    <a:pt x="6" y="15"/>
                  </a:cubicBezTo>
                  <a:cubicBezTo>
                    <a:pt x="6" y="15"/>
                    <a:pt x="7" y="15"/>
                    <a:pt x="7" y="15"/>
                  </a:cubicBezTo>
                  <a:cubicBezTo>
                    <a:pt x="13" y="15"/>
                    <a:pt x="20" y="18"/>
                    <a:pt x="26" y="18"/>
                  </a:cubicBezTo>
                  <a:cubicBezTo>
                    <a:pt x="34" y="17"/>
                    <a:pt x="41" y="5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išḷïḓe"/>
            <p:cNvSpPr/>
            <p:nvPr/>
          </p:nvSpPr>
          <p:spPr bwMode="auto">
            <a:xfrm>
              <a:off x="2490684" y="4510678"/>
              <a:ext cx="144463" cy="160338"/>
            </a:xfrm>
            <a:custGeom>
              <a:avLst/>
              <a:gdLst>
                <a:gd name="T0" fmla="*/ 55 w 78"/>
                <a:gd name="T1" fmla="*/ 64 h 87"/>
                <a:gd name="T2" fmla="*/ 62 w 78"/>
                <a:gd name="T3" fmla="*/ 50 h 87"/>
                <a:gd name="T4" fmla="*/ 54 w 78"/>
                <a:gd name="T5" fmla="*/ 43 h 87"/>
                <a:gd name="T6" fmla="*/ 69 w 78"/>
                <a:gd name="T7" fmla="*/ 29 h 87"/>
                <a:gd name="T8" fmla="*/ 67 w 78"/>
                <a:gd name="T9" fmla="*/ 21 h 87"/>
                <a:gd name="T10" fmla="*/ 70 w 78"/>
                <a:gd name="T11" fmla="*/ 11 h 87"/>
                <a:gd name="T12" fmla="*/ 69 w 78"/>
                <a:gd name="T13" fmla="*/ 3 h 87"/>
                <a:gd name="T14" fmla="*/ 64 w 78"/>
                <a:gd name="T15" fmla="*/ 0 h 87"/>
                <a:gd name="T16" fmla="*/ 63 w 78"/>
                <a:gd name="T17" fmla="*/ 0 h 87"/>
                <a:gd name="T18" fmla="*/ 63 w 78"/>
                <a:gd name="T19" fmla="*/ 12 h 87"/>
                <a:gd name="T20" fmla="*/ 42 w 78"/>
                <a:gd name="T21" fmla="*/ 25 h 87"/>
                <a:gd name="T22" fmla="*/ 42 w 78"/>
                <a:gd name="T23" fmla="*/ 33 h 87"/>
                <a:gd name="T24" fmla="*/ 33 w 78"/>
                <a:gd name="T25" fmla="*/ 36 h 87"/>
                <a:gd name="T26" fmla="*/ 39 w 78"/>
                <a:gd name="T27" fmla="*/ 33 h 87"/>
                <a:gd name="T28" fmla="*/ 39 w 78"/>
                <a:gd name="T29" fmla="*/ 23 h 87"/>
                <a:gd name="T30" fmla="*/ 36 w 78"/>
                <a:gd name="T31" fmla="*/ 0 h 87"/>
                <a:gd name="T32" fmla="*/ 36 w 78"/>
                <a:gd name="T33" fmla="*/ 0 h 87"/>
                <a:gd name="T34" fmla="*/ 36 w 78"/>
                <a:gd name="T35" fmla="*/ 8 h 87"/>
                <a:gd name="T36" fmla="*/ 30 w 78"/>
                <a:gd name="T37" fmla="*/ 24 h 87"/>
                <a:gd name="T38" fmla="*/ 1 w 78"/>
                <a:gd name="T39" fmla="*/ 29 h 87"/>
                <a:gd name="T40" fmla="*/ 0 w 78"/>
                <a:gd name="T41" fmla="*/ 31 h 87"/>
                <a:gd name="T42" fmla="*/ 18 w 78"/>
                <a:gd name="T43" fmla="*/ 39 h 87"/>
                <a:gd name="T44" fmla="*/ 25 w 78"/>
                <a:gd name="T45" fmla="*/ 36 h 87"/>
                <a:gd name="T46" fmla="*/ 25 w 78"/>
                <a:gd name="T47" fmla="*/ 36 h 87"/>
                <a:gd name="T48" fmla="*/ 3 w 78"/>
                <a:gd name="T49" fmla="*/ 62 h 87"/>
                <a:gd name="T50" fmla="*/ 5 w 78"/>
                <a:gd name="T51" fmla="*/ 67 h 87"/>
                <a:gd name="T52" fmla="*/ 12 w 78"/>
                <a:gd name="T53" fmla="*/ 66 h 87"/>
                <a:gd name="T54" fmla="*/ 22 w 78"/>
                <a:gd name="T55" fmla="*/ 74 h 87"/>
                <a:gd name="T56" fmla="*/ 25 w 78"/>
                <a:gd name="T57" fmla="*/ 61 h 87"/>
                <a:gd name="T58" fmla="*/ 30 w 78"/>
                <a:gd name="T59" fmla="*/ 49 h 87"/>
                <a:gd name="T60" fmla="*/ 48 w 78"/>
                <a:gd name="T61" fmla="*/ 63 h 87"/>
                <a:gd name="T62" fmla="*/ 24 w 78"/>
                <a:gd name="T63" fmla="*/ 71 h 87"/>
                <a:gd name="T64" fmla="*/ 48 w 78"/>
                <a:gd name="T65" fmla="*/ 71 h 87"/>
                <a:gd name="T66" fmla="*/ 51 w 78"/>
                <a:gd name="T67" fmla="*/ 69 h 87"/>
                <a:gd name="T68" fmla="*/ 77 w 78"/>
                <a:gd name="T69" fmla="*/ 87 h 87"/>
                <a:gd name="T70" fmla="*/ 78 w 78"/>
                <a:gd name="T71" fmla="*/ 86 h 87"/>
                <a:gd name="T72" fmla="*/ 55 w 78"/>
                <a:gd name="T73" fmla="*/ 64 h 87"/>
                <a:gd name="T74" fmla="*/ 15 w 78"/>
                <a:gd name="T75" fmla="*/ 64 h 87"/>
                <a:gd name="T76" fmla="*/ 15 w 78"/>
                <a:gd name="T77" fmla="*/ 65 h 87"/>
                <a:gd name="T78" fmla="*/ 11 w 78"/>
                <a:gd name="T79" fmla="*/ 63 h 87"/>
                <a:gd name="T80" fmla="*/ 12 w 78"/>
                <a:gd name="T81" fmla="*/ 60 h 87"/>
                <a:gd name="T82" fmla="*/ 15 w 78"/>
                <a:gd name="T83" fmla="*/ 57 h 87"/>
                <a:gd name="T84" fmla="*/ 17 w 78"/>
                <a:gd name="T85" fmla="*/ 58 h 87"/>
                <a:gd name="T86" fmla="*/ 15 w 78"/>
                <a:gd name="T87" fmla="*/ 64 h 87"/>
                <a:gd name="T88" fmla="*/ 32 w 78"/>
                <a:gd name="T89" fmla="*/ 46 h 87"/>
                <a:gd name="T90" fmla="*/ 44 w 78"/>
                <a:gd name="T91" fmla="*/ 34 h 87"/>
                <a:gd name="T92" fmla="*/ 52 w 78"/>
                <a:gd name="T93" fmla="*/ 35 h 87"/>
                <a:gd name="T94" fmla="*/ 46 w 78"/>
                <a:gd name="T95" fmla="*/ 50 h 87"/>
                <a:gd name="T96" fmla="*/ 48 w 78"/>
                <a:gd name="T97" fmla="*/ 52 h 87"/>
                <a:gd name="T98" fmla="*/ 56 w 78"/>
                <a:gd name="T99" fmla="*/ 50 h 87"/>
                <a:gd name="T100" fmla="*/ 52 w 78"/>
                <a:gd name="T101" fmla="*/ 61 h 87"/>
                <a:gd name="T102" fmla="*/ 32 w 78"/>
                <a:gd name="T103" fmla="*/ 4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8" h="87">
                  <a:moveTo>
                    <a:pt x="55" y="64"/>
                  </a:moveTo>
                  <a:cubicBezTo>
                    <a:pt x="58" y="60"/>
                    <a:pt x="60" y="55"/>
                    <a:pt x="62" y="50"/>
                  </a:cubicBezTo>
                  <a:cubicBezTo>
                    <a:pt x="61" y="47"/>
                    <a:pt x="58" y="44"/>
                    <a:pt x="54" y="43"/>
                  </a:cubicBezTo>
                  <a:cubicBezTo>
                    <a:pt x="57" y="36"/>
                    <a:pt x="64" y="33"/>
                    <a:pt x="69" y="29"/>
                  </a:cubicBezTo>
                  <a:cubicBezTo>
                    <a:pt x="69" y="25"/>
                    <a:pt x="67" y="24"/>
                    <a:pt x="67" y="21"/>
                  </a:cubicBezTo>
                  <a:cubicBezTo>
                    <a:pt x="68" y="18"/>
                    <a:pt x="69" y="15"/>
                    <a:pt x="70" y="11"/>
                  </a:cubicBezTo>
                  <a:cubicBezTo>
                    <a:pt x="70" y="9"/>
                    <a:pt x="69" y="6"/>
                    <a:pt x="69" y="3"/>
                  </a:cubicBezTo>
                  <a:cubicBezTo>
                    <a:pt x="68" y="2"/>
                    <a:pt x="67" y="1"/>
                    <a:pt x="64" y="0"/>
                  </a:cubicBezTo>
                  <a:cubicBezTo>
                    <a:pt x="64" y="0"/>
                    <a:pt x="63" y="0"/>
                    <a:pt x="63" y="0"/>
                  </a:cubicBezTo>
                  <a:cubicBezTo>
                    <a:pt x="61" y="5"/>
                    <a:pt x="63" y="8"/>
                    <a:pt x="63" y="12"/>
                  </a:cubicBezTo>
                  <a:cubicBezTo>
                    <a:pt x="63" y="24"/>
                    <a:pt x="52" y="26"/>
                    <a:pt x="42" y="25"/>
                  </a:cubicBezTo>
                  <a:cubicBezTo>
                    <a:pt x="41" y="28"/>
                    <a:pt x="41" y="31"/>
                    <a:pt x="42" y="33"/>
                  </a:cubicBezTo>
                  <a:cubicBezTo>
                    <a:pt x="39" y="34"/>
                    <a:pt x="36" y="35"/>
                    <a:pt x="33" y="36"/>
                  </a:cubicBezTo>
                  <a:cubicBezTo>
                    <a:pt x="34" y="32"/>
                    <a:pt x="36" y="32"/>
                    <a:pt x="39" y="33"/>
                  </a:cubicBezTo>
                  <a:cubicBezTo>
                    <a:pt x="41" y="29"/>
                    <a:pt x="38" y="27"/>
                    <a:pt x="39" y="23"/>
                  </a:cubicBezTo>
                  <a:cubicBezTo>
                    <a:pt x="39" y="14"/>
                    <a:pt x="53" y="6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3"/>
                    <a:pt x="36" y="5"/>
                    <a:pt x="36" y="8"/>
                  </a:cubicBezTo>
                  <a:cubicBezTo>
                    <a:pt x="34" y="14"/>
                    <a:pt x="32" y="19"/>
                    <a:pt x="30" y="24"/>
                  </a:cubicBezTo>
                  <a:cubicBezTo>
                    <a:pt x="22" y="26"/>
                    <a:pt x="9" y="26"/>
                    <a:pt x="1" y="29"/>
                  </a:cubicBezTo>
                  <a:cubicBezTo>
                    <a:pt x="1" y="30"/>
                    <a:pt x="1" y="30"/>
                    <a:pt x="0" y="31"/>
                  </a:cubicBezTo>
                  <a:cubicBezTo>
                    <a:pt x="1" y="35"/>
                    <a:pt x="12" y="39"/>
                    <a:pt x="18" y="39"/>
                  </a:cubicBezTo>
                  <a:cubicBezTo>
                    <a:pt x="20" y="38"/>
                    <a:pt x="22" y="37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1" y="52"/>
                    <a:pt x="9" y="50"/>
                    <a:pt x="3" y="62"/>
                  </a:cubicBezTo>
                  <a:cubicBezTo>
                    <a:pt x="4" y="63"/>
                    <a:pt x="4" y="65"/>
                    <a:pt x="5" y="67"/>
                  </a:cubicBezTo>
                  <a:cubicBezTo>
                    <a:pt x="7" y="67"/>
                    <a:pt x="10" y="67"/>
                    <a:pt x="12" y="66"/>
                  </a:cubicBezTo>
                  <a:cubicBezTo>
                    <a:pt x="17" y="68"/>
                    <a:pt x="17" y="72"/>
                    <a:pt x="22" y="74"/>
                  </a:cubicBezTo>
                  <a:cubicBezTo>
                    <a:pt x="25" y="71"/>
                    <a:pt x="24" y="66"/>
                    <a:pt x="25" y="61"/>
                  </a:cubicBezTo>
                  <a:cubicBezTo>
                    <a:pt x="25" y="56"/>
                    <a:pt x="28" y="52"/>
                    <a:pt x="30" y="49"/>
                  </a:cubicBezTo>
                  <a:cubicBezTo>
                    <a:pt x="40" y="53"/>
                    <a:pt x="42" y="58"/>
                    <a:pt x="48" y="63"/>
                  </a:cubicBezTo>
                  <a:cubicBezTo>
                    <a:pt x="44" y="74"/>
                    <a:pt x="29" y="63"/>
                    <a:pt x="24" y="71"/>
                  </a:cubicBezTo>
                  <a:cubicBezTo>
                    <a:pt x="39" y="78"/>
                    <a:pt x="36" y="74"/>
                    <a:pt x="48" y="71"/>
                  </a:cubicBezTo>
                  <a:cubicBezTo>
                    <a:pt x="49" y="70"/>
                    <a:pt x="50" y="70"/>
                    <a:pt x="51" y="69"/>
                  </a:cubicBezTo>
                  <a:cubicBezTo>
                    <a:pt x="58" y="79"/>
                    <a:pt x="58" y="87"/>
                    <a:pt x="77" y="87"/>
                  </a:cubicBezTo>
                  <a:cubicBezTo>
                    <a:pt x="77" y="87"/>
                    <a:pt x="78" y="86"/>
                    <a:pt x="78" y="86"/>
                  </a:cubicBezTo>
                  <a:cubicBezTo>
                    <a:pt x="74" y="76"/>
                    <a:pt x="60" y="73"/>
                    <a:pt x="55" y="64"/>
                  </a:cubicBezTo>
                  <a:close/>
                  <a:moveTo>
                    <a:pt x="15" y="64"/>
                  </a:moveTo>
                  <a:cubicBezTo>
                    <a:pt x="15" y="65"/>
                    <a:pt x="15" y="65"/>
                    <a:pt x="15" y="65"/>
                  </a:cubicBezTo>
                  <a:cubicBezTo>
                    <a:pt x="14" y="64"/>
                    <a:pt x="13" y="64"/>
                    <a:pt x="11" y="63"/>
                  </a:cubicBezTo>
                  <a:cubicBezTo>
                    <a:pt x="11" y="62"/>
                    <a:pt x="12" y="61"/>
                    <a:pt x="12" y="60"/>
                  </a:cubicBezTo>
                  <a:cubicBezTo>
                    <a:pt x="13" y="59"/>
                    <a:pt x="14" y="58"/>
                    <a:pt x="15" y="57"/>
                  </a:cubicBezTo>
                  <a:cubicBezTo>
                    <a:pt x="16" y="57"/>
                    <a:pt x="16" y="58"/>
                    <a:pt x="17" y="58"/>
                  </a:cubicBezTo>
                  <a:cubicBezTo>
                    <a:pt x="16" y="60"/>
                    <a:pt x="16" y="62"/>
                    <a:pt x="15" y="64"/>
                  </a:cubicBezTo>
                  <a:close/>
                  <a:moveTo>
                    <a:pt x="32" y="46"/>
                  </a:moveTo>
                  <a:cubicBezTo>
                    <a:pt x="35" y="43"/>
                    <a:pt x="44" y="37"/>
                    <a:pt x="44" y="34"/>
                  </a:cubicBezTo>
                  <a:cubicBezTo>
                    <a:pt x="47" y="34"/>
                    <a:pt x="49" y="35"/>
                    <a:pt x="52" y="35"/>
                  </a:cubicBezTo>
                  <a:cubicBezTo>
                    <a:pt x="50" y="40"/>
                    <a:pt x="45" y="44"/>
                    <a:pt x="46" y="50"/>
                  </a:cubicBezTo>
                  <a:cubicBezTo>
                    <a:pt x="46" y="51"/>
                    <a:pt x="47" y="51"/>
                    <a:pt x="48" y="52"/>
                  </a:cubicBezTo>
                  <a:cubicBezTo>
                    <a:pt x="50" y="51"/>
                    <a:pt x="53" y="49"/>
                    <a:pt x="56" y="50"/>
                  </a:cubicBezTo>
                  <a:cubicBezTo>
                    <a:pt x="55" y="54"/>
                    <a:pt x="53" y="57"/>
                    <a:pt x="52" y="61"/>
                  </a:cubicBezTo>
                  <a:cubicBezTo>
                    <a:pt x="45" y="56"/>
                    <a:pt x="44" y="49"/>
                    <a:pt x="3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ï$ľíḍe"/>
            <p:cNvSpPr/>
            <p:nvPr/>
          </p:nvSpPr>
          <p:spPr bwMode="auto">
            <a:xfrm>
              <a:off x="2255734" y="4491628"/>
              <a:ext cx="136525" cy="174625"/>
            </a:xfrm>
            <a:custGeom>
              <a:avLst/>
              <a:gdLst>
                <a:gd name="T0" fmla="*/ 74 w 74"/>
                <a:gd name="T1" fmla="*/ 41 h 94"/>
                <a:gd name="T2" fmla="*/ 64 w 74"/>
                <a:gd name="T3" fmla="*/ 35 h 94"/>
                <a:gd name="T4" fmla="*/ 51 w 74"/>
                <a:gd name="T5" fmla="*/ 5 h 94"/>
                <a:gd name="T6" fmla="*/ 58 w 74"/>
                <a:gd name="T7" fmla="*/ 39 h 94"/>
                <a:gd name="T8" fmla="*/ 47 w 74"/>
                <a:gd name="T9" fmla="*/ 47 h 94"/>
                <a:gd name="T10" fmla="*/ 55 w 74"/>
                <a:gd name="T11" fmla="*/ 34 h 94"/>
                <a:gd name="T12" fmla="*/ 47 w 74"/>
                <a:gd name="T13" fmla="*/ 29 h 94"/>
                <a:gd name="T14" fmla="*/ 54 w 74"/>
                <a:gd name="T15" fmla="*/ 22 h 94"/>
                <a:gd name="T16" fmla="*/ 54 w 74"/>
                <a:gd name="T17" fmla="*/ 20 h 94"/>
                <a:gd name="T18" fmla="*/ 54 w 74"/>
                <a:gd name="T19" fmla="*/ 19 h 94"/>
                <a:gd name="T20" fmla="*/ 41 w 74"/>
                <a:gd name="T21" fmla="*/ 19 h 94"/>
                <a:gd name="T22" fmla="*/ 44 w 74"/>
                <a:gd name="T23" fmla="*/ 22 h 94"/>
                <a:gd name="T24" fmla="*/ 44 w 74"/>
                <a:gd name="T25" fmla="*/ 32 h 94"/>
                <a:gd name="T26" fmla="*/ 48 w 74"/>
                <a:gd name="T27" fmla="*/ 37 h 94"/>
                <a:gd name="T28" fmla="*/ 40 w 74"/>
                <a:gd name="T29" fmla="*/ 58 h 94"/>
                <a:gd name="T30" fmla="*/ 44 w 74"/>
                <a:gd name="T31" fmla="*/ 61 h 94"/>
                <a:gd name="T32" fmla="*/ 59 w 74"/>
                <a:gd name="T33" fmla="*/ 46 h 94"/>
                <a:gd name="T34" fmla="*/ 59 w 74"/>
                <a:gd name="T35" fmla="*/ 46 h 94"/>
                <a:gd name="T36" fmla="*/ 66 w 74"/>
                <a:gd name="T37" fmla="*/ 93 h 94"/>
                <a:gd name="T38" fmla="*/ 68 w 74"/>
                <a:gd name="T39" fmla="*/ 93 h 94"/>
                <a:gd name="T40" fmla="*/ 65 w 74"/>
                <a:gd name="T41" fmla="*/ 42 h 94"/>
                <a:gd name="T42" fmla="*/ 73 w 74"/>
                <a:gd name="T43" fmla="*/ 41 h 94"/>
                <a:gd name="T44" fmla="*/ 74 w 74"/>
                <a:gd name="T45" fmla="*/ 41 h 94"/>
                <a:gd name="T46" fmla="*/ 43 w 74"/>
                <a:gd name="T47" fmla="*/ 42 h 94"/>
                <a:gd name="T48" fmla="*/ 35 w 74"/>
                <a:gd name="T49" fmla="*/ 48 h 94"/>
                <a:gd name="T50" fmla="*/ 39 w 74"/>
                <a:gd name="T51" fmla="*/ 38 h 94"/>
                <a:gd name="T52" fmla="*/ 37 w 74"/>
                <a:gd name="T53" fmla="*/ 29 h 94"/>
                <a:gd name="T54" fmla="*/ 40 w 74"/>
                <a:gd name="T55" fmla="*/ 27 h 94"/>
                <a:gd name="T56" fmla="*/ 34 w 74"/>
                <a:gd name="T57" fmla="*/ 16 h 94"/>
                <a:gd name="T58" fmla="*/ 32 w 74"/>
                <a:gd name="T59" fmla="*/ 15 h 94"/>
                <a:gd name="T60" fmla="*/ 4 w 74"/>
                <a:gd name="T61" fmla="*/ 46 h 94"/>
                <a:gd name="T62" fmla="*/ 30 w 74"/>
                <a:gd name="T63" fmla="*/ 29 h 94"/>
                <a:gd name="T64" fmla="*/ 8 w 74"/>
                <a:gd name="T65" fmla="*/ 52 h 94"/>
                <a:gd name="T66" fmla="*/ 0 w 74"/>
                <a:gd name="T67" fmla="*/ 56 h 94"/>
                <a:gd name="T68" fmla="*/ 3 w 74"/>
                <a:gd name="T69" fmla="*/ 61 h 94"/>
                <a:gd name="T70" fmla="*/ 23 w 74"/>
                <a:gd name="T71" fmla="*/ 54 h 94"/>
                <a:gd name="T72" fmla="*/ 25 w 74"/>
                <a:gd name="T73" fmla="*/ 53 h 94"/>
                <a:gd name="T74" fmla="*/ 25 w 74"/>
                <a:gd name="T75" fmla="*/ 53 h 94"/>
                <a:gd name="T76" fmla="*/ 20 w 74"/>
                <a:gd name="T77" fmla="*/ 72 h 94"/>
                <a:gd name="T78" fmla="*/ 25 w 74"/>
                <a:gd name="T79" fmla="*/ 76 h 94"/>
                <a:gd name="T80" fmla="*/ 26 w 74"/>
                <a:gd name="T81" fmla="*/ 76 h 94"/>
                <a:gd name="T82" fmla="*/ 30 w 74"/>
                <a:gd name="T83" fmla="*/ 67 h 94"/>
                <a:gd name="T84" fmla="*/ 31 w 74"/>
                <a:gd name="T85" fmla="*/ 66 h 94"/>
                <a:gd name="T86" fmla="*/ 32 w 74"/>
                <a:gd name="T87" fmla="*/ 75 h 94"/>
                <a:gd name="T88" fmla="*/ 35 w 74"/>
                <a:gd name="T89" fmla="*/ 76 h 94"/>
                <a:gd name="T90" fmla="*/ 38 w 74"/>
                <a:gd name="T91" fmla="*/ 76 h 94"/>
                <a:gd name="T92" fmla="*/ 35 w 74"/>
                <a:gd name="T93" fmla="*/ 61 h 94"/>
                <a:gd name="T94" fmla="*/ 43 w 74"/>
                <a:gd name="T95" fmla="*/ 4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4" h="94">
                  <a:moveTo>
                    <a:pt x="74" y="41"/>
                  </a:moveTo>
                  <a:cubicBezTo>
                    <a:pt x="73" y="36"/>
                    <a:pt x="70" y="34"/>
                    <a:pt x="64" y="35"/>
                  </a:cubicBezTo>
                  <a:cubicBezTo>
                    <a:pt x="63" y="24"/>
                    <a:pt x="67" y="0"/>
                    <a:pt x="51" y="5"/>
                  </a:cubicBezTo>
                  <a:cubicBezTo>
                    <a:pt x="50" y="9"/>
                    <a:pt x="61" y="31"/>
                    <a:pt x="58" y="39"/>
                  </a:cubicBezTo>
                  <a:cubicBezTo>
                    <a:pt x="58" y="39"/>
                    <a:pt x="47" y="47"/>
                    <a:pt x="47" y="47"/>
                  </a:cubicBezTo>
                  <a:cubicBezTo>
                    <a:pt x="48" y="41"/>
                    <a:pt x="53" y="39"/>
                    <a:pt x="55" y="34"/>
                  </a:cubicBezTo>
                  <a:cubicBezTo>
                    <a:pt x="56" y="30"/>
                    <a:pt x="49" y="31"/>
                    <a:pt x="47" y="29"/>
                  </a:cubicBezTo>
                  <a:cubicBezTo>
                    <a:pt x="48" y="26"/>
                    <a:pt x="51" y="23"/>
                    <a:pt x="54" y="22"/>
                  </a:cubicBezTo>
                  <a:cubicBezTo>
                    <a:pt x="54" y="21"/>
                    <a:pt x="54" y="21"/>
                    <a:pt x="54" y="20"/>
                  </a:cubicBezTo>
                  <a:cubicBezTo>
                    <a:pt x="54" y="20"/>
                    <a:pt x="54" y="19"/>
                    <a:pt x="54" y="19"/>
                  </a:cubicBezTo>
                  <a:cubicBezTo>
                    <a:pt x="50" y="17"/>
                    <a:pt x="45" y="17"/>
                    <a:pt x="41" y="19"/>
                  </a:cubicBezTo>
                  <a:cubicBezTo>
                    <a:pt x="41" y="22"/>
                    <a:pt x="42" y="22"/>
                    <a:pt x="44" y="22"/>
                  </a:cubicBezTo>
                  <a:cubicBezTo>
                    <a:pt x="44" y="26"/>
                    <a:pt x="44" y="29"/>
                    <a:pt x="44" y="32"/>
                  </a:cubicBezTo>
                  <a:cubicBezTo>
                    <a:pt x="45" y="34"/>
                    <a:pt x="47" y="35"/>
                    <a:pt x="48" y="37"/>
                  </a:cubicBezTo>
                  <a:cubicBezTo>
                    <a:pt x="46" y="41"/>
                    <a:pt x="35" y="51"/>
                    <a:pt x="40" y="58"/>
                  </a:cubicBezTo>
                  <a:cubicBezTo>
                    <a:pt x="41" y="60"/>
                    <a:pt x="42" y="60"/>
                    <a:pt x="44" y="61"/>
                  </a:cubicBezTo>
                  <a:cubicBezTo>
                    <a:pt x="49" y="55"/>
                    <a:pt x="51" y="50"/>
                    <a:pt x="59" y="46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1" y="60"/>
                    <a:pt x="59" y="83"/>
                    <a:pt x="66" y="93"/>
                  </a:cubicBezTo>
                  <a:cubicBezTo>
                    <a:pt x="67" y="94"/>
                    <a:pt x="67" y="93"/>
                    <a:pt x="68" y="93"/>
                  </a:cubicBezTo>
                  <a:cubicBezTo>
                    <a:pt x="68" y="78"/>
                    <a:pt x="67" y="60"/>
                    <a:pt x="65" y="42"/>
                  </a:cubicBezTo>
                  <a:cubicBezTo>
                    <a:pt x="68" y="42"/>
                    <a:pt x="72" y="42"/>
                    <a:pt x="73" y="41"/>
                  </a:cubicBezTo>
                  <a:cubicBezTo>
                    <a:pt x="74" y="41"/>
                    <a:pt x="74" y="41"/>
                    <a:pt x="74" y="41"/>
                  </a:cubicBezTo>
                  <a:close/>
                  <a:moveTo>
                    <a:pt x="43" y="42"/>
                  </a:moveTo>
                  <a:cubicBezTo>
                    <a:pt x="39" y="44"/>
                    <a:pt x="38" y="46"/>
                    <a:pt x="35" y="48"/>
                  </a:cubicBezTo>
                  <a:cubicBezTo>
                    <a:pt x="35" y="42"/>
                    <a:pt x="39" y="42"/>
                    <a:pt x="39" y="38"/>
                  </a:cubicBezTo>
                  <a:cubicBezTo>
                    <a:pt x="40" y="35"/>
                    <a:pt x="37" y="33"/>
                    <a:pt x="37" y="29"/>
                  </a:cubicBezTo>
                  <a:cubicBezTo>
                    <a:pt x="38" y="28"/>
                    <a:pt x="39" y="28"/>
                    <a:pt x="40" y="27"/>
                  </a:cubicBezTo>
                  <a:cubicBezTo>
                    <a:pt x="41" y="24"/>
                    <a:pt x="36" y="16"/>
                    <a:pt x="34" y="16"/>
                  </a:cubicBezTo>
                  <a:cubicBezTo>
                    <a:pt x="33" y="16"/>
                    <a:pt x="32" y="15"/>
                    <a:pt x="32" y="15"/>
                  </a:cubicBezTo>
                  <a:cubicBezTo>
                    <a:pt x="22" y="28"/>
                    <a:pt x="10" y="30"/>
                    <a:pt x="4" y="46"/>
                  </a:cubicBezTo>
                  <a:cubicBezTo>
                    <a:pt x="13" y="41"/>
                    <a:pt x="17" y="31"/>
                    <a:pt x="30" y="29"/>
                  </a:cubicBezTo>
                  <a:cubicBezTo>
                    <a:pt x="29" y="39"/>
                    <a:pt x="16" y="48"/>
                    <a:pt x="8" y="52"/>
                  </a:cubicBezTo>
                  <a:cubicBezTo>
                    <a:pt x="4" y="54"/>
                    <a:pt x="2" y="52"/>
                    <a:pt x="0" y="56"/>
                  </a:cubicBezTo>
                  <a:cubicBezTo>
                    <a:pt x="0" y="59"/>
                    <a:pt x="1" y="60"/>
                    <a:pt x="3" y="61"/>
                  </a:cubicBezTo>
                  <a:cubicBezTo>
                    <a:pt x="10" y="63"/>
                    <a:pt x="22" y="58"/>
                    <a:pt x="23" y="54"/>
                  </a:cubicBezTo>
                  <a:cubicBezTo>
                    <a:pt x="24" y="54"/>
                    <a:pt x="24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3" y="59"/>
                    <a:pt x="22" y="66"/>
                    <a:pt x="20" y="72"/>
                  </a:cubicBezTo>
                  <a:cubicBezTo>
                    <a:pt x="21" y="74"/>
                    <a:pt x="23" y="75"/>
                    <a:pt x="25" y="76"/>
                  </a:cubicBezTo>
                  <a:cubicBezTo>
                    <a:pt x="25" y="76"/>
                    <a:pt x="26" y="76"/>
                    <a:pt x="26" y="76"/>
                  </a:cubicBezTo>
                  <a:cubicBezTo>
                    <a:pt x="28" y="73"/>
                    <a:pt x="29" y="70"/>
                    <a:pt x="30" y="67"/>
                  </a:cubicBezTo>
                  <a:cubicBezTo>
                    <a:pt x="31" y="67"/>
                    <a:pt x="31" y="67"/>
                    <a:pt x="31" y="66"/>
                  </a:cubicBezTo>
                  <a:cubicBezTo>
                    <a:pt x="32" y="69"/>
                    <a:pt x="32" y="72"/>
                    <a:pt x="32" y="75"/>
                  </a:cubicBezTo>
                  <a:cubicBezTo>
                    <a:pt x="33" y="75"/>
                    <a:pt x="34" y="76"/>
                    <a:pt x="35" y="76"/>
                  </a:cubicBezTo>
                  <a:cubicBezTo>
                    <a:pt x="36" y="76"/>
                    <a:pt x="37" y="76"/>
                    <a:pt x="38" y="76"/>
                  </a:cubicBezTo>
                  <a:cubicBezTo>
                    <a:pt x="37" y="71"/>
                    <a:pt x="36" y="66"/>
                    <a:pt x="35" y="61"/>
                  </a:cubicBezTo>
                  <a:cubicBezTo>
                    <a:pt x="38" y="54"/>
                    <a:pt x="40" y="48"/>
                    <a:pt x="4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î$ḻîḑe"/>
            <p:cNvSpPr/>
            <p:nvPr/>
          </p:nvSpPr>
          <p:spPr bwMode="auto">
            <a:xfrm>
              <a:off x="2055709" y="4566240"/>
              <a:ext cx="136525" cy="150813"/>
            </a:xfrm>
            <a:custGeom>
              <a:avLst/>
              <a:gdLst>
                <a:gd name="T0" fmla="*/ 55 w 74"/>
                <a:gd name="T1" fmla="*/ 53 h 82"/>
                <a:gd name="T2" fmla="*/ 54 w 74"/>
                <a:gd name="T3" fmla="*/ 51 h 82"/>
                <a:gd name="T4" fmla="*/ 57 w 74"/>
                <a:gd name="T5" fmla="*/ 49 h 82"/>
                <a:gd name="T6" fmla="*/ 56 w 74"/>
                <a:gd name="T7" fmla="*/ 45 h 82"/>
                <a:gd name="T8" fmla="*/ 52 w 74"/>
                <a:gd name="T9" fmla="*/ 45 h 82"/>
                <a:gd name="T10" fmla="*/ 51 w 74"/>
                <a:gd name="T11" fmla="*/ 44 h 82"/>
                <a:gd name="T12" fmla="*/ 60 w 74"/>
                <a:gd name="T13" fmla="*/ 32 h 82"/>
                <a:gd name="T14" fmla="*/ 60 w 74"/>
                <a:gd name="T15" fmla="*/ 30 h 82"/>
                <a:gd name="T16" fmla="*/ 34 w 74"/>
                <a:gd name="T17" fmla="*/ 38 h 82"/>
                <a:gd name="T18" fmla="*/ 33 w 74"/>
                <a:gd name="T19" fmla="*/ 38 h 82"/>
                <a:gd name="T20" fmla="*/ 60 w 74"/>
                <a:gd name="T21" fmla="*/ 16 h 82"/>
                <a:gd name="T22" fmla="*/ 61 w 74"/>
                <a:gd name="T23" fmla="*/ 10 h 82"/>
                <a:gd name="T24" fmla="*/ 42 w 74"/>
                <a:gd name="T25" fmla="*/ 11 h 82"/>
                <a:gd name="T26" fmla="*/ 27 w 74"/>
                <a:gd name="T27" fmla="*/ 0 h 82"/>
                <a:gd name="T28" fmla="*/ 24 w 74"/>
                <a:gd name="T29" fmla="*/ 0 h 82"/>
                <a:gd name="T30" fmla="*/ 29 w 74"/>
                <a:gd name="T31" fmla="*/ 21 h 82"/>
                <a:gd name="T32" fmla="*/ 11 w 74"/>
                <a:gd name="T33" fmla="*/ 39 h 82"/>
                <a:gd name="T34" fmla="*/ 1 w 74"/>
                <a:gd name="T35" fmla="*/ 44 h 82"/>
                <a:gd name="T36" fmla="*/ 0 w 74"/>
                <a:gd name="T37" fmla="*/ 47 h 82"/>
                <a:gd name="T38" fmla="*/ 35 w 74"/>
                <a:gd name="T39" fmla="*/ 26 h 82"/>
                <a:gd name="T40" fmla="*/ 35 w 74"/>
                <a:gd name="T41" fmla="*/ 26 h 82"/>
                <a:gd name="T42" fmla="*/ 30 w 74"/>
                <a:gd name="T43" fmla="*/ 48 h 82"/>
                <a:gd name="T44" fmla="*/ 40 w 74"/>
                <a:gd name="T45" fmla="*/ 57 h 82"/>
                <a:gd name="T46" fmla="*/ 35 w 74"/>
                <a:gd name="T47" fmla="*/ 78 h 82"/>
                <a:gd name="T48" fmla="*/ 45 w 74"/>
                <a:gd name="T49" fmla="*/ 82 h 82"/>
                <a:gd name="T50" fmla="*/ 47 w 74"/>
                <a:gd name="T51" fmla="*/ 80 h 82"/>
                <a:gd name="T52" fmla="*/ 46 w 74"/>
                <a:gd name="T53" fmla="*/ 67 h 82"/>
                <a:gd name="T54" fmla="*/ 47 w 74"/>
                <a:gd name="T55" fmla="*/ 66 h 82"/>
                <a:gd name="T56" fmla="*/ 50 w 74"/>
                <a:gd name="T57" fmla="*/ 73 h 82"/>
                <a:gd name="T58" fmla="*/ 58 w 74"/>
                <a:gd name="T59" fmla="*/ 79 h 82"/>
                <a:gd name="T60" fmla="*/ 59 w 74"/>
                <a:gd name="T61" fmla="*/ 79 h 82"/>
                <a:gd name="T62" fmla="*/ 53 w 74"/>
                <a:gd name="T63" fmla="*/ 57 h 82"/>
                <a:gd name="T64" fmla="*/ 56 w 74"/>
                <a:gd name="T65" fmla="*/ 55 h 82"/>
                <a:gd name="T66" fmla="*/ 56 w 74"/>
                <a:gd name="T67" fmla="*/ 55 h 82"/>
                <a:gd name="T68" fmla="*/ 69 w 74"/>
                <a:gd name="T69" fmla="*/ 69 h 82"/>
                <a:gd name="T70" fmla="*/ 74 w 74"/>
                <a:gd name="T71" fmla="*/ 64 h 82"/>
                <a:gd name="T72" fmla="*/ 55 w 74"/>
                <a:gd name="T73" fmla="*/ 53 h 82"/>
                <a:gd name="T74" fmla="*/ 40 w 74"/>
                <a:gd name="T75" fmla="*/ 46 h 82"/>
                <a:gd name="T76" fmla="*/ 39 w 74"/>
                <a:gd name="T77" fmla="*/ 46 h 82"/>
                <a:gd name="T78" fmla="*/ 38 w 74"/>
                <a:gd name="T79" fmla="*/ 46 h 82"/>
                <a:gd name="T80" fmla="*/ 37 w 74"/>
                <a:gd name="T81" fmla="*/ 44 h 82"/>
                <a:gd name="T82" fmla="*/ 44 w 74"/>
                <a:gd name="T83" fmla="*/ 36 h 82"/>
                <a:gd name="T84" fmla="*/ 46 w 74"/>
                <a:gd name="T85" fmla="*/ 35 h 82"/>
                <a:gd name="T86" fmla="*/ 46 w 74"/>
                <a:gd name="T87" fmla="*/ 35 h 82"/>
                <a:gd name="T88" fmla="*/ 40 w 74"/>
                <a:gd name="T89" fmla="*/ 4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4" h="82">
                  <a:moveTo>
                    <a:pt x="55" y="53"/>
                  </a:moveTo>
                  <a:cubicBezTo>
                    <a:pt x="55" y="53"/>
                    <a:pt x="54" y="52"/>
                    <a:pt x="54" y="51"/>
                  </a:cubicBezTo>
                  <a:cubicBezTo>
                    <a:pt x="55" y="51"/>
                    <a:pt x="56" y="50"/>
                    <a:pt x="57" y="49"/>
                  </a:cubicBezTo>
                  <a:cubicBezTo>
                    <a:pt x="57" y="48"/>
                    <a:pt x="56" y="47"/>
                    <a:pt x="56" y="45"/>
                  </a:cubicBezTo>
                  <a:cubicBezTo>
                    <a:pt x="54" y="45"/>
                    <a:pt x="53" y="45"/>
                    <a:pt x="52" y="45"/>
                  </a:cubicBezTo>
                  <a:cubicBezTo>
                    <a:pt x="51" y="45"/>
                    <a:pt x="51" y="44"/>
                    <a:pt x="51" y="44"/>
                  </a:cubicBezTo>
                  <a:cubicBezTo>
                    <a:pt x="53" y="40"/>
                    <a:pt x="59" y="36"/>
                    <a:pt x="60" y="32"/>
                  </a:cubicBezTo>
                  <a:cubicBezTo>
                    <a:pt x="60" y="31"/>
                    <a:pt x="60" y="31"/>
                    <a:pt x="60" y="30"/>
                  </a:cubicBezTo>
                  <a:cubicBezTo>
                    <a:pt x="50" y="21"/>
                    <a:pt x="41" y="31"/>
                    <a:pt x="34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4" y="30"/>
                    <a:pt x="48" y="16"/>
                    <a:pt x="60" y="16"/>
                  </a:cubicBezTo>
                  <a:cubicBezTo>
                    <a:pt x="61" y="14"/>
                    <a:pt x="61" y="12"/>
                    <a:pt x="61" y="10"/>
                  </a:cubicBezTo>
                  <a:cubicBezTo>
                    <a:pt x="50" y="3"/>
                    <a:pt x="52" y="11"/>
                    <a:pt x="42" y="11"/>
                  </a:cubicBezTo>
                  <a:cubicBezTo>
                    <a:pt x="38" y="10"/>
                    <a:pt x="32" y="1"/>
                    <a:pt x="27" y="0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21" y="5"/>
                    <a:pt x="30" y="14"/>
                    <a:pt x="29" y="21"/>
                  </a:cubicBezTo>
                  <a:cubicBezTo>
                    <a:pt x="19" y="27"/>
                    <a:pt x="17" y="33"/>
                    <a:pt x="11" y="39"/>
                  </a:cubicBezTo>
                  <a:cubicBezTo>
                    <a:pt x="8" y="42"/>
                    <a:pt x="4" y="42"/>
                    <a:pt x="1" y="44"/>
                  </a:cubicBezTo>
                  <a:cubicBezTo>
                    <a:pt x="1" y="45"/>
                    <a:pt x="0" y="46"/>
                    <a:pt x="0" y="47"/>
                  </a:cubicBezTo>
                  <a:cubicBezTo>
                    <a:pt x="11" y="69"/>
                    <a:pt x="23" y="30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3" y="33"/>
                    <a:pt x="28" y="39"/>
                    <a:pt x="30" y="48"/>
                  </a:cubicBezTo>
                  <a:cubicBezTo>
                    <a:pt x="30" y="51"/>
                    <a:pt x="37" y="56"/>
                    <a:pt x="40" y="57"/>
                  </a:cubicBezTo>
                  <a:cubicBezTo>
                    <a:pt x="37" y="64"/>
                    <a:pt x="32" y="69"/>
                    <a:pt x="35" y="78"/>
                  </a:cubicBezTo>
                  <a:cubicBezTo>
                    <a:pt x="39" y="79"/>
                    <a:pt x="42" y="80"/>
                    <a:pt x="45" y="82"/>
                  </a:cubicBezTo>
                  <a:cubicBezTo>
                    <a:pt x="46" y="81"/>
                    <a:pt x="46" y="81"/>
                    <a:pt x="47" y="80"/>
                  </a:cubicBezTo>
                  <a:cubicBezTo>
                    <a:pt x="49" y="77"/>
                    <a:pt x="45" y="70"/>
                    <a:pt x="46" y="67"/>
                  </a:cubicBezTo>
                  <a:cubicBezTo>
                    <a:pt x="46" y="66"/>
                    <a:pt x="46" y="66"/>
                    <a:pt x="47" y="66"/>
                  </a:cubicBezTo>
                  <a:cubicBezTo>
                    <a:pt x="48" y="67"/>
                    <a:pt x="49" y="71"/>
                    <a:pt x="50" y="73"/>
                  </a:cubicBezTo>
                  <a:cubicBezTo>
                    <a:pt x="52" y="76"/>
                    <a:pt x="55" y="77"/>
                    <a:pt x="58" y="79"/>
                  </a:cubicBezTo>
                  <a:cubicBezTo>
                    <a:pt x="58" y="79"/>
                    <a:pt x="58" y="79"/>
                    <a:pt x="59" y="79"/>
                  </a:cubicBezTo>
                  <a:cubicBezTo>
                    <a:pt x="60" y="72"/>
                    <a:pt x="53" y="64"/>
                    <a:pt x="53" y="57"/>
                  </a:cubicBezTo>
                  <a:cubicBezTo>
                    <a:pt x="54" y="56"/>
                    <a:pt x="55" y="56"/>
                    <a:pt x="56" y="55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63" y="60"/>
                    <a:pt x="59" y="67"/>
                    <a:pt x="69" y="69"/>
                  </a:cubicBezTo>
                  <a:cubicBezTo>
                    <a:pt x="71" y="67"/>
                    <a:pt x="72" y="66"/>
                    <a:pt x="74" y="64"/>
                  </a:cubicBezTo>
                  <a:cubicBezTo>
                    <a:pt x="71" y="56"/>
                    <a:pt x="63" y="51"/>
                    <a:pt x="55" y="53"/>
                  </a:cubicBezTo>
                  <a:close/>
                  <a:moveTo>
                    <a:pt x="40" y="46"/>
                  </a:moveTo>
                  <a:cubicBezTo>
                    <a:pt x="40" y="46"/>
                    <a:pt x="39" y="46"/>
                    <a:pt x="39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5"/>
                    <a:pt x="37" y="45"/>
                    <a:pt x="37" y="44"/>
                  </a:cubicBezTo>
                  <a:cubicBezTo>
                    <a:pt x="39" y="41"/>
                    <a:pt x="42" y="39"/>
                    <a:pt x="44" y="36"/>
                  </a:cubicBezTo>
                  <a:cubicBezTo>
                    <a:pt x="45" y="36"/>
                    <a:pt x="45" y="35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4" y="39"/>
                    <a:pt x="42" y="42"/>
                    <a:pt x="4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ïşḻíḍe"/>
            <p:cNvSpPr/>
            <p:nvPr/>
          </p:nvSpPr>
          <p:spPr bwMode="auto">
            <a:xfrm>
              <a:off x="1882672" y="4669428"/>
              <a:ext cx="160338" cy="169863"/>
            </a:xfrm>
            <a:custGeom>
              <a:avLst/>
              <a:gdLst>
                <a:gd name="T0" fmla="*/ 29 w 87"/>
                <a:gd name="T1" fmla="*/ 8 h 92"/>
                <a:gd name="T2" fmla="*/ 52 w 87"/>
                <a:gd name="T3" fmla="*/ 17 h 92"/>
                <a:gd name="T4" fmla="*/ 61 w 87"/>
                <a:gd name="T5" fmla="*/ 16 h 92"/>
                <a:gd name="T6" fmla="*/ 62 w 87"/>
                <a:gd name="T7" fmla="*/ 17 h 92"/>
                <a:gd name="T8" fmla="*/ 69 w 87"/>
                <a:gd name="T9" fmla="*/ 42 h 92"/>
                <a:gd name="T10" fmla="*/ 86 w 87"/>
                <a:gd name="T11" fmla="*/ 35 h 92"/>
                <a:gd name="T12" fmla="*/ 87 w 87"/>
                <a:gd name="T13" fmla="*/ 39 h 92"/>
                <a:gd name="T14" fmla="*/ 76 w 87"/>
                <a:gd name="T15" fmla="*/ 55 h 92"/>
                <a:gd name="T16" fmla="*/ 67 w 87"/>
                <a:gd name="T17" fmla="*/ 76 h 92"/>
                <a:gd name="T18" fmla="*/ 65 w 87"/>
                <a:gd name="T19" fmla="*/ 74 h 92"/>
                <a:gd name="T20" fmla="*/ 69 w 87"/>
                <a:gd name="T21" fmla="*/ 53 h 92"/>
                <a:gd name="T22" fmla="*/ 55 w 87"/>
                <a:gd name="T23" fmla="*/ 40 h 92"/>
                <a:gd name="T24" fmla="*/ 45 w 87"/>
                <a:gd name="T25" fmla="*/ 44 h 92"/>
                <a:gd name="T26" fmla="*/ 46 w 87"/>
                <a:gd name="T27" fmla="*/ 89 h 92"/>
                <a:gd name="T28" fmla="*/ 38 w 87"/>
                <a:gd name="T29" fmla="*/ 92 h 92"/>
                <a:gd name="T30" fmla="*/ 27 w 87"/>
                <a:gd name="T31" fmla="*/ 68 h 92"/>
                <a:gd name="T32" fmla="*/ 14 w 87"/>
                <a:gd name="T33" fmla="*/ 70 h 92"/>
                <a:gd name="T34" fmla="*/ 12 w 87"/>
                <a:gd name="T35" fmla="*/ 65 h 92"/>
                <a:gd name="T36" fmla="*/ 18 w 87"/>
                <a:gd name="T37" fmla="*/ 58 h 92"/>
                <a:gd name="T38" fmla="*/ 0 w 87"/>
                <a:gd name="T39" fmla="*/ 42 h 92"/>
                <a:gd name="T40" fmla="*/ 0 w 87"/>
                <a:gd name="T41" fmla="*/ 42 h 92"/>
                <a:gd name="T42" fmla="*/ 21 w 87"/>
                <a:gd name="T43" fmla="*/ 39 h 92"/>
                <a:gd name="T44" fmla="*/ 27 w 87"/>
                <a:gd name="T45" fmla="*/ 48 h 92"/>
                <a:gd name="T46" fmla="*/ 34 w 87"/>
                <a:gd name="T47" fmla="*/ 52 h 92"/>
                <a:gd name="T48" fmla="*/ 36 w 87"/>
                <a:gd name="T49" fmla="*/ 62 h 92"/>
                <a:gd name="T50" fmla="*/ 39 w 87"/>
                <a:gd name="T51" fmla="*/ 44 h 92"/>
                <a:gd name="T52" fmla="*/ 46 w 87"/>
                <a:gd name="T53" fmla="*/ 28 h 92"/>
                <a:gd name="T54" fmla="*/ 29 w 87"/>
                <a:gd name="T55" fmla="*/ 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7" h="92">
                  <a:moveTo>
                    <a:pt x="29" y="8"/>
                  </a:moveTo>
                  <a:cubicBezTo>
                    <a:pt x="42" y="0"/>
                    <a:pt x="43" y="12"/>
                    <a:pt x="52" y="17"/>
                  </a:cubicBezTo>
                  <a:cubicBezTo>
                    <a:pt x="55" y="15"/>
                    <a:pt x="58" y="15"/>
                    <a:pt x="61" y="16"/>
                  </a:cubicBezTo>
                  <a:cubicBezTo>
                    <a:pt x="61" y="16"/>
                    <a:pt x="62" y="17"/>
                    <a:pt x="62" y="17"/>
                  </a:cubicBezTo>
                  <a:cubicBezTo>
                    <a:pt x="62" y="26"/>
                    <a:pt x="58" y="33"/>
                    <a:pt x="69" y="42"/>
                  </a:cubicBezTo>
                  <a:cubicBezTo>
                    <a:pt x="75" y="35"/>
                    <a:pt x="80" y="33"/>
                    <a:pt x="86" y="35"/>
                  </a:cubicBezTo>
                  <a:cubicBezTo>
                    <a:pt x="87" y="36"/>
                    <a:pt x="87" y="38"/>
                    <a:pt x="87" y="39"/>
                  </a:cubicBezTo>
                  <a:cubicBezTo>
                    <a:pt x="83" y="45"/>
                    <a:pt x="80" y="50"/>
                    <a:pt x="76" y="55"/>
                  </a:cubicBezTo>
                  <a:cubicBezTo>
                    <a:pt x="71" y="62"/>
                    <a:pt x="71" y="70"/>
                    <a:pt x="67" y="76"/>
                  </a:cubicBezTo>
                  <a:cubicBezTo>
                    <a:pt x="66" y="75"/>
                    <a:pt x="66" y="75"/>
                    <a:pt x="65" y="74"/>
                  </a:cubicBezTo>
                  <a:cubicBezTo>
                    <a:pt x="63" y="66"/>
                    <a:pt x="67" y="60"/>
                    <a:pt x="69" y="53"/>
                  </a:cubicBezTo>
                  <a:cubicBezTo>
                    <a:pt x="64" y="51"/>
                    <a:pt x="60" y="46"/>
                    <a:pt x="55" y="40"/>
                  </a:cubicBezTo>
                  <a:cubicBezTo>
                    <a:pt x="52" y="42"/>
                    <a:pt x="49" y="41"/>
                    <a:pt x="45" y="44"/>
                  </a:cubicBezTo>
                  <a:cubicBezTo>
                    <a:pt x="40" y="59"/>
                    <a:pt x="48" y="75"/>
                    <a:pt x="46" y="89"/>
                  </a:cubicBezTo>
                  <a:cubicBezTo>
                    <a:pt x="43" y="92"/>
                    <a:pt x="41" y="91"/>
                    <a:pt x="38" y="92"/>
                  </a:cubicBezTo>
                  <a:cubicBezTo>
                    <a:pt x="31" y="83"/>
                    <a:pt x="33" y="76"/>
                    <a:pt x="27" y="68"/>
                  </a:cubicBezTo>
                  <a:cubicBezTo>
                    <a:pt x="23" y="71"/>
                    <a:pt x="18" y="71"/>
                    <a:pt x="14" y="70"/>
                  </a:cubicBezTo>
                  <a:cubicBezTo>
                    <a:pt x="12" y="68"/>
                    <a:pt x="12" y="67"/>
                    <a:pt x="12" y="65"/>
                  </a:cubicBezTo>
                  <a:cubicBezTo>
                    <a:pt x="14" y="63"/>
                    <a:pt x="16" y="60"/>
                    <a:pt x="18" y="58"/>
                  </a:cubicBezTo>
                  <a:cubicBezTo>
                    <a:pt x="13" y="49"/>
                    <a:pt x="3" y="48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6" y="39"/>
                    <a:pt x="15" y="35"/>
                    <a:pt x="21" y="39"/>
                  </a:cubicBezTo>
                  <a:cubicBezTo>
                    <a:pt x="23" y="42"/>
                    <a:pt x="25" y="45"/>
                    <a:pt x="27" y="48"/>
                  </a:cubicBezTo>
                  <a:cubicBezTo>
                    <a:pt x="29" y="50"/>
                    <a:pt x="31" y="51"/>
                    <a:pt x="34" y="52"/>
                  </a:cubicBezTo>
                  <a:cubicBezTo>
                    <a:pt x="34" y="55"/>
                    <a:pt x="35" y="58"/>
                    <a:pt x="36" y="62"/>
                  </a:cubicBezTo>
                  <a:cubicBezTo>
                    <a:pt x="39" y="56"/>
                    <a:pt x="38" y="50"/>
                    <a:pt x="39" y="44"/>
                  </a:cubicBezTo>
                  <a:cubicBezTo>
                    <a:pt x="42" y="39"/>
                    <a:pt x="44" y="34"/>
                    <a:pt x="46" y="28"/>
                  </a:cubicBezTo>
                  <a:cubicBezTo>
                    <a:pt x="42" y="22"/>
                    <a:pt x="31" y="15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íṩľíḑè"/>
            <p:cNvSpPr/>
            <p:nvPr/>
          </p:nvSpPr>
          <p:spPr bwMode="auto">
            <a:xfrm>
              <a:off x="2243034" y="6066428"/>
              <a:ext cx="22225" cy="25400"/>
            </a:xfrm>
            <a:custGeom>
              <a:avLst/>
              <a:gdLst>
                <a:gd name="T0" fmla="*/ 0 w 14"/>
                <a:gd name="T1" fmla="*/ 12 h 16"/>
                <a:gd name="T2" fmla="*/ 2 w 14"/>
                <a:gd name="T3" fmla="*/ 0 h 16"/>
                <a:gd name="T4" fmla="*/ 14 w 14"/>
                <a:gd name="T5" fmla="*/ 4 h 16"/>
                <a:gd name="T6" fmla="*/ 11 w 14"/>
                <a:gd name="T7" fmla="*/ 16 h 16"/>
                <a:gd name="T8" fmla="*/ 0 w 14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6">
                  <a:moveTo>
                    <a:pt x="0" y="12"/>
                  </a:moveTo>
                  <a:lnTo>
                    <a:pt x="2" y="0"/>
                  </a:lnTo>
                  <a:lnTo>
                    <a:pt x="14" y="4"/>
                  </a:lnTo>
                  <a:lnTo>
                    <a:pt x="11" y="16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îṣḷïḓê"/>
            <p:cNvSpPr/>
            <p:nvPr/>
          </p:nvSpPr>
          <p:spPr bwMode="auto">
            <a:xfrm>
              <a:off x="2292247" y="6042615"/>
              <a:ext cx="49213" cy="100013"/>
            </a:xfrm>
            <a:custGeom>
              <a:avLst/>
              <a:gdLst>
                <a:gd name="T0" fmla="*/ 17 w 27"/>
                <a:gd name="T1" fmla="*/ 54 h 54"/>
                <a:gd name="T2" fmla="*/ 7 w 27"/>
                <a:gd name="T3" fmla="*/ 52 h 54"/>
                <a:gd name="T4" fmla="*/ 14 w 27"/>
                <a:gd name="T5" fmla="*/ 15 h 54"/>
                <a:gd name="T6" fmla="*/ 0 w 27"/>
                <a:gd name="T7" fmla="*/ 20 h 54"/>
                <a:gd name="T8" fmla="*/ 1 w 27"/>
                <a:gd name="T9" fmla="*/ 11 h 54"/>
                <a:gd name="T10" fmla="*/ 11 w 27"/>
                <a:gd name="T11" fmla="*/ 7 h 54"/>
                <a:gd name="T12" fmla="*/ 18 w 27"/>
                <a:gd name="T13" fmla="*/ 0 h 54"/>
                <a:gd name="T14" fmla="*/ 27 w 27"/>
                <a:gd name="T15" fmla="*/ 2 h 54"/>
                <a:gd name="T16" fmla="*/ 17 w 27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54">
                  <a:moveTo>
                    <a:pt x="17" y="54"/>
                  </a:moveTo>
                  <a:cubicBezTo>
                    <a:pt x="7" y="52"/>
                    <a:pt x="7" y="52"/>
                    <a:pt x="7" y="52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0" y="17"/>
                    <a:pt x="5" y="19"/>
                    <a:pt x="0" y="2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4" y="10"/>
                    <a:pt x="7" y="9"/>
                    <a:pt x="11" y="7"/>
                  </a:cubicBezTo>
                  <a:cubicBezTo>
                    <a:pt x="14" y="6"/>
                    <a:pt x="17" y="3"/>
                    <a:pt x="18" y="0"/>
                  </a:cubicBezTo>
                  <a:cubicBezTo>
                    <a:pt x="27" y="2"/>
                    <a:pt x="27" y="2"/>
                    <a:pt x="27" y="2"/>
                  </a:cubicBezTo>
                  <a:lnTo>
                    <a:pt x="17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i$ḻîḓé"/>
            <p:cNvSpPr/>
            <p:nvPr/>
          </p:nvSpPr>
          <p:spPr bwMode="auto">
            <a:xfrm>
              <a:off x="2363684" y="6052140"/>
              <a:ext cx="66675" cy="100013"/>
            </a:xfrm>
            <a:custGeom>
              <a:avLst/>
              <a:gdLst>
                <a:gd name="T0" fmla="*/ 0 w 36"/>
                <a:gd name="T1" fmla="*/ 40 h 54"/>
                <a:gd name="T2" fmla="*/ 10 w 36"/>
                <a:gd name="T3" fmla="*/ 39 h 54"/>
                <a:gd name="T4" fmla="*/ 11 w 36"/>
                <a:gd name="T5" fmla="*/ 44 h 54"/>
                <a:gd name="T6" fmla="*/ 15 w 36"/>
                <a:gd name="T7" fmla="*/ 46 h 54"/>
                <a:gd name="T8" fmla="*/ 21 w 36"/>
                <a:gd name="T9" fmla="*/ 43 h 54"/>
                <a:gd name="T10" fmla="*/ 24 w 36"/>
                <a:gd name="T11" fmla="*/ 31 h 54"/>
                <a:gd name="T12" fmla="*/ 15 w 36"/>
                <a:gd name="T13" fmla="*/ 35 h 54"/>
                <a:gd name="T14" fmla="*/ 4 w 36"/>
                <a:gd name="T15" fmla="*/ 30 h 54"/>
                <a:gd name="T16" fmla="*/ 0 w 36"/>
                <a:gd name="T17" fmla="*/ 17 h 54"/>
                <a:gd name="T18" fmla="*/ 6 w 36"/>
                <a:gd name="T19" fmla="*/ 4 h 54"/>
                <a:gd name="T20" fmla="*/ 19 w 36"/>
                <a:gd name="T21" fmla="*/ 0 h 54"/>
                <a:gd name="T22" fmla="*/ 31 w 36"/>
                <a:gd name="T23" fmla="*/ 7 h 54"/>
                <a:gd name="T24" fmla="*/ 35 w 36"/>
                <a:gd name="T25" fmla="*/ 28 h 54"/>
                <a:gd name="T26" fmla="*/ 28 w 36"/>
                <a:gd name="T27" fmla="*/ 49 h 54"/>
                <a:gd name="T28" fmla="*/ 14 w 36"/>
                <a:gd name="T29" fmla="*/ 54 h 54"/>
                <a:gd name="T30" fmla="*/ 4 w 36"/>
                <a:gd name="T31" fmla="*/ 50 h 54"/>
                <a:gd name="T32" fmla="*/ 0 w 36"/>
                <a:gd name="T33" fmla="*/ 40 h 54"/>
                <a:gd name="T34" fmla="*/ 24 w 36"/>
                <a:gd name="T35" fmla="*/ 19 h 54"/>
                <a:gd name="T36" fmla="*/ 23 w 36"/>
                <a:gd name="T37" fmla="*/ 11 h 54"/>
                <a:gd name="T38" fmla="*/ 18 w 36"/>
                <a:gd name="T39" fmla="*/ 8 h 54"/>
                <a:gd name="T40" fmla="*/ 13 w 36"/>
                <a:gd name="T41" fmla="*/ 10 h 54"/>
                <a:gd name="T42" fmla="*/ 10 w 36"/>
                <a:gd name="T43" fmla="*/ 17 h 54"/>
                <a:gd name="T44" fmla="*/ 12 w 36"/>
                <a:gd name="T45" fmla="*/ 25 h 54"/>
                <a:gd name="T46" fmla="*/ 17 w 36"/>
                <a:gd name="T47" fmla="*/ 28 h 54"/>
                <a:gd name="T48" fmla="*/ 22 w 36"/>
                <a:gd name="T49" fmla="*/ 26 h 54"/>
                <a:gd name="T50" fmla="*/ 24 w 36"/>
                <a:gd name="T51" fmla="*/ 1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54">
                  <a:moveTo>
                    <a:pt x="0" y="40"/>
                  </a:moveTo>
                  <a:cubicBezTo>
                    <a:pt x="10" y="39"/>
                    <a:pt x="10" y="39"/>
                    <a:pt x="10" y="39"/>
                  </a:cubicBezTo>
                  <a:cubicBezTo>
                    <a:pt x="10" y="41"/>
                    <a:pt x="10" y="43"/>
                    <a:pt x="11" y="44"/>
                  </a:cubicBezTo>
                  <a:cubicBezTo>
                    <a:pt x="12" y="45"/>
                    <a:pt x="14" y="46"/>
                    <a:pt x="15" y="46"/>
                  </a:cubicBezTo>
                  <a:cubicBezTo>
                    <a:pt x="17" y="46"/>
                    <a:pt x="19" y="45"/>
                    <a:pt x="21" y="43"/>
                  </a:cubicBezTo>
                  <a:cubicBezTo>
                    <a:pt x="22" y="41"/>
                    <a:pt x="24" y="37"/>
                    <a:pt x="24" y="31"/>
                  </a:cubicBezTo>
                  <a:cubicBezTo>
                    <a:pt x="22" y="34"/>
                    <a:pt x="18" y="35"/>
                    <a:pt x="15" y="35"/>
                  </a:cubicBezTo>
                  <a:cubicBezTo>
                    <a:pt x="10" y="35"/>
                    <a:pt x="7" y="33"/>
                    <a:pt x="4" y="30"/>
                  </a:cubicBezTo>
                  <a:cubicBezTo>
                    <a:pt x="1" y="26"/>
                    <a:pt x="0" y="22"/>
                    <a:pt x="0" y="17"/>
                  </a:cubicBezTo>
                  <a:cubicBezTo>
                    <a:pt x="1" y="11"/>
                    <a:pt x="3" y="7"/>
                    <a:pt x="6" y="4"/>
                  </a:cubicBezTo>
                  <a:cubicBezTo>
                    <a:pt x="10" y="1"/>
                    <a:pt x="14" y="0"/>
                    <a:pt x="19" y="0"/>
                  </a:cubicBezTo>
                  <a:cubicBezTo>
                    <a:pt x="24" y="0"/>
                    <a:pt x="28" y="3"/>
                    <a:pt x="31" y="7"/>
                  </a:cubicBezTo>
                  <a:cubicBezTo>
                    <a:pt x="35" y="12"/>
                    <a:pt x="36" y="19"/>
                    <a:pt x="35" y="28"/>
                  </a:cubicBezTo>
                  <a:cubicBezTo>
                    <a:pt x="34" y="38"/>
                    <a:pt x="32" y="44"/>
                    <a:pt x="28" y="49"/>
                  </a:cubicBezTo>
                  <a:cubicBezTo>
                    <a:pt x="24" y="53"/>
                    <a:pt x="20" y="54"/>
                    <a:pt x="14" y="54"/>
                  </a:cubicBezTo>
                  <a:cubicBezTo>
                    <a:pt x="10" y="54"/>
                    <a:pt x="7" y="52"/>
                    <a:pt x="4" y="50"/>
                  </a:cubicBezTo>
                  <a:cubicBezTo>
                    <a:pt x="2" y="48"/>
                    <a:pt x="0" y="44"/>
                    <a:pt x="0" y="40"/>
                  </a:cubicBezTo>
                  <a:close/>
                  <a:moveTo>
                    <a:pt x="24" y="19"/>
                  </a:moveTo>
                  <a:cubicBezTo>
                    <a:pt x="25" y="16"/>
                    <a:pt x="24" y="13"/>
                    <a:pt x="23" y="11"/>
                  </a:cubicBezTo>
                  <a:cubicBezTo>
                    <a:pt x="21" y="10"/>
                    <a:pt x="20" y="9"/>
                    <a:pt x="18" y="8"/>
                  </a:cubicBezTo>
                  <a:cubicBezTo>
                    <a:pt x="16" y="8"/>
                    <a:pt x="14" y="9"/>
                    <a:pt x="13" y="10"/>
                  </a:cubicBezTo>
                  <a:cubicBezTo>
                    <a:pt x="11" y="12"/>
                    <a:pt x="11" y="14"/>
                    <a:pt x="10" y="17"/>
                  </a:cubicBezTo>
                  <a:cubicBezTo>
                    <a:pt x="10" y="21"/>
                    <a:pt x="11" y="23"/>
                    <a:pt x="12" y="25"/>
                  </a:cubicBezTo>
                  <a:cubicBezTo>
                    <a:pt x="13" y="27"/>
                    <a:pt x="15" y="28"/>
                    <a:pt x="17" y="28"/>
                  </a:cubicBezTo>
                  <a:cubicBezTo>
                    <a:pt x="19" y="28"/>
                    <a:pt x="20" y="27"/>
                    <a:pt x="22" y="26"/>
                  </a:cubicBezTo>
                  <a:cubicBezTo>
                    <a:pt x="23" y="24"/>
                    <a:pt x="24" y="22"/>
                    <a:pt x="2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îṧľîḋé"/>
            <p:cNvSpPr/>
            <p:nvPr/>
          </p:nvSpPr>
          <p:spPr bwMode="auto">
            <a:xfrm>
              <a:off x="2446234" y="6053728"/>
              <a:ext cx="66675" cy="100013"/>
            </a:xfrm>
            <a:custGeom>
              <a:avLst/>
              <a:gdLst>
                <a:gd name="T0" fmla="*/ 0 w 36"/>
                <a:gd name="T1" fmla="*/ 40 h 54"/>
                <a:gd name="T2" fmla="*/ 10 w 36"/>
                <a:gd name="T3" fmla="*/ 39 h 54"/>
                <a:gd name="T4" fmla="*/ 13 w 36"/>
                <a:gd name="T5" fmla="*/ 44 h 54"/>
                <a:gd name="T6" fmla="*/ 18 w 36"/>
                <a:gd name="T7" fmla="*/ 46 h 54"/>
                <a:gd name="T8" fmla="*/ 23 w 36"/>
                <a:gd name="T9" fmla="*/ 43 h 54"/>
                <a:gd name="T10" fmla="*/ 25 w 36"/>
                <a:gd name="T11" fmla="*/ 35 h 54"/>
                <a:gd name="T12" fmla="*/ 23 w 36"/>
                <a:gd name="T13" fmla="*/ 28 h 54"/>
                <a:gd name="T14" fmla="*/ 17 w 36"/>
                <a:gd name="T15" fmla="*/ 26 h 54"/>
                <a:gd name="T16" fmla="*/ 9 w 36"/>
                <a:gd name="T17" fmla="*/ 30 h 54"/>
                <a:gd name="T18" fmla="*/ 1 w 36"/>
                <a:gd name="T19" fmla="*/ 29 h 54"/>
                <a:gd name="T20" fmla="*/ 5 w 36"/>
                <a:gd name="T21" fmla="*/ 1 h 54"/>
                <a:gd name="T22" fmla="*/ 32 w 36"/>
                <a:gd name="T23" fmla="*/ 0 h 54"/>
                <a:gd name="T24" fmla="*/ 32 w 36"/>
                <a:gd name="T25" fmla="*/ 10 h 54"/>
                <a:gd name="T26" fmla="*/ 13 w 36"/>
                <a:gd name="T27" fmla="*/ 10 h 54"/>
                <a:gd name="T28" fmla="*/ 12 w 36"/>
                <a:gd name="T29" fmla="*/ 19 h 54"/>
                <a:gd name="T30" fmla="*/ 19 w 36"/>
                <a:gd name="T31" fmla="*/ 17 h 54"/>
                <a:gd name="T32" fmla="*/ 30 w 36"/>
                <a:gd name="T33" fmla="*/ 22 h 54"/>
                <a:gd name="T34" fmla="*/ 36 w 36"/>
                <a:gd name="T35" fmla="*/ 34 h 54"/>
                <a:gd name="T36" fmla="*/ 32 w 36"/>
                <a:gd name="T37" fmla="*/ 46 h 54"/>
                <a:gd name="T38" fmla="*/ 18 w 36"/>
                <a:gd name="T39" fmla="*/ 54 h 54"/>
                <a:gd name="T40" fmla="*/ 6 w 36"/>
                <a:gd name="T41" fmla="*/ 50 h 54"/>
                <a:gd name="T42" fmla="*/ 0 w 36"/>
                <a:gd name="T43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54">
                  <a:moveTo>
                    <a:pt x="0" y="40"/>
                  </a:moveTo>
                  <a:cubicBezTo>
                    <a:pt x="10" y="39"/>
                    <a:pt x="10" y="39"/>
                    <a:pt x="10" y="39"/>
                  </a:cubicBezTo>
                  <a:cubicBezTo>
                    <a:pt x="11" y="41"/>
                    <a:pt x="11" y="43"/>
                    <a:pt x="13" y="44"/>
                  </a:cubicBezTo>
                  <a:cubicBezTo>
                    <a:pt x="14" y="45"/>
                    <a:pt x="16" y="46"/>
                    <a:pt x="18" y="46"/>
                  </a:cubicBezTo>
                  <a:cubicBezTo>
                    <a:pt x="20" y="46"/>
                    <a:pt x="22" y="45"/>
                    <a:pt x="23" y="43"/>
                  </a:cubicBezTo>
                  <a:cubicBezTo>
                    <a:pt x="25" y="41"/>
                    <a:pt x="25" y="38"/>
                    <a:pt x="25" y="35"/>
                  </a:cubicBezTo>
                  <a:cubicBezTo>
                    <a:pt x="25" y="32"/>
                    <a:pt x="24" y="29"/>
                    <a:pt x="23" y="28"/>
                  </a:cubicBezTo>
                  <a:cubicBezTo>
                    <a:pt x="21" y="26"/>
                    <a:pt x="19" y="25"/>
                    <a:pt x="17" y="26"/>
                  </a:cubicBezTo>
                  <a:cubicBezTo>
                    <a:pt x="14" y="26"/>
                    <a:pt x="11" y="27"/>
                    <a:pt x="9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4" y="18"/>
                    <a:pt x="16" y="17"/>
                    <a:pt x="19" y="17"/>
                  </a:cubicBezTo>
                  <a:cubicBezTo>
                    <a:pt x="23" y="17"/>
                    <a:pt x="27" y="19"/>
                    <a:pt x="30" y="22"/>
                  </a:cubicBezTo>
                  <a:cubicBezTo>
                    <a:pt x="34" y="25"/>
                    <a:pt x="35" y="29"/>
                    <a:pt x="36" y="34"/>
                  </a:cubicBezTo>
                  <a:cubicBezTo>
                    <a:pt x="36" y="39"/>
                    <a:pt x="35" y="43"/>
                    <a:pt x="32" y="46"/>
                  </a:cubicBezTo>
                  <a:cubicBezTo>
                    <a:pt x="29" y="51"/>
                    <a:pt x="24" y="54"/>
                    <a:pt x="18" y="54"/>
                  </a:cubicBezTo>
                  <a:cubicBezTo>
                    <a:pt x="13" y="54"/>
                    <a:pt x="9" y="53"/>
                    <a:pt x="6" y="50"/>
                  </a:cubicBezTo>
                  <a:cubicBezTo>
                    <a:pt x="3" y="48"/>
                    <a:pt x="1" y="44"/>
                    <a:pt x="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i$ḻïḑê"/>
            <p:cNvSpPr/>
            <p:nvPr/>
          </p:nvSpPr>
          <p:spPr bwMode="auto">
            <a:xfrm>
              <a:off x="2522434" y="6045790"/>
              <a:ext cx="74613" cy="103188"/>
            </a:xfrm>
            <a:custGeom>
              <a:avLst/>
              <a:gdLst>
                <a:gd name="T0" fmla="*/ 39 w 40"/>
                <a:gd name="T1" fmla="*/ 42 h 56"/>
                <a:gd name="T2" fmla="*/ 40 w 40"/>
                <a:gd name="T3" fmla="*/ 51 h 56"/>
                <a:gd name="T4" fmla="*/ 5 w 40"/>
                <a:gd name="T5" fmla="*/ 56 h 56"/>
                <a:gd name="T6" fmla="*/ 7 w 40"/>
                <a:gd name="T7" fmla="*/ 46 h 56"/>
                <a:gd name="T8" fmla="*/ 16 w 40"/>
                <a:gd name="T9" fmla="*/ 32 h 56"/>
                <a:gd name="T10" fmla="*/ 23 w 40"/>
                <a:gd name="T11" fmla="*/ 22 h 56"/>
                <a:gd name="T12" fmla="*/ 24 w 40"/>
                <a:gd name="T13" fmla="*/ 15 h 56"/>
                <a:gd name="T14" fmla="*/ 22 w 40"/>
                <a:gd name="T15" fmla="*/ 10 h 56"/>
                <a:gd name="T16" fmla="*/ 17 w 40"/>
                <a:gd name="T17" fmla="*/ 9 h 56"/>
                <a:gd name="T18" fmla="*/ 12 w 40"/>
                <a:gd name="T19" fmla="*/ 12 h 56"/>
                <a:gd name="T20" fmla="*/ 11 w 40"/>
                <a:gd name="T21" fmla="*/ 19 h 56"/>
                <a:gd name="T22" fmla="*/ 1 w 40"/>
                <a:gd name="T23" fmla="*/ 19 h 56"/>
                <a:gd name="T24" fmla="*/ 4 w 40"/>
                <a:gd name="T25" fmla="*/ 6 h 56"/>
                <a:gd name="T26" fmla="*/ 16 w 40"/>
                <a:gd name="T27" fmla="*/ 1 h 56"/>
                <a:gd name="T28" fmla="*/ 28 w 40"/>
                <a:gd name="T29" fmla="*/ 3 h 56"/>
                <a:gd name="T30" fmla="*/ 34 w 40"/>
                <a:gd name="T31" fmla="*/ 13 h 56"/>
                <a:gd name="T32" fmla="*/ 34 w 40"/>
                <a:gd name="T33" fmla="*/ 20 h 56"/>
                <a:gd name="T34" fmla="*/ 31 w 40"/>
                <a:gd name="T35" fmla="*/ 27 h 56"/>
                <a:gd name="T36" fmla="*/ 26 w 40"/>
                <a:gd name="T37" fmla="*/ 35 h 56"/>
                <a:gd name="T38" fmla="*/ 20 w 40"/>
                <a:gd name="T39" fmla="*/ 42 h 56"/>
                <a:gd name="T40" fmla="*/ 19 w 40"/>
                <a:gd name="T41" fmla="*/ 45 h 56"/>
                <a:gd name="T42" fmla="*/ 39 w 40"/>
                <a:gd name="T43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56">
                  <a:moveTo>
                    <a:pt x="39" y="42"/>
                  </a:moveTo>
                  <a:cubicBezTo>
                    <a:pt x="40" y="51"/>
                    <a:pt x="40" y="51"/>
                    <a:pt x="40" y="51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3"/>
                    <a:pt x="5" y="49"/>
                    <a:pt x="7" y="46"/>
                  </a:cubicBezTo>
                  <a:cubicBezTo>
                    <a:pt x="8" y="42"/>
                    <a:pt x="11" y="38"/>
                    <a:pt x="16" y="32"/>
                  </a:cubicBezTo>
                  <a:cubicBezTo>
                    <a:pt x="20" y="27"/>
                    <a:pt x="22" y="23"/>
                    <a:pt x="23" y="22"/>
                  </a:cubicBezTo>
                  <a:cubicBezTo>
                    <a:pt x="24" y="19"/>
                    <a:pt x="25" y="17"/>
                    <a:pt x="24" y="15"/>
                  </a:cubicBezTo>
                  <a:cubicBezTo>
                    <a:pt x="24" y="13"/>
                    <a:pt x="23" y="11"/>
                    <a:pt x="22" y="10"/>
                  </a:cubicBezTo>
                  <a:cubicBezTo>
                    <a:pt x="21" y="9"/>
                    <a:pt x="19" y="9"/>
                    <a:pt x="17" y="9"/>
                  </a:cubicBezTo>
                  <a:cubicBezTo>
                    <a:pt x="15" y="10"/>
                    <a:pt x="13" y="11"/>
                    <a:pt x="12" y="12"/>
                  </a:cubicBezTo>
                  <a:cubicBezTo>
                    <a:pt x="11" y="13"/>
                    <a:pt x="10" y="16"/>
                    <a:pt x="1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3"/>
                    <a:pt x="2" y="9"/>
                    <a:pt x="4" y="6"/>
                  </a:cubicBezTo>
                  <a:cubicBezTo>
                    <a:pt x="7" y="3"/>
                    <a:pt x="11" y="2"/>
                    <a:pt x="16" y="1"/>
                  </a:cubicBezTo>
                  <a:cubicBezTo>
                    <a:pt x="21" y="0"/>
                    <a:pt x="25" y="1"/>
                    <a:pt x="28" y="3"/>
                  </a:cubicBezTo>
                  <a:cubicBezTo>
                    <a:pt x="32" y="6"/>
                    <a:pt x="34" y="9"/>
                    <a:pt x="34" y="13"/>
                  </a:cubicBezTo>
                  <a:cubicBezTo>
                    <a:pt x="35" y="15"/>
                    <a:pt x="35" y="18"/>
                    <a:pt x="34" y="20"/>
                  </a:cubicBezTo>
                  <a:cubicBezTo>
                    <a:pt x="34" y="22"/>
                    <a:pt x="33" y="25"/>
                    <a:pt x="31" y="27"/>
                  </a:cubicBezTo>
                  <a:cubicBezTo>
                    <a:pt x="30" y="29"/>
                    <a:pt x="28" y="32"/>
                    <a:pt x="26" y="35"/>
                  </a:cubicBezTo>
                  <a:cubicBezTo>
                    <a:pt x="23" y="38"/>
                    <a:pt x="21" y="41"/>
                    <a:pt x="20" y="42"/>
                  </a:cubicBezTo>
                  <a:cubicBezTo>
                    <a:pt x="20" y="43"/>
                    <a:pt x="19" y="44"/>
                    <a:pt x="19" y="45"/>
                  </a:cubicBezTo>
                  <a:lnTo>
                    <a:pt x="39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íṧlíḍe"/>
            <p:cNvSpPr/>
            <p:nvPr/>
          </p:nvSpPr>
          <p:spPr bwMode="auto">
            <a:xfrm>
              <a:off x="2611334" y="6072778"/>
              <a:ext cx="22225" cy="23813"/>
            </a:xfrm>
            <a:custGeom>
              <a:avLst/>
              <a:gdLst>
                <a:gd name="T0" fmla="*/ 3 w 14"/>
                <a:gd name="T1" fmla="*/ 15 h 15"/>
                <a:gd name="T2" fmla="*/ 0 w 14"/>
                <a:gd name="T3" fmla="*/ 3 h 15"/>
                <a:gd name="T4" fmla="*/ 11 w 14"/>
                <a:gd name="T5" fmla="*/ 0 h 15"/>
                <a:gd name="T6" fmla="*/ 14 w 14"/>
                <a:gd name="T7" fmla="*/ 12 h 15"/>
                <a:gd name="T8" fmla="*/ 3 w 14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3" y="15"/>
                  </a:moveTo>
                  <a:lnTo>
                    <a:pt x="0" y="3"/>
                  </a:lnTo>
                  <a:lnTo>
                    <a:pt x="11" y="0"/>
                  </a:lnTo>
                  <a:lnTo>
                    <a:pt x="14" y="12"/>
                  </a:lnTo>
                  <a:lnTo>
                    <a:pt x="3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îŝľîḓê"/>
            <p:cNvSpPr/>
            <p:nvPr/>
          </p:nvSpPr>
          <p:spPr bwMode="auto">
            <a:xfrm>
              <a:off x="2108097" y="5261565"/>
              <a:ext cx="141288" cy="257175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íṣlíḑe"/>
            <p:cNvSpPr/>
            <p:nvPr/>
          </p:nvSpPr>
          <p:spPr bwMode="auto">
            <a:xfrm>
              <a:off x="2273197" y="5255215"/>
              <a:ext cx="163513" cy="263525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îSḻide"/>
            <p:cNvSpPr/>
            <p:nvPr/>
          </p:nvSpPr>
          <p:spPr bwMode="auto">
            <a:xfrm>
              <a:off x="2449409" y="5256803"/>
              <a:ext cx="139700" cy="265113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iṣlîḋè"/>
            <p:cNvSpPr/>
            <p:nvPr/>
          </p:nvSpPr>
          <p:spPr bwMode="auto">
            <a:xfrm>
              <a:off x="2604984" y="5259978"/>
              <a:ext cx="177800" cy="255588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íṣ1ïḑe"/>
            <p:cNvSpPr/>
            <p:nvPr/>
          </p:nvSpPr>
          <p:spPr bwMode="auto">
            <a:xfrm>
              <a:off x="1750909" y="4905965"/>
              <a:ext cx="93663" cy="87313"/>
            </a:xfrm>
            <a:custGeom>
              <a:avLst/>
              <a:gdLst>
                <a:gd name="T0" fmla="*/ 51 w 51"/>
                <a:gd name="T1" fmla="*/ 17 h 47"/>
                <a:gd name="T2" fmla="*/ 46 w 51"/>
                <a:gd name="T3" fmla="*/ 25 h 47"/>
                <a:gd name="T4" fmla="*/ 26 w 51"/>
                <a:gd name="T5" fmla="*/ 13 h 47"/>
                <a:gd name="T6" fmla="*/ 20 w 51"/>
                <a:gd name="T7" fmla="*/ 9 h 47"/>
                <a:gd name="T8" fmla="*/ 14 w 51"/>
                <a:gd name="T9" fmla="*/ 9 h 47"/>
                <a:gd name="T10" fmla="*/ 10 w 51"/>
                <a:gd name="T11" fmla="*/ 13 h 47"/>
                <a:gd name="T12" fmla="*/ 8 w 51"/>
                <a:gd name="T13" fmla="*/ 19 h 47"/>
                <a:gd name="T14" fmla="*/ 10 w 51"/>
                <a:gd name="T15" fmla="*/ 23 h 47"/>
                <a:gd name="T16" fmla="*/ 17 w 51"/>
                <a:gd name="T17" fmla="*/ 27 h 47"/>
                <a:gd name="T18" fmla="*/ 37 w 51"/>
                <a:gd name="T19" fmla="*/ 40 h 47"/>
                <a:gd name="T20" fmla="*/ 33 w 51"/>
                <a:gd name="T21" fmla="*/ 47 h 47"/>
                <a:gd name="T22" fmla="*/ 13 w 51"/>
                <a:gd name="T23" fmla="*/ 35 h 47"/>
                <a:gd name="T24" fmla="*/ 4 w 51"/>
                <a:gd name="T25" fmla="*/ 29 h 47"/>
                <a:gd name="T26" fmla="*/ 1 w 51"/>
                <a:gd name="T27" fmla="*/ 24 h 47"/>
                <a:gd name="T28" fmla="*/ 0 w 51"/>
                <a:gd name="T29" fmla="*/ 18 h 47"/>
                <a:gd name="T30" fmla="*/ 3 w 51"/>
                <a:gd name="T31" fmla="*/ 10 h 47"/>
                <a:gd name="T32" fmla="*/ 10 w 51"/>
                <a:gd name="T33" fmla="*/ 2 h 47"/>
                <a:gd name="T34" fmla="*/ 15 w 51"/>
                <a:gd name="T35" fmla="*/ 0 h 47"/>
                <a:gd name="T36" fmla="*/ 21 w 51"/>
                <a:gd name="T37" fmla="*/ 0 h 47"/>
                <a:gd name="T38" fmla="*/ 31 w 51"/>
                <a:gd name="T39" fmla="*/ 5 h 47"/>
                <a:gd name="T40" fmla="*/ 51 w 51"/>
                <a:gd name="T41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" h="47">
                  <a:moveTo>
                    <a:pt x="51" y="17"/>
                  </a:moveTo>
                  <a:cubicBezTo>
                    <a:pt x="46" y="25"/>
                    <a:pt x="46" y="25"/>
                    <a:pt x="46" y="25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3" y="11"/>
                    <a:pt x="21" y="10"/>
                    <a:pt x="20" y="9"/>
                  </a:cubicBezTo>
                  <a:cubicBezTo>
                    <a:pt x="18" y="9"/>
                    <a:pt x="16" y="9"/>
                    <a:pt x="14" y="9"/>
                  </a:cubicBezTo>
                  <a:cubicBezTo>
                    <a:pt x="13" y="10"/>
                    <a:pt x="11" y="11"/>
                    <a:pt x="10" y="13"/>
                  </a:cubicBezTo>
                  <a:cubicBezTo>
                    <a:pt x="9" y="16"/>
                    <a:pt x="8" y="17"/>
                    <a:pt x="8" y="19"/>
                  </a:cubicBezTo>
                  <a:cubicBezTo>
                    <a:pt x="9" y="21"/>
                    <a:pt x="9" y="22"/>
                    <a:pt x="10" y="23"/>
                  </a:cubicBezTo>
                  <a:cubicBezTo>
                    <a:pt x="12" y="24"/>
                    <a:pt x="14" y="25"/>
                    <a:pt x="17" y="27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9" y="33"/>
                    <a:pt x="6" y="31"/>
                    <a:pt x="4" y="29"/>
                  </a:cubicBezTo>
                  <a:cubicBezTo>
                    <a:pt x="2" y="28"/>
                    <a:pt x="1" y="26"/>
                    <a:pt x="1" y="24"/>
                  </a:cubicBezTo>
                  <a:cubicBezTo>
                    <a:pt x="0" y="22"/>
                    <a:pt x="0" y="20"/>
                    <a:pt x="0" y="18"/>
                  </a:cubicBezTo>
                  <a:cubicBezTo>
                    <a:pt x="0" y="15"/>
                    <a:pt x="2" y="13"/>
                    <a:pt x="3" y="10"/>
                  </a:cubicBezTo>
                  <a:cubicBezTo>
                    <a:pt x="6" y="6"/>
                    <a:pt x="8" y="4"/>
                    <a:pt x="10" y="2"/>
                  </a:cubicBezTo>
                  <a:cubicBezTo>
                    <a:pt x="11" y="1"/>
                    <a:pt x="13" y="0"/>
                    <a:pt x="15" y="0"/>
                  </a:cubicBezTo>
                  <a:cubicBezTo>
                    <a:pt x="17" y="0"/>
                    <a:pt x="19" y="0"/>
                    <a:pt x="21" y="0"/>
                  </a:cubicBezTo>
                  <a:cubicBezTo>
                    <a:pt x="23" y="1"/>
                    <a:pt x="27" y="3"/>
                    <a:pt x="31" y="5"/>
                  </a:cubicBezTo>
                  <a:lnTo>
                    <a:pt x="5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íṧḷîde"/>
            <p:cNvSpPr/>
            <p:nvPr/>
          </p:nvSpPr>
          <p:spPr bwMode="auto">
            <a:xfrm>
              <a:off x="1704872" y="4971053"/>
              <a:ext cx="100013" cy="92075"/>
            </a:xfrm>
            <a:custGeom>
              <a:avLst/>
              <a:gdLst>
                <a:gd name="T0" fmla="*/ 17 w 63"/>
                <a:gd name="T1" fmla="*/ 0 h 58"/>
                <a:gd name="T2" fmla="*/ 63 w 63"/>
                <a:gd name="T3" fmla="*/ 21 h 58"/>
                <a:gd name="T4" fmla="*/ 59 w 63"/>
                <a:gd name="T5" fmla="*/ 30 h 58"/>
                <a:gd name="T6" fmla="*/ 19 w 63"/>
                <a:gd name="T7" fmla="*/ 35 h 58"/>
                <a:gd name="T8" fmla="*/ 50 w 63"/>
                <a:gd name="T9" fmla="*/ 50 h 58"/>
                <a:gd name="T10" fmla="*/ 46 w 63"/>
                <a:gd name="T11" fmla="*/ 58 h 58"/>
                <a:gd name="T12" fmla="*/ 0 w 63"/>
                <a:gd name="T13" fmla="*/ 37 h 58"/>
                <a:gd name="T14" fmla="*/ 4 w 63"/>
                <a:gd name="T15" fmla="*/ 26 h 58"/>
                <a:gd name="T16" fmla="*/ 43 w 63"/>
                <a:gd name="T17" fmla="*/ 22 h 58"/>
                <a:gd name="T18" fmla="*/ 12 w 63"/>
                <a:gd name="T19" fmla="*/ 8 h 58"/>
                <a:gd name="T20" fmla="*/ 17 w 63"/>
                <a:gd name="T2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58">
                  <a:moveTo>
                    <a:pt x="17" y="0"/>
                  </a:moveTo>
                  <a:lnTo>
                    <a:pt x="63" y="21"/>
                  </a:lnTo>
                  <a:lnTo>
                    <a:pt x="59" y="30"/>
                  </a:lnTo>
                  <a:lnTo>
                    <a:pt x="19" y="35"/>
                  </a:lnTo>
                  <a:lnTo>
                    <a:pt x="50" y="50"/>
                  </a:lnTo>
                  <a:lnTo>
                    <a:pt x="46" y="58"/>
                  </a:lnTo>
                  <a:lnTo>
                    <a:pt x="0" y="37"/>
                  </a:lnTo>
                  <a:lnTo>
                    <a:pt x="4" y="26"/>
                  </a:lnTo>
                  <a:lnTo>
                    <a:pt x="43" y="22"/>
                  </a:lnTo>
                  <a:lnTo>
                    <a:pt x="12" y="8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íS1îḍé"/>
            <p:cNvSpPr/>
            <p:nvPr/>
          </p:nvSpPr>
          <p:spPr bwMode="auto">
            <a:xfrm>
              <a:off x="1690584" y="5045665"/>
              <a:ext cx="84138" cy="44450"/>
            </a:xfrm>
            <a:custGeom>
              <a:avLst/>
              <a:gdLst>
                <a:gd name="T0" fmla="*/ 5 w 53"/>
                <a:gd name="T1" fmla="*/ 0 h 28"/>
                <a:gd name="T2" fmla="*/ 53 w 53"/>
                <a:gd name="T3" fmla="*/ 19 h 28"/>
                <a:gd name="T4" fmla="*/ 49 w 53"/>
                <a:gd name="T5" fmla="*/ 28 h 28"/>
                <a:gd name="T6" fmla="*/ 0 w 53"/>
                <a:gd name="T7" fmla="*/ 10 h 28"/>
                <a:gd name="T8" fmla="*/ 5 w 53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8">
                  <a:moveTo>
                    <a:pt x="5" y="0"/>
                  </a:moveTo>
                  <a:lnTo>
                    <a:pt x="53" y="19"/>
                  </a:lnTo>
                  <a:lnTo>
                    <a:pt x="49" y="28"/>
                  </a:lnTo>
                  <a:lnTo>
                    <a:pt x="0" y="1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íṧļïḋè"/>
            <p:cNvSpPr/>
            <p:nvPr/>
          </p:nvSpPr>
          <p:spPr bwMode="auto">
            <a:xfrm>
              <a:off x="1674709" y="5091703"/>
              <a:ext cx="92075" cy="73025"/>
            </a:xfrm>
            <a:custGeom>
              <a:avLst/>
              <a:gdLst>
                <a:gd name="T0" fmla="*/ 4 w 58"/>
                <a:gd name="T1" fmla="*/ 3 h 46"/>
                <a:gd name="T2" fmla="*/ 58 w 58"/>
                <a:gd name="T3" fmla="*/ 0 h 46"/>
                <a:gd name="T4" fmla="*/ 55 w 58"/>
                <a:gd name="T5" fmla="*/ 11 h 46"/>
                <a:gd name="T6" fmla="*/ 14 w 58"/>
                <a:gd name="T7" fmla="*/ 13 h 46"/>
                <a:gd name="T8" fmla="*/ 46 w 58"/>
                <a:gd name="T9" fmla="*/ 35 h 46"/>
                <a:gd name="T10" fmla="*/ 44 w 58"/>
                <a:gd name="T11" fmla="*/ 46 h 46"/>
                <a:gd name="T12" fmla="*/ 0 w 58"/>
                <a:gd name="T13" fmla="*/ 14 h 46"/>
                <a:gd name="T14" fmla="*/ 4 w 58"/>
                <a:gd name="T15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6">
                  <a:moveTo>
                    <a:pt x="4" y="3"/>
                  </a:moveTo>
                  <a:lnTo>
                    <a:pt x="58" y="0"/>
                  </a:lnTo>
                  <a:lnTo>
                    <a:pt x="55" y="11"/>
                  </a:lnTo>
                  <a:lnTo>
                    <a:pt x="14" y="13"/>
                  </a:lnTo>
                  <a:lnTo>
                    <a:pt x="46" y="35"/>
                  </a:lnTo>
                  <a:lnTo>
                    <a:pt x="44" y="46"/>
                  </a:lnTo>
                  <a:lnTo>
                    <a:pt x="0" y="14"/>
                  </a:ln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0" name="ïṡḷiḋé"/>
            <p:cNvSpPr/>
            <p:nvPr/>
          </p:nvSpPr>
          <p:spPr bwMode="auto">
            <a:xfrm>
              <a:off x="1652484" y="5153615"/>
              <a:ext cx="90488" cy="73025"/>
            </a:xfrm>
            <a:custGeom>
              <a:avLst/>
              <a:gdLst>
                <a:gd name="T0" fmla="*/ 7 w 57"/>
                <a:gd name="T1" fmla="*/ 0 h 46"/>
                <a:gd name="T2" fmla="*/ 57 w 57"/>
                <a:gd name="T3" fmla="*/ 10 h 46"/>
                <a:gd name="T4" fmla="*/ 50 w 57"/>
                <a:gd name="T5" fmla="*/ 46 h 46"/>
                <a:gd name="T6" fmla="*/ 42 w 57"/>
                <a:gd name="T7" fmla="*/ 45 h 46"/>
                <a:gd name="T8" fmla="*/ 47 w 57"/>
                <a:gd name="T9" fmla="*/ 18 h 46"/>
                <a:gd name="T10" fmla="*/ 36 w 57"/>
                <a:gd name="T11" fmla="*/ 16 h 46"/>
                <a:gd name="T12" fmla="*/ 30 w 57"/>
                <a:gd name="T13" fmla="*/ 40 h 46"/>
                <a:gd name="T14" fmla="*/ 22 w 57"/>
                <a:gd name="T15" fmla="*/ 39 h 46"/>
                <a:gd name="T16" fmla="*/ 27 w 57"/>
                <a:gd name="T17" fmla="*/ 14 h 46"/>
                <a:gd name="T18" fmla="*/ 14 w 57"/>
                <a:gd name="T19" fmla="*/ 11 h 46"/>
                <a:gd name="T20" fmla="*/ 8 w 57"/>
                <a:gd name="T21" fmla="*/ 39 h 46"/>
                <a:gd name="T22" fmla="*/ 0 w 57"/>
                <a:gd name="T23" fmla="*/ 38 h 46"/>
                <a:gd name="T24" fmla="*/ 7 w 57"/>
                <a:gd name="T2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46">
                  <a:moveTo>
                    <a:pt x="7" y="0"/>
                  </a:moveTo>
                  <a:lnTo>
                    <a:pt x="57" y="10"/>
                  </a:lnTo>
                  <a:lnTo>
                    <a:pt x="50" y="46"/>
                  </a:lnTo>
                  <a:lnTo>
                    <a:pt x="42" y="45"/>
                  </a:lnTo>
                  <a:lnTo>
                    <a:pt x="47" y="18"/>
                  </a:lnTo>
                  <a:lnTo>
                    <a:pt x="36" y="16"/>
                  </a:lnTo>
                  <a:lnTo>
                    <a:pt x="30" y="40"/>
                  </a:lnTo>
                  <a:lnTo>
                    <a:pt x="22" y="39"/>
                  </a:lnTo>
                  <a:lnTo>
                    <a:pt x="27" y="14"/>
                  </a:lnTo>
                  <a:lnTo>
                    <a:pt x="14" y="11"/>
                  </a:lnTo>
                  <a:lnTo>
                    <a:pt x="8" y="39"/>
                  </a:lnTo>
                  <a:lnTo>
                    <a:pt x="0" y="38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ïşļiḋe"/>
            <p:cNvSpPr/>
            <p:nvPr/>
          </p:nvSpPr>
          <p:spPr bwMode="auto">
            <a:xfrm>
              <a:off x="1641372" y="5231403"/>
              <a:ext cx="88900" cy="71438"/>
            </a:xfrm>
            <a:custGeom>
              <a:avLst/>
              <a:gdLst>
                <a:gd name="T0" fmla="*/ 4 w 48"/>
                <a:gd name="T1" fmla="*/ 0 h 39"/>
                <a:gd name="T2" fmla="*/ 48 w 48"/>
                <a:gd name="T3" fmla="*/ 4 h 39"/>
                <a:gd name="T4" fmla="*/ 46 w 48"/>
                <a:gd name="T5" fmla="*/ 23 h 39"/>
                <a:gd name="T6" fmla="*/ 44 w 48"/>
                <a:gd name="T7" fmla="*/ 33 h 39"/>
                <a:gd name="T8" fmla="*/ 39 w 48"/>
                <a:gd name="T9" fmla="*/ 38 h 39"/>
                <a:gd name="T10" fmla="*/ 32 w 48"/>
                <a:gd name="T11" fmla="*/ 39 h 39"/>
                <a:gd name="T12" fmla="*/ 24 w 48"/>
                <a:gd name="T13" fmla="*/ 35 h 39"/>
                <a:gd name="T14" fmla="*/ 21 w 48"/>
                <a:gd name="T15" fmla="*/ 26 h 39"/>
                <a:gd name="T16" fmla="*/ 17 w 48"/>
                <a:gd name="T17" fmla="*/ 30 h 39"/>
                <a:gd name="T18" fmla="*/ 9 w 48"/>
                <a:gd name="T19" fmla="*/ 35 h 39"/>
                <a:gd name="T20" fmla="*/ 0 w 48"/>
                <a:gd name="T21" fmla="*/ 39 h 39"/>
                <a:gd name="T22" fmla="*/ 1 w 48"/>
                <a:gd name="T23" fmla="*/ 29 h 39"/>
                <a:gd name="T24" fmla="*/ 12 w 48"/>
                <a:gd name="T25" fmla="*/ 23 h 39"/>
                <a:gd name="T26" fmla="*/ 18 w 48"/>
                <a:gd name="T27" fmla="*/ 19 h 39"/>
                <a:gd name="T28" fmla="*/ 20 w 48"/>
                <a:gd name="T29" fmla="*/ 17 h 39"/>
                <a:gd name="T30" fmla="*/ 21 w 48"/>
                <a:gd name="T31" fmla="*/ 12 h 39"/>
                <a:gd name="T32" fmla="*/ 22 w 48"/>
                <a:gd name="T33" fmla="*/ 11 h 39"/>
                <a:gd name="T34" fmla="*/ 3 w 48"/>
                <a:gd name="T35" fmla="*/ 9 h 39"/>
                <a:gd name="T36" fmla="*/ 4 w 48"/>
                <a:gd name="T37" fmla="*/ 0 h 39"/>
                <a:gd name="T38" fmla="*/ 29 w 48"/>
                <a:gd name="T39" fmla="*/ 11 h 39"/>
                <a:gd name="T40" fmla="*/ 28 w 48"/>
                <a:gd name="T41" fmla="*/ 18 h 39"/>
                <a:gd name="T42" fmla="*/ 28 w 48"/>
                <a:gd name="T43" fmla="*/ 26 h 39"/>
                <a:gd name="T44" fmla="*/ 29 w 48"/>
                <a:gd name="T45" fmla="*/ 28 h 39"/>
                <a:gd name="T46" fmla="*/ 32 w 48"/>
                <a:gd name="T47" fmla="*/ 30 h 39"/>
                <a:gd name="T48" fmla="*/ 36 w 48"/>
                <a:gd name="T49" fmla="*/ 29 h 39"/>
                <a:gd name="T50" fmla="*/ 38 w 48"/>
                <a:gd name="T51" fmla="*/ 26 h 39"/>
                <a:gd name="T52" fmla="*/ 39 w 48"/>
                <a:gd name="T53" fmla="*/ 19 h 39"/>
                <a:gd name="T54" fmla="*/ 40 w 48"/>
                <a:gd name="T55" fmla="*/ 12 h 39"/>
                <a:gd name="T56" fmla="*/ 29 w 48"/>
                <a:gd name="T5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" h="39">
                  <a:moveTo>
                    <a:pt x="4" y="0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7"/>
                    <a:pt x="45" y="31"/>
                    <a:pt x="44" y="33"/>
                  </a:cubicBezTo>
                  <a:cubicBezTo>
                    <a:pt x="43" y="35"/>
                    <a:pt x="41" y="36"/>
                    <a:pt x="39" y="38"/>
                  </a:cubicBezTo>
                  <a:cubicBezTo>
                    <a:pt x="37" y="39"/>
                    <a:pt x="35" y="39"/>
                    <a:pt x="32" y="39"/>
                  </a:cubicBezTo>
                  <a:cubicBezTo>
                    <a:pt x="29" y="38"/>
                    <a:pt x="26" y="37"/>
                    <a:pt x="24" y="35"/>
                  </a:cubicBezTo>
                  <a:cubicBezTo>
                    <a:pt x="22" y="33"/>
                    <a:pt x="21" y="30"/>
                    <a:pt x="21" y="26"/>
                  </a:cubicBezTo>
                  <a:cubicBezTo>
                    <a:pt x="20" y="28"/>
                    <a:pt x="18" y="29"/>
                    <a:pt x="17" y="30"/>
                  </a:cubicBezTo>
                  <a:cubicBezTo>
                    <a:pt x="16" y="32"/>
                    <a:pt x="13" y="33"/>
                    <a:pt x="9" y="3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5" y="21"/>
                    <a:pt x="17" y="20"/>
                    <a:pt x="18" y="19"/>
                  </a:cubicBezTo>
                  <a:cubicBezTo>
                    <a:pt x="19" y="18"/>
                    <a:pt x="20" y="18"/>
                    <a:pt x="20" y="17"/>
                  </a:cubicBezTo>
                  <a:cubicBezTo>
                    <a:pt x="21" y="16"/>
                    <a:pt x="21" y="14"/>
                    <a:pt x="21" y="1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3" y="9"/>
                    <a:pt x="3" y="9"/>
                    <a:pt x="3" y="9"/>
                  </a:cubicBezTo>
                  <a:lnTo>
                    <a:pt x="4" y="0"/>
                  </a:lnTo>
                  <a:close/>
                  <a:moveTo>
                    <a:pt x="29" y="11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8" y="22"/>
                    <a:pt x="27" y="25"/>
                    <a:pt x="28" y="26"/>
                  </a:cubicBezTo>
                  <a:cubicBezTo>
                    <a:pt x="28" y="27"/>
                    <a:pt x="28" y="28"/>
                    <a:pt x="29" y="28"/>
                  </a:cubicBezTo>
                  <a:cubicBezTo>
                    <a:pt x="30" y="29"/>
                    <a:pt x="31" y="30"/>
                    <a:pt x="32" y="30"/>
                  </a:cubicBezTo>
                  <a:cubicBezTo>
                    <a:pt x="34" y="30"/>
                    <a:pt x="35" y="30"/>
                    <a:pt x="36" y="29"/>
                  </a:cubicBezTo>
                  <a:cubicBezTo>
                    <a:pt x="37" y="28"/>
                    <a:pt x="38" y="27"/>
                    <a:pt x="38" y="26"/>
                  </a:cubicBezTo>
                  <a:cubicBezTo>
                    <a:pt x="38" y="25"/>
                    <a:pt x="39" y="23"/>
                    <a:pt x="39" y="19"/>
                  </a:cubicBezTo>
                  <a:cubicBezTo>
                    <a:pt x="40" y="12"/>
                    <a:pt x="40" y="12"/>
                    <a:pt x="40" y="12"/>
                  </a:cubicBezTo>
                  <a:lnTo>
                    <a:pt x="29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îś1iḓê"/>
            <p:cNvSpPr/>
            <p:nvPr/>
          </p:nvSpPr>
          <p:spPr bwMode="auto">
            <a:xfrm>
              <a:off x="1641372" y="5312365"/>
              <a:ext cx="82550" cy="66675"/>
            </a:xfrm>
            <a:custGeom>
              <a:avLst/>
              <a:gdLst>
                <a:gd name="T0" fmla="*/ 15 w 45"/>
                <a:gd name="T1" fmla="*/ 0 h 36"/>
                <a:gd name="T2" fmla="*/ 16 w 45"/>
                <a:gd name="T3" fmla="*/ 8 h 36"/>
                <a:gd name="T4" fmla="*/ 9 w 45"/>
                <a:gd name="T5" fmla="*/ 12 h 36"/>
                <a:gd name="T6" fmla="*/ 7 w 45"/>
                <a:gd name="T7" fmla="*/ 18 h 36"/>
                <a:gd name="T8" fmla="*/ 9 w 45"/>
                <a:gd name="T9" fmla="*/ 25 h 36"/>
                <a:gd name="T10" fmla="*/ 13 w 45"/>
                <a:gd name="T11" fmla="*/ 27 h 36"/>
                <a:gd name="T12" fmla="*/ 16 w 45"/>
                <a:gd name="T13" fmla="*/ 26 h 36"/>
                <a:gd name="T14" fmla="*/ 18 w 45"/>
                <a:gd name="T15" fmla="*/ 23 h 36"/>
                <a:gd name="T16" fmla="*/ 20 w 45"/>
                <a:gd name="T17" fmla="*/ 15 h 36"/>
                <a:gd name="T18" fmla="*/ 24 w 45"/>
                <a:gd name="T19" fmla="*/ 5 h 36"/>
                <a:gd name="T20" fmla="*/ 33 w 45"/>
                <a:gd name="T21" fmla="*/ 1 h 36"/>
                <a:gd name="T22" fmla="*/ 39 w 45"/>
                <a:gd name="T23" fmla="*/ 3 h 36"/>
                <a:gd name="T24" fmla="*/ 44 w 45"/>
                <a:gd name="T25" fmla="*/ 9 h 36"/>
                <a:gd name="T26" fmla="*/ 45 w 45"/>
                <a:gd name="T27" fmla="*/ 17 h 36"/>
                <a:gd name="T28" fmla="*/ 42 w 45"/>
                <a:gd name="T29" fmla="*/ 30 h 36"/>
                <a:gd name="T30" fmla="*/ 32 w 45"/>
                <a:gd name="T31" fmla="*/ 34 h 36"/>
                <a:gd name="T32" fmla="*/ 31 w 45"/>
                <a:gd name="T33" fmla="*/ 25 h 36"/>
                <a:gd name="T34" fmla="*/ 36 w 45"/>
                <a:gd name="T35" fmla="*/ 23 h 36"/>
                <a:gd name="T36" fmla="*/ 38 w 45"/>
                <a:gd name="T37" fmla="*/ 17 h 36"/>
                <a:gd name="T38" fmla="*/ 36 w 45"/>
                <a:gd name="T39" fmla="*/ 11 h 36"/>
                <a:gd name="T40" fmla="*/ 33 w 45"/>
                <a:gd name="T41" fmla="*/ 10 h 36"/>
                <a:gd name="T42" fmla="*/ 31 w 45"/>
                <a:gd name="T43" fmla="*/ 11 h 36"/>
                <a:gd name="T44" fmla="*/ 28 w 45"/>
                <a:gd name="T45" fmla="*/ 19 h 36"/>
                <a:gd name="T46" fmla="*/ 25 w 45"/>
                <a:gd name="T47" fmla="*/ 29 h 36"/>
                <a:gd name="T48" fmla="*/ 20 w 45"/>
                <a:gd name="T49" fmla="*/ 34 h 36"/>
                <a:gd name="T50" fmla="*/ 13 w 45"/>
                <a:gd name="T51" fmla="*/ 36 h 36"/>
                <a:gd name="T52" fmla="*/ 6 w 45"/>
                <a:gd name="T53" fmla="*/ 33 h 36"/>
                <a:gd name="T54" fmla="*/ 1 w 45"/>
                <a:gd name="T55" fmla="*/ 28 h 36"/>
                <a:gd name="T56" fmla="*/ 0 w 45"/>
                <a:gd name="T57" fmla="*/ 18 h 36"/>
                <a:gd name="T58" fmla="*/ 3 w 45"/>
                <a:gd name="T59" fmla="*/ 5 h 36"/>
                <a:gd name="T60" fmla="*/ 15 w 45"/>
                <a:gd name="T6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36">
                  <a:moveTo>
                    <a:pt x="15" y="0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3" y="9"/>
                    <a:pt x="10" y="10"/>
                    <a:pt x="9" y="12"/>
                  </a:cubicBezTo>
                  <a:cubicBezTo>
                    <a:pt x="8" y="13"/>
                    <a:pt x="7" y="15"/>
                    <a:pt x="7" y="18"/>
                  </a:cubicBezTo>
                  <a:cubicBezTo>
                    <a:pt x="7" y="21"/>
                    <a:pt x="8" y="23"/>
                    <a:pt x="9" y="25"/>
                  </a:cubicBezTo>
                  <a:cubicBezTo>
                    <a:pt x="10" y="26"/>
                    <a:pt x="12" y="27"/>
                    <a:pt x="13" y="27"/>
                  </a:cubicBezTo>
                  <a:cubicBezTo>
                    <a:pt x="14" y="27"/>
                    <a:pt x="15" y="26"/>
                    <a:pt x="16" y="26"/>
                  </a:cubicBezTo>
                  <a:cubicBezTo>
                    <a:pt x="17" y="25"/>
                    <a:pt x="17" y="24"/>
                    <a:pt x="18" y="23"/>
                  </a:cubicBezTo>
                  <a:cubicBezTo>
                    <a:pt x="18" y="22"/>
                    <a:pt x="19" y="19"/>
                    <a:pt x="20" y="15"/>
                  </a:cubicBezTo>
                  <a:cubicBezTo>
                    <a:pt x="21" y="11"/>
                    <a:pt x="22" y="7"/>
                    <a:pt x="24" y="5"/>
                  </a:cubicBezTo>
                  <a:cubicBezTo>
                    <a:pt x="26" y="3"/>
                    <a:pt x="29" y="1"/>
                    <a:pt x="33" y="1"/>
                  </a:cubicBezTo>
                  <a:cubicBezTo>
                    <a:pt x="35" y="1"/>
                    <a:pt x="37" y="2"/>
                    <a:pt x="39" y="3"/>
                  </a:cubicBezTo>
                  <a:cubicBezTo>
                    <a:pt x="41" y="4"/>
                    <a:pt x="43" y="6"/>
                    <a:pt x="44" y="9"/>
                  </a:cubicBezTo>
                  <a:cubicBezTo>
                    <a:pt x="45" y="11"/>
                    <a:pt x="45" y="14"/>
                    <a:pt x="45" y="17"/>
                  </a:cubicBezTo>
                  <a:cubicBezTo>
                    <a:pt x="45" y="23"/>
                    <a:pt x="44" y="27"/>
                    <a:pt x="42" y="30"/>
                  </a:cubicBezTo>
                  <a:cubicBezTo>
                    <a:pt x="39" y="33"/>
                    <a:pt x="36" y="34"/>
                    <a:pt x="32" y="34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4" y="25"/>
                    <a:pt x="35" y="24"/>
                    <a:pt x="36" y="23"/>
                  </a:cubicBezTo>
                  <a:cubicBezTo>
                    <a:pt x="37" y="22"/>
                    <a:pt x="38" y="20"/>
                    <a:pt x="38" y="17"/>
                  </a:cubicBezTo>
                  <a:cubicBezTo>
                    <a:pt x="38" y="15"/>
                    <a:pt x="37" y="13"/>
                    <a:pt x="36" y="11"/>
                  </a:cubicBezTo>
                  <a:cubicBezTo>
                    <a:pt x="35" y="10"/>
                    <a:pt x="35" y="10"/>
                    <a:pt x="33" y="10"/>
                  </a:cubicBezTo>
                  <a:cubicBezTo>
                    <a:pt x="32" y="10"/>
                    <a:pt x="31" y="10"/>
                    <a:pt x="31" y="11"/>
                  </a:cubicBezTo>
                  <a:cubicBezTo>
                    <a:pt x="30" y="12"/>
                    <a:pt x="29" y="15"/>
                    <a:pt x="28" y="19"/>
                  </a:cubicBezTo>
                  <a:cubicBezTo>
                    <a:pt x="27" y="24"/>
                    <a:pt x="26" y="27"/>
                    <a:pt x="25" y="29"/>
                  </a:cubicBezTo>
                  <a:cubicBezTo>
                    <a:pt x="24" y="31"/>
                    <a:pt x="22" y="33"/>
                    <a:pt x="20" y="34"/>
                  </a:cubicBezTo>
                  <a:cubicBezTo>
                    <a:pt x="18" y="35"/>
                    <a:pt x="16" y="36"/>
                    <a:pt x="13" y="36"/>
                  </a:cubicBezTo>
                  <a:cubicBezTo>
                    <a:pt x="11" y="36"/>
                    <a:pt x="8" y="35"/>
                    <a:pt x="6" y="33"/>
                  </a:cubicBezTo>
                  <a:cubicBezTo>
                    <a:pt x="4" y="32"/>
                    <a:pt x="2" y="30"/>
                    <a:pt x="1" y="28"/>
                  </a:cubicBezTo>
                  <a:cubicBezTo>
                    <a:pt x="0" y="25"/>
                    <a:pt x="0" y="22"/>
                    <a:pt x="0" y="18"/>
                  </a:cubicBezTo>
                  <a:cubicBezTo>
                    <a:pt x="0" y="12"/>
                    <a:pt x="1" y="8"/>
                    <a:pt x="3" y="5"/>
                  </a:cubicBezTo>
                  <a:cubicBezTo>
                    <a:pt x="6" y="2"/>
                    <a:pt x="10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íş1ïḓe"/>
            <p:cNvSpPr/>
            <p:nvPr/>
          </p:nvSpPr>
          <p:spPr bwMode="auto">
            <a:xfrm>
              <a:off x="1642959" y="5385390"/>
              <a:ext cx="84138" cy="22225"/>
            </a:xfrm>
            <a:custGeom>
              <a:avLst/>
              <a:gdLst>
                <a:gd name="T0" fmla="*/ 0 w 53"/>
                <a:gd name="T1" fmla="*/ 5 h 14"/>
                <a:gd name="T2" fmla="*/ 51 w 53"/>
                <a:gd name="T3" fmla="*/ 0 h 14"/>
                <a:gd name="T4" fmla="*/ 53 w 53"/>
                <a:gd name="T5" fmla="*/ 11 h 14"/>
                <a:gd name="T6" fmla="*/ 1 w 53"/>
                <a:gd name="T7" fmla="*/ 14 h 14"/>
                <a:gd name="T8" fmla="*/ 0 w 53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4">
                  <a:moveTo>
                    <a:pt x="0" y="5"/>
                  </a:moveTo>
                  <a:lnTo>
                    <a:pt x="51" y="0"/>
                  </a:lnTo>
                  <a:lnTo>
                    <a:pt x="53" y="11"/>
                  </a:lnTo>
                  <a:lnTo>
                    <a:pt x="1" y="14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ïṩlîḋè"/>
            <p:cNvSpPr/>
            <p:nvPr/>
          </p:nvSpPr>
          <p:spPr bwMode="auto">
            <a:xfrm>
              <a:off x="1649309" y="5407615"/>
              <a:ext cx="84138" cy="66675"/>
            </a:xfrm>
            <a:custGeom>
              <a:avLst/>
              <a:gdLst>
                <a:gd name="T0" fmla="*/ 0 w 53"/>
                <a:gd name="T1" fmla="*/ 22 h 42"/>
                <a:gd name="T2" fmla="*/ 42 w 53"/>
                <a:gd name="T3" fmla="*/ 17 h 42"/>
                <a:gd name="T4" fmla="*/ 39 w 53"/>
                <a:gd name="T5" fmla="*/ 1 h 42"/>
                <a:gd name="T6" fmla="*/ 49 w 53"/>
                <a:gd name="T7" fmla="*/ 0 h 42"/>
                <a:gd name="T8" fmla="*/ 53 w 53"/>
                <a:gd name="T9" fmla="*/ 41 h 42"/>
                <a:gd name="T10" fmla="*/ 45 w 53"/>
                <a:gd name="T11" fmla="*/ 42 h 42"/>
                <a:gd name="T12" fmla="*/ 43 w 53"/>
                <a:gd name="T13" fmla="*/ 27 h 42"/>
                <a:gd name="T14" fmla="*/ 1 w 53"/>
                <a:gd name="T15" fmla="*/ 33 h 42"/>
                <a:gd name="T16" fmla="*/ 0 w 53"/>
                <a:gd name="T17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42">
                  <a:moveTo>
                    <a:pt x="0" y="22"/>
                  </a:moveTo>
                  <a:lnTo>
                    <a:pt x="42" y="17"/>
                  </a:lnTo>
                  <a:lnTo>
                    <a:pt x="39" y="1"/>
                  </a:lnTo>
                  <a:lnTo>
                    <a:pt x="49" y="0"/>
                  </a:lnTo>
                  <a:lnTo>
                    <a:pt x="53" y="41"/>
                  </a:lnTo>
                  <a:lnTo>
                    <a:pt x="45" y="42"/>
                  </a:lnTo>
                  <a:lnTo>
                    <a:pt x="43" y="27"/>
                  </a:lnTo>
                  <a:lnTo>
                    <a:pt x="1" y="33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" name="ïṣľîďe"/>
            <p:cNvSpPr/>
            <p:nvPr/>
          </p:nvSpPr>
          <p:spPr bwMode="auto">
            <a:xfrm>
              <a:off x="1662009" y="5471115"/>
              <a:ext cx="90488" cy="73025"/>
            </a:xfrm>
            <a:custGeom>
              <a:avLst/>
              <a:gdLst>
                <a:gd name="T0" fmla="*/ 0 w 57"/>
                <a:gd name="T1" fmla="*/ 29 h 46"/>
                <a:gd name="T2" fmla="*/ 21 w 57"/>
                <a:gd name="T3" fmla="*/ 24 h 46"/>
                <a:gd name="T4" fmla="*/ 45 w 57"/>
                <a:gd name="T5" fmla="*/ 0 h 46"/>
                <a:gd name="T6" fmla="*/ 49 w 57"/>
                <a:gd name="T7" fmla="*/ 11 h 46"/>
                <a:gd name="T8" fmla="*/ 31 w 57"/>
                <a:gd name="T9" fmla="*/ 28 h 46"/>
                <a:gd name="T10" fmla="*/ 53 w 57"/>
                <a:gd name="T11" fmla="*/ 35 h 46"/>
                <a:gd name="T12" fmla="*/ 57 w 57"/>
                <a:gd name="T13" fmla="*/ 46 h 46"/>
                <a:gd name="T14" fmla="*/ 23 w 57"/>
                <a:gd name="T15" fmla="*/ 35 h 46"/>
                <a:gd name="T16" fmla="*/ 2 w 57"/>
                <a:gd name="T17" fmla="*/ 39 h 46"/>
                <a:gd name="T18" fmla="*/ 0 w 57"/>
                <a:gd name="T19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46">
                  <a:moveTo>
                    <a:pt x="0" y="29"/>
                  </a:moveTo>
                  <a:lnTo>
                    <a:pt x="21" y="24"/>
                  </a:lnTo>
                  <a:lnTo>
                    <a:pt x="45" y="0"/>
                  </a:lnTo>
                  <a:lnTo>
                    <a:pt x="49" y="11"/>
                  </a:lnTo>
                  <a:lnTo>
                    <a:pt x="31" y="28"/>
                  </a:lnTo>
                  <a:lnTo>
                    <a:pt x="53" y="35"/>
                  </a:lnTo>
                  <a:lnTo>
                    <a:pt x="57" y="46"/>
                  </a:lnTo>
                  <a:lnTo>
                    <a:pt x="23" y="35"/>
                  </a:lnTo>
                  <a:lnTo>
                    <a:pt x="2" y="39"/>
                  </a:lnTo>
                  <a:lnTo>
                    <a:pt x="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6" name="íśļiḓe"/>
            <p:cNvSpPr/>
            <p:nvPr/>
          </p:nvSpPr>
          <p:spPr bwMode="auto">
            <a:xfrm>
              <a:off x="1704872" y="5609228"/>
              <a:ext cx="85725" cy="80963"/>
            </a:xfrm>
            <a:custGeom>
              <a:avLst/>
              <a:gdLst>
                <a:gd name="T0" fmla="*/ 15 w 47"/>
                <a:gd name="T1" fmla="*/ 2 h 44"/>
                <a:gd name="T2" fmla="*/ 26 w 47"/>
                <a:gd name="T3" fmla="*/ 0 h 44"/>
                <a:gd name="T4" fmla="*/ 33 w 47"/>
                <a:gd name="T5" fmla="*/ 1 h 44"/>
                <a:gd name="T6" fmla="*/ 39 w 47"/>
                <a:gd name="T7" fmla="*/ 4 h 44"/>
                <a:gd name="T8" fmla="*/ 44 w 47"/>
                <a:gd name="T9" fmla="*/ 12 h 44"/>
                <a:gd name="T10" fmla="*/ 45 w 47"/>
                <a:gd name="T11" fmla="*/ 29 h 44"/>
                <a:gd name="T12" fmla="*/ 32 w 47"/>
                <a:gd name="T13" fmla="*/ 41 h 44"/>
                <a:gd name="T14" fmla="*/ 15 w 47"/>
                <a:gd name="T15" fmla="*/ 43 h 44"/>
                <a:gd name="T16" fmla="*/ 3 w 47"/>
                <a:gd name="T17" fmla="*/ 31 h 44"/>
                <a:gd name="T18" fmla="*/ 2 w 47"/>
                <a:gd name="T19" fmla="*/ 14 h 44"/>
                <a:gd name="T20" fmla="*/ 15 w 47"/>
                <a:gd name="T21" fmla="*/ 2 h 44"/>
                <a:gd name="T22" fmla="*/ 19 w 47"/>
                <a:gd name="T23" fmla="*/ 10 h 44"/>
                <a:gd name="T24" fmla="*/ 10 w 47"/>
                <a:gd name="T25" fmla="*/ 18 h 44"/>
                <a:gd name="T26" fmla="*/ 10 w 47"/>
                <a:gd name="T27" fmla="*/ 28 h 44"/>
                <a:gd name="T28" fmla="*/ 17 w 47"/>
                <a:gd name="T29" fmla="*/ 34 h 44"/>
                <a:gd name="T30" fmla="*/ 29 w 47"/>
                <a:gd name="T31" fmla="*/ 33 h 44"/>
                <a:gd name="T32" fmla="*/ 38 w 47"/>
                <a:gd name="T33" fmla="*/ 25 h 44"/>
                <a:gd name="T34" fmla="*/ 37 w 47"/>
                <a:gd name="T35" fmla="*/ 16 h 44"/>
                <a:gd name="T36" fmla="*/ 30 w 47"/>
                <a:gd name="T37" fmla="*/ 9 h 44"/>
                <a:gd name="T38" fmla="*/ 19 w 47"/>
                <a:gd name="T39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44">
                  <a:moveTo>
                    <a:pt x="15" y="2"/>
                  </a:moveTo>
                  <a:cubicBezTo>
                    <a:pt x="19" y="0"/>
                    <a:pt x="23" y="0"/>
                    <a:pt x="26" y="0"/>
                  </a:cubicBezTo>
                  <a:cubicBezTo>
                    <a:pt x="28" y="0"/>
                    <a:pt x="31" y="0"/>
                    <a:pt x="33" y="1"/>
                  </a:cubicBezTo>
                  <a:cubicBezTo>
                    <a:pt x="35" y="2"/>
                    <a:pt x="37" y="3"/>
                    <a:pt x="39" y="4"/>
                  </a:cubicBezTo>
                  <a:cubicBezTo>
                    <a:pt x="41" y="6"/>
                    <a:pt x="43" y="9"/>
                    <a:pt x="44" y="12"/>
                  </a:cubicBezTo>
                  <a:cubicBezTo>
                    <a:pt x="47" y="18"/>
                    <a:pt x="47" y="24"/>
                    <a:pt x="45" y="29"/>
                  </a:cubicBezTo>
                  <a:cubicBezTo>
                    <a:pt x="43" y="34"/>
                    <a:pt x="39" y="38"/>
                    <a:pt x="32" y="41"/>
                  </a:cubicBezTo>
                  <a:cubicBezTo>
                    <a:pt x="26" y="44"/>
                    <a:pt x="20" y="44"/>
                    <a:pt x="15" y="43"/>
                  </a:cubicBezTo>
                  <a:cubicBezTo>
                    <a:pt x="9" y="41"/>
                    <a:pt x="5" y="37"/>
                    <a:pt x="3" y="31"/>
                  </a:cubicBezTo>
                  <a:cubicBezTo>
                    <a:pt x="0" y="25"/>
                    <a:pt x="0" y="19"/>
                    <a:pt x="2" y="14"/>
                  </a:cubicBezTo>
                  <a:cubicBezTo>
                    <a:pt x="4" y="9"/>
                    <a:pt x="8" y="5"/>
                    <a:pt x="15" y="2"/>
                  </a:cubicBezTo>
                  <a:close/>
                  <a:moveTo>
                    <a:pt x="19" y="10"/>
                  </a:moveTo>
                  <a:cubicBezTo>
                    <a:pt x="14" y="12"/>
                    <a:pt x="11" y="15"/>
                    <a:pt x="10" y="18"/>
                  </a:cubicBezTo>
                  <a:cubicBezTo>
                    <a:pt x="8" y="21"/>
                    <a:pt x="8" y="24"/>
                    <a:pt x="10" y="28"/>
                  </a:cubicBezTo>
                  <a:cubicBezTo>
                    <a:pt x="11" y="31"/>
                    <a:pt x="13" y="33"/>
                    <a:pt x="17" y="34"/>
                  </a:cubicBezTo>
                  <a:cubicBezTo>
                    <a:pt x="20" y="35"/>
                    <a:pt x="24" y="35"/>
                    <a:pt x="29" y="33"/>
                  </a:cubicBezTo>
                  <a:cubicBezTo>
                    <a:pt x="33" y="31"/>
                    <a:pt x="36" y="28"/>
                    <a:pt x="38" y="25"/>
                  </a:cubicBezTo>
                  <a:cubicBezTo>
                    <a:pt x="39" y="22"/>
                    <a:pt x="39" y="19"/>
                    <a:pt x="37" y="16"/>
                  </a:cubicBezTo>
                  <a:cubicBezTo>
                    <a:pt x="36" y="12"/>
                    <a:pt x="34" y="10"/>
                    <a:pt x="30" y="9"/>
                  </a:cubicBezTo>
                  <a:cubicBezTo>
                    <a:pt x="27" y="8"/>
                    <a:pt x="23" y="8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7" name="î$ḷïďe"/>
            <p:cNvSpPr/>
            <p:nvPr/>
          </p:nvSpPr>
          <p:spPr bwMode="auto">
            <a:xfrm>
              <a:off x="1733447" y="5675903"/>
              <a:ext cx="98425" cy="66675"/>
            </a:xfrm>
            <a:custGeom>
              <a:avLst/>
              <a:gdLst>
                <a:gd name="T0" fmla="*/ 0 w 62"/>
                <a:gd name="T1" fmla="*/ 26 h 42"/>
                <a:gd name="T2" fmla="*/ 45 w 62"/>
                <a:gd name="T3" fmla="*/ 0 h 42"/>
                <a:gd name="T4" fmla="*/ 62 w 62"/>
                <a:gd name="T5" fmla="*/ 30 h 42"/>
                <a:gd name="T6" fmla="*/ 55 w 62"/>
                <a:gd name="T7" fmla="*/ 35 h 42"/>
                <a:gd name="T8" fmla="*/ 43 w 62"/>
                <a:gd name="T9" fmla="*/ 14 h 42"/>
                <a:gd name="T10" fmla="*/ 32 w 62"/>
                <a:gd name="T11" fmla="*/ 20 h 42"/>
                <a:gd name="T12" fmla="*/ 43 w 62"/>
                <a:gd name="T13" fmla="*/ 38 h 42"/>
                <a:gd name="T14" fmla="*/ 35 w 62"/>
                <a:gd name="T15" fmla="*/ 42 h 42"/>
                <a:gd name="T16" fmla="*/ 25 w 62"/>
                <a:gd name="T17" fmla="*/ 23 h 42"/>
                <a:gd name="T18" fmla="*/ 6 w 62"/>
                <a:gd name="T19" fmla="*/ 35 h 42"/>
                <a:gd name="T20" fmla="*/ 0 w 62"/>
                <a:gd name="T21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42">
                  <a:moveTo>
                    <a:pt x="0" y="26"/>
                  </a:moveTo>
                  <a:lnTo>
                    <a:pt x="45" y="0"/>
                  </a:lnTo>
                  <a:lnTo>
                    <a:pt x="62" y="30"/>
                  </a:lnTo>
                  <a:lnTo>
                    <a:pt x="55" y="35"/>
                  </a:lnTo>
                  <a:lnTo>
                    <a:pt x="43" y="14"/>
                  </a:lnTo>
                  <a:lnTo>
                    <a:pt x="32" y="20"/>
                  </a:lnTo>
                  <a:lnTo>
                    <a:pt x="43" y="38"/>
                  </a:lnTo>
                  <a:lnTo>
                    <a:pt x="35" y="42"/>
                  </a:lnTo>
                  <a:lnTo>
                    <a:pt x="25" y="23"/>
                  </a:lnTo>
                  <a:lnTo>
                    <a:pt x="6" y="35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îśḻîḍe"/>
            <p:cNvSpPr/>
            <p:nvPr/>
          </p:nvSpPr>
          <p:spPr bwMode="auto">
            <a:xfrm>
              <a:off x="1812822" y="5785440"/>
              <a:ext cx="85725" cy="82550"/>
            </a:xfrm>
            <a:custGeom>
              <a:avLst/>
              <a:gdLst>
                <a:gd name="T0" fmla="*/ 6 w 46"/>
                <a:gd name="T1" fmla="*/ 13 h 45"/>
                <a:gd name="T2" fmla="*/ 12 w 46"/>
                <a:gd name="T3" fmla="*/ 19 h 45"/>
                <a:gd name="T4" fmla="*/ 9 w 46"/>
                <a:gd name="T5" fmla="*/ 26 h 45"/>
                <a:gd name="T6" fmla="*/ 11 w 46"/>
                <a:gd name="T7" fmla="*/ 32 h 45"/>
                <a:gd name="T8" fmla="*/ 17 w 46"/>
                <a:gd name="T9" fmla="*/ 36 h 45"/>
                <a:gd name="T10" fmla="*/ 22 w 46"/>
                <a:gd name="T11" fmla="*/ 35 h 45"/>
                <a:gd name="T12" fmla="*/ 23 w 46"/>
                <a:gd name="T13" fmla="*/ 32 h 45"/>
                <a:gd name="T14" fmla="*/ 22 w 46"/>
                <a:gd name="T15" fmla="*/ 29 h 45"/>
                <a:gd name="T16" fmla="*/ 19 w 46"/>
                <a:gd name="T17" fmla="*/ 22 h 45"/>
                <a:gd name="T18" fmla="*/ 16 w 46"/>
                <a:gd name="T19" fmla="*/ 12 h 45"/>
                <a:gd name="T20" fmla="*/ 21 w 46"/>
                <a:gd name="T21" fmla="*/ 3 h 45"/>
                <a:gd name="T22" fmla="*/ 27 w 46"/>
                <a:gd name="T23" fmla="*/ 0 h 45"/>
                <a:gd name="T24" fmla="*/ 34 w 46"/>
                <a:gd name="T25" fmla="*/ 2 h 45"/>
                <a:gd name="T26" fmla="*/ 40 w 46"/>
                <a:gd name="T27" fmla="*/ 8 h 45"/>
                <a:gd name="T28" fmla="*/ 45 w 46"/>
                <a:gd name="T29" fmla="*/ 19 h 45"/>
                <a:gd name="T30" fmla="*/ 41 w 46"/>
                <a:gd name="T31" fmla="*/ 29 h 45"/>
                <a:gd name="T32" fmla="*/ 35 w 46"/>
                <a:gd name="T33" fmla="*/ 22 h 45"/>
                <a:gd name="T34" fmla="*/ 37 w 46"/>
                <a:gd name="T35" fmla="*/ 17 h 45"/>
                <a:gd name="T36" fmla="*/ 35 w 46"/>
                <a:gd name="T37" fmla="*/ 12 h 45"/>
                <a:gd name="T38" fmla="*/ 30 w 46"/>
                <a:gd name="T39" fmla="*/ 8 h 45"/>
                <a:gd name="T40" fmla="*/ 27 w 46"/>
                <a:gd name="T41" fmla="*/ 9 h 45"/>
                <a:gd name="T42" fmla="*/ 25 w 46"/>
                <a:gd name="T43" fmla="*/ 12 h 45"/>
                <a:gd name="T44" fmla="*/ 28 w 46"/>
                <a:gd name="T45" fmla="*/ 20 h 45"/>
                <a:gd name="T46" fmla="*/ 32 w 46"/>
                <a:gd name="T47" fmla="*/ 29 h 45"/>
                <a:gd name="T48" fmla="*/ 31 w 46"/>
                <a:gd name="T49" fmla="*/ 36 h 45"/>
                <a:gd name="T50" fmla="*/ 27 w 46"/>
                <a:gd name="T51" fmla="*/ 42 h 45"/>
                <a:gd name="T52" fmla="*/ 20 w 46"/>
                <a:gd name="T53" fmla="*/ 45 h 45"/>
                <a:gd name="T54" fmla="*/ 13 w 46"/>
                <a:gd name="T55" fmla="*/ 43 h 45"/>
                <a:gd name="T56" fmla="*/ 6 w 46"/>
                <a:gd name="T57" fmla="*/ 37 h 45"/>
                <a:gd name="T58" fmla="*/ 0 w 46"/>
                <a:gd name="T59" fmla="*/ 24 h 45"/>
                <a:gd name="T60" fmla="*/ 6 w 46"/>
                <a:gd name="T61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" h="45">
                  <a:moveTo>
                    <a:pt x="6" y="13"/>
                  </a:moveTo>
                  <a:cubicBezTo>
                    <a:pt x="12" y="19"/>
                    <a:pt x="12" y="19"/>
                    <a:pt x="12" y="19"/>
                  </a:cubicBezTo>
                  <a:cubicBezTo>
                    <a:pt x="10" y="21"/>
                    <a:pt x="9" y="24"/>
                    <a:pt x="9" y="26"/>
                  </a:cubicBezTo>
                  <a:cubicBezTo>
                    <a:pt x="9" y="28"/>
                    <a:pt x="10" y="30"/>
                    <a:pt x="11" y="32"/>
                  </a:cubicBezTo>
                  <a:cubicBezTo>
                    <a:pt x="13" y="34"/>
                    <a:pt x="15" y="35"/>
                    <a:pt x="17" y="36"/>
                  </a:cubicBezTo>
                  <a:cubicBezTo>
                    <a:pt x="19" y="36"/>
                    <a:pt x="20" y="36"/>
                    <a:pt x="22" y="35"/>
                  </a:cubicBezTo>
                  <a:cubicBezTo>
                    <a:pt x="22" y="34"/>
                    <a:pt x="23" y="33"/>
                    <a:pt x="23" y="32"/>
                  </a:cubicBezTo>
                  <a:cubicBezTo>
                    <a:pt x="23" y="32"/>
                    <a:pt x="23" y="30"/>
                    <a:pt x="22" y="29"/>
                  </a:cubicBezTo>
                  <a:cubicBezTo>
                    <a:pt x="22" y="28"/>
                    <a:pt x="21" y="26"/>
                    <a:pt x="19" y="22"/>
                  </a:cubicBezTo>
                  <a:cubicBezTo>
                    <a:pt x="17" y="18"/>
                    <a:pt x="16" y="14"/>
                    <a:pt x="16" y="12"/>
                  </a:cubicBezTo>
                  <a:cubicBezTo>
                    <a:pt x="17" y="8"/>
                    <a:pt x="18" y="5"/>
                    <a:pt x="21" y="3"/>
                  </a:cubicBezTo>
                  <a:cubicBezTo>
                    <a:pt x="23" y="1"/>
                    <a:pt x="25" y="1"/>
                    <a:pt x="27" y="0"/>
                  </a:cubicBezTo>
                  <a:cubicBezTo>
                    <a:pt x="29" y="0"/>
                    <a:pt x="31" y="1"/>
                    <a:pt x="34" y="2"/>
                  </a:cubicBezTo>
                  <a:cubicBezTo>
                    <a:pt x="36" y="3"/>
                    <a:pt x="38" y="5"/>
                    <a:pt x="40" y="8"/>
                  </a:cubicBezTo>
                  <a:cubicBezTo>
                    <a:pt x="44" y="12"/>
                    <a:pt x="46" y="16"/>
                    <a:pt x="45" y="19"/>
                  </a:cubicBezTo>
                  <a:cubicBezTo>
                    <a:pt x="45" y="23"/>
                    <a:pt x="44" y="26"/>
                    <a:pt x="41" y="29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6" y="21"/>
                    <a:pt x="37" y="19"/>
                    <a:pt x="37" y="17"/>
                  </a:cubicBezTo>
                  <a:cubicBezTo>
                    <a:pt x="37" y="16"/>
                    <a:pt x="36" y="14"/>
                    <a:pt x="35" y="12"/>
                  </a:cubicBezTo>
                  <a:cubicBezTo>
                    <a:pt x="33" y="10"/>
                    <a:pt x="31" y="9"/>
                    <a:pt x="30" y="8"/>
                  </a:cubicBezTo>
                  <a:cubicBezTo>
                    <a:pt x="28" y="8"/>
                    <a:pt x="27" y="8"/>
                    <a:pt x="27" y="9"/>
                  </a:cubicBezTo>
                  <a:cubicBezTo>
                    <a:pt x="26" y="10"/>
                    <a:pt x="25" y="11"/>
                    <a:pt x="25" y="12"/>
                  </a:cubicBezTo>
                  <a:cubicBezTo>
                    <a:pt x="25" y="13"/>
                    <a:pt x="26" y="16"/>
                    <a:pt x="28" y="20"/>
                  </a:cubicBezTo>
                  <a:cubicBezTo>
                    <a:pt x="30" y="24"/>
                    <a:pt x="31" y="27"/>
                    <a:pt x="32" y="29"/>
                  </a:cubicBezTo>
                  <a:cubicBezTo>
                    <a:pt x="32" y="32"/>
                    <a:pt x="32" y="34"/>
                    <a:pt x="31" y="36"/>
                  </a:cubicBezTo>
                  <a:cubicBezTo>
                    <a:pt x="31" y="38"/>
                    <a:pt x="29" y="40"/>
                    <a:pt x="27" y="42"/>
                  </a:cubicBezTo>
                  <a:cubicBezTo>
                    <a:pt x="25" y="43"/>
                    <a:pt x="23" y="44"/>
                    <a:pt x="20" y="45"/>
                  </a:cubicBezTo>
                  <a:cubicBezTo>
                    <a:pt x="18" y="45"/>
                    <a:pt x="15" y="44"/>
                    <a:pt x="13" y="43"/>
                  </a:cubicBezTo>
                  <a:cubicBezTo>
                    <a:pt x="10" y="42"/>
                    <a:pt x="8" y="40"/>
                    <a:pt x="6" y="37"/>
                  </a:cubicBezTo>
                  <a:cubicBezTo>
                    <a:pt x="2" y="32"/>
                    <a:pt x="0" y="28"/>
                    <a:pt x="0" y="24"/>
                  </a:cubicBezTo>
                  <a:cubicBezTo>
                    <a:pt x="1" y="20"/>
                    <a:pt x="2" y="17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í$ļîḋê"/>
            <p:cNvSpPr/>
            <p:nvPr/>
          </p:nvSpPr>
          <p:spPr bwMode="auto">
            <a:xfrm>
              <a:off x="1868384" y="5844178"/>
              <a:ext cx="82550" cy="82550"/>
            </a:xfrm>
            <a:custGeom>
              <a:avLst/>
              <a:gdLst>
                <a:gd name="T0" fmla="*/ 25 w 45"/>
                <a:gd name="T1" fmla="*/ 33 h 45"/>
                <a:gd name="T2" fmla="*/ 29 w 45"/>
                <a:gd name="T3" fmla="*/ 41 h 45"/>
                <a:gd name="T4" fmla="*/ 17 w 45"/>
                <a:gd name="T5" fmla="*/ 44 h 45"/>
                <a:gd name="T6" fmla="*/ 6 w 45"/>
                <a:gd name="T7" fmla="*/ 38 h 45"/>
                <a:gd name="T8" fmla="*/ 0 w 45"/>
                <a:gd name="T9" fmla="*/ 24 h 45"/>
                <a:gd name="T10" fmla="*/ 8 w 45"/>
                <a:gd name="T11" fmla="*/ 8 h 45"/>
                <a:gd name="T12" fmla="*/ 24 w 45"/>
                <a:gd name="T13" fmla="*/ 0 h 45"/>
                <a:gd name="T14" fmla="*/ 39 w 45"/>
                <a:gd name="T15" fmla="*/ 7 h 45"/>
                <a:gd name="T16" fmla="*/ 45 w 45"/>
                <a:gd name="T17" fmla="*/ 19 h 45"/>
                <a:gd name="T18" fmla="*/ 42 w 45"/>
                <a:gd name="T19" fmla="*/ 28 h 45"/>
                <a:gd name="T20" fmla="*/ 34 w 45"/>
                <a:gd name="T21" fmla="*/ 23 h 45"/>
                <a:gd name="T22" fmla="*/ 36 w 45"/>
                <a:gd name="T23" fmla="*/ 17 h 45"/>
                <a:gd name="T24" fmla="*/ 33 w 45"/>
                <a:gd name="T25" fmla="*/ 12 h 45"/>
                <a:gd name="T26" fmla="*/ 25 w 45"/>
                <a:gd name="T27" fmla="*/ 9 h 45"/>
                <a:gd name="T28" fmla="*/ 15 w 45"/>
                <a:gd name="T29" fmla="*/ 14 h 45"/>
                <a:gd name="T30" fmla="*/ 8 w 45"/>
                <a:gd name="T31" fmla="*/ 25 h 45"/>
                <a:gd name="T32" fmla="*/ 11 w 45"/>
                <a:gd name="T33" fmla="*/ 33 h 45"/>
                <a:gd name="T34" fmla="*/ 17 w 45"/>
                <a:gd name="T35" fmla="*/ 36 h 45"/>
                <a:gd name="T36" fmla="*/ 25 w 45"/>
                <a:gd name="T37" fmla="*/ 3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5">
                  <a:moveTo>
                    <a:pt x="25" y="33"/>
                  </a:moveTo>
                  <a:cubicBezTo>
                    <a:pt x="29" y="41"/>
                    <a:pt x="29" y="41"/>
                    <a:pt x="29" y="41"/>
                  </a:cubicBezTo>
                  <a:cubicBezTo>
                    <a:pt x="25" y="44"/>
                    <a:pt x="21" y="45"/>
                    <a:pt x="17" y="44"/>
                  </a:cubicBezTo>
                  <a:cubicBezTo>
                    <a:pt x="13" y="44"/>
                    <a:pt x="9" y="42"/>
                    <a:pt x="6" y="38"/>
                  </a:cubicBezTo>
                  <a:cubicBezTo>
                    <a:pt x="2" y="34"/>
                    <a:pt x="0" y="29"/>
                    <a:pt x="0" y="24"/>
                  </a:cubicBezTo>
                  <a:cubicBezTo>
                    <a:pt x="0" y="19"/>
                    <a:pt x="3" y="13"/>
                    <a:pt x="8" y="8"/>
                  </a:cubicBezTo>
                  <a:cubicBezTo>
                    <a:pt x="13" y="3"/>
                    <a:pt x="18" y="1"/>
                    <a:pt x="24" y="0"/>
                  </a:cubicBezTo>
                  <a:cubicBezTo>
                    <a:pt x="29" y="0"/>
                    <a:pt x="34" y="2"/>
                    <a:pt x="39" y="7"/>
                  </a:cubicBezTo>
                  <a:cubicBezTo>
                    <a:pt x="42" y="10"/>
                    <a:pt x="44" y="15"/>
                    <a:pt x="45" y="19"/>
                  </a:cubicBezTo>
                  <a:cubicBezTo>
                    <a:pt x="45" y="22"/>
                    <a:pt x="44" y="25"/>
                    <a:pt x="42" y="28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6" y="21"/>
                    <a:pt x="36" y="19"/>
                    <a:pt x="36" y="17"/>
                  </a:cubicBezTo>
                  <a:cubicBezTo>
                    <a:pt x="36" y="15"/>
                    <a:pt x="35" y="13"/>
                    <a:pt x="33" y="12"/>
                  </a:cubicBezTo>
                  <a:cubicBezTo>
                    <a:pt x="31" y="9"/>
                    <a:pt x="28" y="8"/>
                    <a:pt x="25" y="9"/>
                  </a:cubicBezTo>
                  <a:cubicBezTo>
                    <a:pt x="22" y="9"/>
                    <a:pt x="18" y="11"/>
                    <a:pt x="15" y="14"/>
                  </a:cubicBezTo>
                  <a:cubicBezTo>
                    <a:pt x="11" y="18"/>
                    <a:pt x="9" y="22"/>
                    <a:pt x="8" y="25"/>
                  </a:cubicBezTo>
                  <a:cubicBezTo>
                    <a:pt x="8" y="28"/>
                    <a:pt x="9" y="31"/>
                    <a:pt x="11" y="33"/>
                  </a:cubicBezTo>
                  <a:cubicBezTo>
                    <a:pt x="13" y="35"/>
                    <a:pt x="15" y="36"/>
                    <a:pt x="17" y="36"/>
                  </a:cubicBezTo>
                  <a:cubicBezTo>
                    <a:pt x="20" y="36"/>
                    <a:pt x="22" y="35"/>
                    <a:pt x="2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íṩḷiḋé"/>
            <p:cNvSpPr/>
            <p:nvPr/>
          </p:nvSpPr>
          <p:spPr bwMode="auto">
            <a:xfrm>
              <a:off x="1916009" y="5887040"/>
              <a:ext cx="65088" cy="71438"/>
            </a:xfrm>
            <a:custGeom>
              <a:avLst/>
              <a:gdLst>
                <a:gd name="T0" fmla="*/ 0 w 41"/>
                <a:gd name="T1" fmla="*/ 38 h 45"/>
                <a:gd name="T2" fmla="*/ 34 w 41"/>
                <a:gd name="T3" fmla="*/ 0 h 45"/>
                <a:gd name="T4" fmla="*/ 41 w 41"/>
                <a:gd name="T5" fmla="*/ 6 h 45"/>
                <a:gd name="T6" fmla="*/ 8 w 41"/>
                <a:gd name="T7" fmla="*/ 45 h 45"/>
                <a:gd name="T8" fmla="*/ 0 w 41"/>
                <a:gd name="T9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5">
                  <a:moveTo>
                    <a:pt x="0" y="38"/>
                  </a:moveTo>
                  <a:lnTo>
                    <a:pt x="34" y="0"/>
                  </a:lnTo>
                  <a:lnTo>
                    <a:pt x="41" y="6"/>
                  </a:lnTo>
                  <a:lnTo>
                    <a:pt x="8" y="45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îsľïďé"/>
            <p:cNvSpPr/>
            <p:nvPr/>
          </p:nvSpPr>
          <p:spPr bwMode="auto">
            <a:xfrm>
              <a:off x="1941409" y="5904503"/>
              <a:ext cx="96838" cy="101600"/>
            </a:xfrm>
            <a:custGeom>
              <a:avLst/>
              <a:gdLst>
                <a:gd name="T0" fmla="*/ 0 w 61"/>
                <a:gd name="T1" fmla="*/ 41 h 64"/>
                <a:gd name="T2" fmla="*/ 31 w 61"/>
                <a:gd name="T3" fmla="*/ 0 h 64"/>
                <a:gd name="T4" fmla="*/ 61 w 61"/>
                <a:gd name="T5" fmla="*/ 22 h 64"/>
                <a:gd name="T6" fmla="*/ 56 w 61"/>
                <a:gd name="T7" fmla="*/ 29 h 64"/>
                <a:gd name="T8" fmla="*/ 34 w 61"/>
                <a:gd name="T9" fmla="*/ 13 h 64"/>
                <a:gd name="T10" fmla="*/ 27 w 61"/>
                <a:gd name="T11" fmla="*/ 22 h 64"/>
                <a:gd name="T12" fmla="*/ 47 w 61"/>
                <a:gd name="T13" fmla="*/ 37 h 64"/>
                <a:gd name="T14" fmla="*/ 42 w 61"/>
                <a:gd name="T15" fmla="*/ 44 h 64"/>
                <a:gd name="T16" fmla="*/ 21 w 61"/>
                <a:gd name="T17" fmla="*/ 29 h 64"/>
                <a:gd name="T18" fmla="*/ 13 w 61"/>
                <a:gd name="T19" fmla="*/ 40 h 64"/>
                <a:gd name="T20" fmla="*/ 36 w 61"/>
                <a:gd name="T21" fmla="*/ 57 h 64"/>
                <a:gd name="T22" fmla="*/ 31 w 61"/>
                <a:gd name="T23" fmla="*/ 64 h 64"/>
                <a:gd name="T24" fmla="*/ 0 w 61"/>
                <a:gd name="T25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64">
                  <a:moveTo>
                    <a:pt x="0" y="41"/>
                  </a:moveTo>
                  <a:lnTo>
                    <a:pt x="31" y="0"/>
                  </a:lnTo>
                  <a:lnTo>
                    <a:pt x="61" y="22"/>
                  </a:lnTo>
                  <a:lnTo>
                    <a:pt x="56" y="29"/>
                  </a:lnTo>
                  <a:lnTo>
                    <a:pt x="34" y="13"/>
                  </a:lnTo>
                  <a:lnTo>
                    <a:pt x="27" y="22"/>
                  </a:lnTo>
                  <a:lnTo>
                    <a:pt x="47" y="37"/>
                  </a:lnTo>
                  <a:lnTo>
                    <a:pt x="42" y="44"/>
                  </a:lnTo>
                  <a:lnTo>
                    <a:pt x="21" y="29"/>
                  </a:lnTo>
                  <a:lnTo>
                    <a:pt x="13" y="40"/>
                  </a:lnTo>
                  <a:lnTo>
                    <a:pt x="36" y="57"/>
                  </a:lnTo>
                  <a:lnTo>
                    <a:pt x="31" y="64"/>
                  </a:ln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" name="íśliḋé"/>
            <p:cNvSpPr/>
            <p:nvPr/>
          </p:nvSpPr>
          <p:spPr bwMode="auto">
            <a:xfrm>
              <a:off x="2004909" y="5947365"/>
              <a:ext cx="96838" cy="101600"/>
            </a:xfrm>
            <a:custGeom>
              <a:avLst/>
              <a:gdLst>
                <a:gd name="T0" fmla="*/ 0 w 61"/>
                <a:gd name="T1" fmla="*/ 43 h 64"/>
                <a:gd name="T2" fmla="*/ 27 w 61"/>
                <a:gd name="T3" fmla="*/ 0 h 64"/>
                <a:gd name="T4" fmla="*/ 35 w 61"/>
                <a:gd name="T5" fmla="*/ 5 h 64"/>
                <a:gd name="T6" fmla="*/ 36 w 61"/>
                <a:gd name="T7" fmla="*/ 45 h 64"/>
                <a:gd name="T8" fmla="*/ 53 w 61"/>
                <a:gd name="T9" fmla="*/ 15 h 64"/>
                <a:gd name="T10" fmla="*/ 61 w 61"/>
                <a:gd name="T11" fmla="*/ 21 h 64"/>
                <a:gd name="T12" fmla="*/ 35 w 61"/>
                <a:gd name="T13" fmla="*/ 64 h 64"/>
                <a:gd name="T14" fmla="*/ 27 w 61"/>
                <a:gd name="T15" fmla="*/ 59 h 64"/>
                <a:gd name="T16" fmla="*/ 25 w 61"/>
                <a:gd name="T17" fmla="*/ 20 h 64"/>
                <a:gd name="T18" fmla="*/ 8 w 61"/>
                <a:gd name="T19" fmla="*/ 49 h 64"/>
                <a:gd name="T20" fmla="*/ 0 w 61"/>
                <a:gd name="T21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64">
                  <a:moveTo>
                    <a:pt x="0" y="43"/>
                  </a:moveTo>
                  <a:lnTo>
                    <a:pt x="27" y="0"/>
                  </a:lnTo>
                  <a:lnTo>
                    <a:pt x="35" y="5"/>
                  </a:lnTo>
                  <a:lnTo>
                    <a:pt x="36" y="45"/>
                  </a:lnTo>
                  <a:lnTo>
                    <a:pt x="53" y="15"/>
                  </a:lnTo>
                  <a:lnTo>
                    <a:pt x="61" y="21"/>
                  </a:lnTo>
                  <a:lnTo>
                    <a:pt x="35" y="64"/>
                  </a:lnTo>
                  <a:lnTo>
                    <a:pt x="27" y="59"/>
                  </a:lnTo>
                  <a:lnTo>
                    <a:pt x="25" y="20"/>
                  </a:lnTo>
                  <a:lnTo>
                    <a:pt x="8" y="49"/>
                  </a:lnTo>
                  <a:lnTo>
                    <a:pt x="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" name="iSļiďê"/>
            <p:cNvSpPr/>
            <p:nvPr/>
          </p:nvSpPr>
          <p:spPr bwMode="auto">
            <a:xfrm>
              <a:off x="2087459" y="5993403"/>
              <a:ext cx="79375" cy="87313"/>
            </a:xfrm>
            <a:custGeom>
              <a:avLst/>
              <a:gdLst>
                <a:gd name="T0" fmla="*/ 28 w 43"/>
                <a:gd name="T1" fmla="*/ 33 h 47"/>
                <a:gd name="T2" fmla="*/ 34 w 43"/>
                <a:gd name="T3" fmla="*/ 39 h 47"/>
                <a:gd name="T4" fmla="*/ 24 w 43"/>
                <a:gd name="T5" fmla="*/ 46 h 47"/>
                <a:gd name="T6" fmla="*/ 12 w 43"/>
                <a:gd name="T7" fmla="*/ 44 h 47"/>
                <a:gd name="T8" fmla="*/ 1 w 43"/>
                <a:gd name="T9" fmla="*/ 33 h 47"/>
                <a:gd name="T10" fmla="*/ 3 w 43"/>
                <a:gd name="T11" fmla="*/ 15 h 47"/>
                <a:gd name="T12" fmla="*/ 15 w 43"/>
                <a:gd name="T13" fmla="*/ 2 h 47"/>
                <a:gd name="T14" fmla="*/ 32 w 43"/>
                <a:gd name="T15" fmla="*/ 3 h 47"/>
                <a:gd name="T16" fmla="*/ 41 w 43"/>
                <a:gd name="T17" fmla="*/ 13 h 47"/>
                <a:gd name="T18" fmla="*/ 42 w 43"/>
                <a:gd name="T19" fmla="*/ 22 h 47"/>
                <a:gd name="T20" fmla="*/ 33 w 43"/>
                <a:gd name="T21" fmla="*/ 20 h 47"/>
                <a:gd name="T22" fmla="*/ 33 w 43"/>
                <a:gd name="T23" fmla="*/ 14 h 47"/>
                <a:gd name="T24" fmla="*/ 28 w 43"/>
                <a:gd name="T25" fmla="*/ 10 h 47"/>
                <a:gd name="T26" fmla="*/ 19 w 43"/>
                <a:gd name="T27" fmla="*/ 10 h 47"/>
                <a:gd name="T28" fmla="*/ 12 w 43"/>
                <a:gd name="T29" fmla="*/ 19 h 47"/>
                <a:gd name="T30" fmla="*/ 9 w 43"/>
                <a:gd name="T31" fmla="*/ 31 h 47"/>
                <a:gd name="T32" fmla="*/ 15 w 43"/>
                <a:gd name="T33" fmla="*/ 37 h 47"/>
                <a:gd name="T34" fmla="*/ 22 w 43"/>
                <a:gd name="T35" fmla="*/ 38 h 47"/>
                <a:gd name="T36" fmla="*/ 28 w 43"/>
                <a:gd name="T37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47">
                  <a:moveTo>
                    <a:pt x="28" y="33"/>
                  </a:moveTo>
                  <a:cubicBezTo>
                    <a:pt x="34" y="39"/>
                    <a:pt x="34" y="39"/>
                    <a:pt x="34" y="39"/>
                  </a:cubicBezTo>
                  <a:cubicBezTo>
                    <a:pt x="31" y="43"/>
                    <a:pt x="28" y="45"/>
                    <a:pt x="24" y="46"/>
                  </a:cubicBezTo>
                  <a:cubicBezTo>
                    <a:pt x="20" y="47"/>
                    <a:pt x="16" y="46"/>
                    <a:pt x="12" y="44"/>
                  </a:cubicBezTo>
                  <a:cubicBezTo>
                    <a:pt x="7" y="42"/>
                    <a:pt x="3" y="38"/>
                    <a:pt x="1" y="33"/>
                  </a:cubicBezTo>
                  <a:cubicBezTo>
                    <a:pt x="0" y="27"/>
                    <a:pt x="0" y="22"/>
                    <a:pt x="3" y="15"/>
                  </a:cubicBezTo>
                  <a:cubicBezTo>
                    <a:pt x="6" y="9"/>
                    <a:pt x="10" y="4"/>
                    <a:pt x="15" y="2"/>
                  </a:cubicBezTo>
                  <a:cubicBezTo>
                    <a:pt x="21" y="0"/>
                    <a:pt x="26" y="1"/>
                    <a:pt x="32" y="3"/>
                  </a:cubicBezTo>
                  <a:cubicBezTo>
                    <a:pt x="36" y="5"/>
                    <a:pt x="40" y="9"/>
                    <a:pt x="41" y="13"/>
                  </a:cubicBezTo>
                  <a:cubicBezTo>
                    <a:pt x="42" y="16"/>
                    <a:pt x="43" y="19"/>
                    <a:pt x="42" y="22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0" y="11"/>
                    <a:pt x="28" y="10"/>
                  </a:cubicBezTo>
                  <a:cubicBezTo>
                    <a:pt x="25" y="8"/>
                    <a:pt x="22" y="8"/>
                    <a:pt x="19" y="10"/>
                  </a:cubicBezTo>
                  <a:cubicBezTo>
                    <a:pt x="16" y="11"/>
                    <a:pt x="14" y="14"/>
                    <a:pt x="12" y="19"/>
                  </a:cubicBezTo>
                  <a:cubicBezTo>
                    <a:pt x="9" y="24"/>
                    <a:pt x="9" y="28"/>
                    <a:pt x="9" y="31"/>
                  </a:cubicBezTo>
                  <a:cubicBezTo>
                    <a:pt x="10" y="34"/>
                    <a:pt x="12" y="36"/>
                    <a:pt x="15" y="37"/>
                  </a:cubicBezTo>
                  <a:cubicBezTo>
                    <a:pt x="17" y="38"/>
                    <a:pt x="19" y="38"/>
                    <a:pt x="22" y="38"/>
                  </a:cubicBezTo>
                  <a:cubicBezTo>
                    <a:pt x="24" y="37"/>
                    <a:pt x="26" y="35"/>
                    <a:pt x="2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" name="íSliḋé"/>
            <p:cNvSpPr/>
            <p:nvPr/>
          </p:nvSpPr>
          <p:spPr bwMode="auto">
            <a:xfrm>
              <a:off x="2157309" y="6017215"/>
              <a:ext cx="82550" cy="96838"/>
            </a:xfrm>
            <a:custGeom>
              <a:avLst/>
              <a:gdLst>
                <a:gd name="T0" fmla="*/ 0 w 52"/>
                <a:gd name="T1" fmla="*/ 49 h 61"/>
                <a:gd name="T2" fmla="*/ 16 w 52"/>
                <a:gd name="T3" fmla="*/ 0 h 61"/>
                <a:gd name="T4" fmla="*/ 52 w 52"/>
                <a:gd name="T5" fmla="*/ 13 h 61"/>
                <a:gd name="T6" fmla="*/ 50 w 52"/>
                <a:gd name="T7" fmla="*/ 21 h 61"/>
                <a:gd name="T8" fmla="*/ 23 w 52"/>
                <a:gd name="T9" fmla="*/ 12 h 61"/>
                <a:gd name="T10" fmla="*/ 20 w 52"/>
                <a:gd name="T11" fmla="*/ 22 h 61"/>
                <a:gd name="T12" fmla="*/ 44 w 52"/>
                <a:gd name="T13" fmla="*/ 30 h 61"/>
                <a:gd name="T14" fmla="*/ 41 w 52"/>
                <a:gd name="T15" fmla="*/ 38 h 61"/>
                <a:gd name="T16" fmla="*/ 18 w 52"/>
                <a:gd name="T17" fmla="*/ 30 h 61"/>
                <a:gd name="T18" fmla="*/ 13 w 52"/>
                <a:gd name="T19" fmla="*/ 43 h 61"/>
                <a:gd name="T20" fmla="*/ 40 w 52"/>
                <a:gd name="T21" fmla="*/ 52 h 61"/>
                <a:gd name="T22" fmla="*/ 36 w 52"/>
                <a:gd name="T23" fmla="*/ 61 h 61"/>
                <a:gd name="T24" fmla="*/ 0 w 52"/>
                <a:gd name="T25" fmla="*/ 4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61">
                  <a:moveTo>
                    <a:pt x="0" y="49"/>
                  </a:moveTo>
                  <a:lnTo>
                    <a:pt x="16" y="0"/>
                  </a:lnTo>
                  <a:lnTo>
                    <a:pt x="52" y="13"/>
                  </a:lnTo>
                  <a:lnTo>
                    <a:pt x="50" y="21"/>
                  </a:lnTo>
                  <a:lnTo>
                    <a:pt x="23" y="12"/>
                  </a:lnTo>
                  <a:lnTo>
                    <a:pt x="20" y="22"/>
                  </a:lnTo>
                  <a:lnTo>
                    <a:pt x="44" y="30"/>
                  </a:lnTo>
                  <a:lnTo>
                    <a:pt x="41" y="38"/>
                  </a:lnTo>
                  <a:lnTo>
                    <a:pt x="18" y="30"/>
                  </a:lnTo>
                  <a:lnTo>
                    <a:pt x="13" y="43"/>
                  </a:lnTo>
                  <a:lnTo>
                    <a:pt x="40" y="52"/>
                  </a:lnTo>
                  <a:lnTo>
                    <a:pt x="36" y="61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5" name="îŝ1îḑè"/>
            <p:cNvSpPr/>
            <p:nvPr/>
          </p:nvSpPr>
          <p:spPr bwMode="auto">
            <a:xfrm>
              <a:off x="2663722" y="6026740"/>
              <a:ext cx="77788" cy="92075"/>
            </a:xfrm>
            <a:custGeom>
              <a:avLst/>
              <a:gdLst>
                <a:gd name="T0" fmla="*/ 49 w 49"/>
                <a:gd name="T1" fmla="*/ 42 h 58"/>
                <a:gd name="T2" fmla="*/ 39 w 49"/>
                <a:gd name="T3" fmla="*/ 45 h 58"/>
                <a:gd name="T4" fmla="*/ 31 w 49"/>
                <a:gd name="T5" fmla="*/ 36 h 58"/>
                <a:gd name="T6" fmla="*/ 11 w 49"/>
                <a:gd name="T7" fmla="*/ 43 h 58"/>
                <a:gd name="T8" fmla="*/ 11 w 49"/>
                <a:gd name="T9" fmla="*/ 55 h 58"/>
                <a:gd name="T10" fmla="*/ 0 w 49"/>
                <a:gd name="T11" fmla="*/ 58 h 58"/>
                <a:gd name="T12" fmla="*/ 3 w 49"/>
                <a:gd name="T13" fmla="*/ 3 h 58"/>
                <a:gd name="T14" fmla="*/ 13 w 49"/>
                <a:gd name="T15" fmla="*/ 0 h 58"/>
                <a:gd name="T16" fmla="*/ 49 w 49"/>
                <a:gd name="T17" fmla="*/ 42 h 58"/>
                <a:gd name="T18" fmla="*/ 25 w 49"/>
                <a:gd name="T19" fmla="*/ 29 h 58"/>
                <a:gd name="T20" fmla="*/ 12 w 49"/>
                <a:gd name="T21" fmla="*/ 14 h 58"/>
                <a:gd name="T22" fmla="*/ 11 w 49"/>
                <a:gd name="T23" fmla="*/ 34 h 58"/>
                <a:gd name="T24" fmla="*/ 25 w 49"/>
                <a:gd name="T25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58">
                  <a:moveTo>
                    <a:pt x="49" y="42"/>
                  </a:moveTo>
                  <a:lnTo>
                    <a:pt x="39" y="45"/>
                  </a:lnTo>
                  <a:lnTo>
                    <a:pt x="31" y="36"/>
                  </a:lnTo>
                  <a:lnTo>
                    <a:pt x="11" y="43"/>
                  </a:lnTo>
                  <a:lnTo>
                    <a:pt x="11" y="55"/>
                  </a:lnTo>
                  <a:lnTo>
                    <a:pt x="0" y="58"/>
                  </a:lnTo>
                  <a:lnTo>
                    <a:pt x="3" y="3"/>
                  </a:lnTo>
                  <a:lnTo>
                    <a:pt x="13" y="0"/>
                  </a:lnTo>
                  <a:lnTo>
                    <a:pt x="49" y="42"/>
                  </a:lnTo>
                  <a:close/>
                  <a:moveTo>
                    <a:pt x="25" y="29"/>
                  </a:moveTo>
                  <a:lnTo>
                    <a:pt x="12" y="14"/>
                  </a:lnTo>
                  <a:lnTo>
                    <a:pt x="11" y="34"/>
                  </a:lnTo>
                  <a:lnTo>
                    <a:pt x="25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6" name="íṩḻiḋê"/>
            <p:cNvSpPr/>
            <p:nvPr/>
          </p:nvSpPr>
          <p:spPr bwMode="auto">
            <a:xfrm>
              <a:off x="2714522" y="5990228"/>
              <a:ext cx="92075" cy="101600"/>
            </a:xfrm>
            <a:custGeom>
              <a:avLst/>
              <a:gdLst>
                <a:gd name="T0" fmla="*/ 21 w 58"/>
                <a:gd name="T1" fmla="*/ 64 h 64"/>
                <a:gd name="T2" fmla="*/ 0 w 58"/>
                <a:gd name="T3" fmla="*/ 17 h 64"/>
                <a:gd name="T4" fmla="*/ 9 w 58"/>
                <a:gd name="T5" fmla="*/ 12 h 64"/>
                <a:gd name="T6" fmla="*/ 43 w 58"/>
                <a:gd name="T7" fmla="*/ 36 h 64"/>
                <a:gd name="T8" fmla="*/ 29 w 58"/>
                <a:gd name="T9" fmla="*/ 4 h 64"/>
                <a:gd name="T10" fmla="*/ 37 w 58"/>
                <a:gd name="T11" fmla="*/ 0 h 64"/>
                <a:gd name="T12" fmla="*/ 58 w 58"/>
                <a:gd name="T13" fmla="*/ 46 h 64"/>
                <a:gd name="T14" fmla="*/ 49 w 58"/>
                <a:gd name="T15" fmla="*/ 51 h 64"/>
                <a:gd name="T16" fmla="*/ 16 w 58"/>
                <a:gd name="T17" fmla="*/ 29 h 64"/>
                <a:gd name="T18" fmla="*/ 30 w 58"/>
                <a:gd name="T19" fmla="*/ 59 h 64"/>
                <a:gd name="T20" fmla="*/ 21 w 58"/>
                <a:gd name="T21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64">
                  <a:moveTo>
                    <a:pt x="21" y="64"/>
                  </a:moveTo>
                  <a:lnTo>
                    <a:pt x="0" y="17"/>
                  </a:lnTo>
                  <a:lnTo>
                    <a:pt x="9" y="12"/>
                  </a:lnTo>
                  <a:lnTo>
                    <a:pt x="43" y="36"/>
                  </a:lnTo>
                  <a:lnTo>
                    <a:pt x="29" y="4"/>
                  </a:lnTo>
                  <a:lnTo>
                    <a:pt x="37" y="0"/>
                  </a:lnTo>
                  <a:lnTo>
                    <a:pt x="58" y="46"/>
                  </a:lnTo>
                  <a:lnTo>
                    <a:pt x="49" y="51"/>
                  </a:lnTo>
                  <a:lnTo>
                    <a:pt x="16" y="29"/>
                  </a:lnTo>
                  <a:lnTo>
                    <a:pt x="30" y="59"/>
                  </a:lnTo>
                  <a:lnTo>
                    <a:pt x="21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7" name="îṧľíḍe"/>
            <p:cNvSpPr/>
            <p:nvPr/>
          </p:nvSpPr>
          <p:spPr bwMode="auto">
            <a:xfrm>
              <a:off x="2781197" y="5963240"/>
              <a:ext cx="85725" cy="95250"/>
            </a:xfrm>
            <a:custGeom>
              <a:avLst/>
              <a:gdLst>
                <a:gd name="T0" fmla="*/ 0 w 47"/>
                <a:gd name="T1" fmla="*/ 13 h 51"/>
                <a:gd name="T2" fmla="*/ 14 w 47"/>
                <a:gd name="T3" fmla="*/ 4 h 51"/>
                <a:gd name="T4" fmla="*/ 22 w 47"/>
                <a:gd name="T5" fmla="*/ 1 h 51"/>
                <a:gd name="T6" fmla="*/ 29 w 47"/>
                <a:gd name="T7" fmla="*/ 1 h 51"/>
                <a:gd name="T8" fmla="*/ 37 w 47"/>
                <a:gd name="T9" fmla="*/ 5 h 51"/>
                <a:gd name="T10" fmla="*/ 43 w 47"/>
                <a:gd name="T11" fmla="*/ 14 h 51"/>
                <a:gd name="T12" fmla="*/ 47 w 47"/>
                <a:gd name="T13" fmla="*/ 22 h 51"/>
                <a:gd name="T14" fmla="*/ 46 w 47"/>
                <a:gd name="T15" fmla="*/ 31 h 51"/>
                <a:gd name="T16" fmla="*/ 43 w 47"/>
                <a:gd name="T17" fmla="*/ 38 h 51"/>
                <a:gd name="T18" fmla="*/ 36 w 47"/>
                <a:gd name="T19" fmla="*/ 42 h 51"/>
                <a:gd name="T20" fmla="*/ 22 w 47"/>
                <a:gd name="T21" fmla="*/ 51 h 51"/>
                <a:gd name="T22" fmla="*/ 0 w 47"/>
                <a:gd name="T23" fmla="*/ 13 h 51"/>
                <a:gd name="T24" fmla="*/ 11 w 47"/>
                <a:gd name="T25" fmla="*/ 15 h 51"/>
                <a:gd name="T26" fmla="*/ 26 w 47"/>
                <a:gd name="T27" fmla="*/ 40 h 51"/>
                <a:gd name="T28" fmla="*/ 32 w 47"/>
                <a:gd name="T29" fmla="*/ 37 h 51"/>
                <a:gd name="T30" fmla="*/ 36 w 47"/>
                <a:gd name="T31" fmla="*/ 33 h 51"/>
                <a:gd name="T32" fmla="*/ 38 w 47"/>
                <a:gd name="T33" fmla="*/ 30 h 51"/>
                <a:gd name="T34" fmla="*/ 38 w 47"/>
                <a:gd name="T35" fmla="*/ 25 h 51"/>
                <a:gd name="T36" fmla="*/ 35 w 47"/>
                <a:gd name="T37" fmla="*/ 18 h 51"/>
                <a:gd name="T38" fmla="*/ 30 w 47"/>
                <a:gd name="T39" fmla="*/ 11 h 51"/>
                <a:gd name="T40" fmla="*/ 26 w 47"/>
                <a:gd name="T41" fmla="*/ 9 h 51"/>
                <a:gd name="T42" fmla="*/ 21 w 47"/>
                <a:gd name="T43" fmla="*/ 9 h 51"/>
                <a:gd name="T44" fmla="*/ 15 w 47"/>
                <a:gd name="T45" fmla="*/ 13 h 51"/>
                <a:gd name="T46" fmla="*/ 11 w 47"/>
                <a:gd name="T47" fmla="*/ 1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51">
                  <a:moveTo>
                    <a:pt x="0" y="13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7" y="3"/>
                    <a:pt x="20" y="1"/>
                    <a:pt x="22" y="1"/>
                  </a:cubicBezTo>
                  <a:cubicBezTo>
                    <a:pt x="24" y="0"/>
                    <a:pt x="27" y="0"/>
                    <a:pt x="29" y="1"/>
                  </a:cubicBezTo>
                  <a:cubicBezTo>
                    <a:pt x="32" y="2"/>
                    <a:pt x="34" y="3"/>
                    <a:pt x="37" y="5"/>
                  </a:cubicBezTo>
                  <a:cubicBezTo>
                    <a:pt x="39" y="7"/>
                    <a:pt x="41" y="10"/>
                    <a:pt x="43" y="14"/>
                  </a:cubicBezTo>
                  <a:cubicBezTo>
                    <a:pt x="45" y="17"/>
                    <a:pt x="46" y="20"/>
                    <a:pt x="47" y="22"/>
                  </a:cubicBezTo>
                  <a:cubicBezTo>
                    <a:pt x="47" y="26"/>
                    <a:pt x="47" y="29"/>
                    <a:pt x="46" y="31"/>
                  </a:cubicBezTo>
                  <a:cubicBezTo>
                    <a:pt x="46" y="34"/>
                    <a:pt x="45" y="36"/>
                    <a:pt x="43" y="38"/>
                  </a:cubicBezTo>
                  <a:cubicBezTo>
                    <a:pt x="41" y="39"/>
                    <a:pt x="39" y="41"/>
                    <a:pt x="36" y="42"/>
                  </a:cubicBezTo>
                  <a:cubicBezTo>
                    <a:pt x="22" y="51"/>
                    <a:pt x="22" y="51"/>
                    <a:pt x="22" y="51"/>
                  </a:cubicBezTo>
                  <a:lnTo>
                    <a:pt x="0" y="13"/>
                  </a:lnTo>
                  <a:close/>
                  <a:moveTo>
                    <a:pt x="11" y="15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4" y="35"/>
                    <a:pt x="35" y="34"/>
                    <a:pt x="36" y="33"/>
                  </a:cubicBezTo>
                  <a:cubicBezTo>
                    <a:pt x="37" y="32"/>
                    <a:pt x="38" y="31"/>
                    <a:pt x="38" y="30"/>
                  </a:cubicBezTo>
                  <a:cubicBezTo>
                    <a:pt x="39" y="29"/>
                    <a:pt x="39" y="27"/>
                    <a:pt x="38" y="25"/>
                  </a:cubicBezTo>
                  <a:cubicBezTo>
                    <a:pt x="38" y="23"/>
                    <a:pt x="37" y="21"/>
                    <a:pt x="35" y="18"/>
                  </a:cubicBezTo>
                  <a:cubicBezTo>
                    <a:pt x="33" y="15"/>
                    <a:pt x="32" y="13"/>
                    <a:pt x="30" y="11"/>
                  </a:cubicBezTo>
                  <a:cubicBezTo>
                    <a:pt x="29" y="10"/>
                    <a:pt x="27" y="9"/>
                    <a:pt x="26" y="9"/>
                  </a:cubicBezTo>
                  <a:cubicBezTo>
                    <a:pt x="25" y="9"/>
                    <a:pt x="23" y="9"/>
                    <a:pt x="21" y="9"/>
                  </a:cubicBezTo>
                  <a:cubicBezTo>
                    <a:pt x="20" y="10"/>
                    <a:pt x="18" y="11"/>
                    <a:pt x="15" y="13"/>
                  </a:cubicBezTo>
                  <a:lnTo>
                    <a:pt x="11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8" name="ïṩḻiḍe"/>
            <p:cNvSpPr/>
            <p:nvPr/>
          </p:nvSpPr>
          <p:spPr bwMode="auto">
            <a:xfrm>
              <a:off x="2876447" y="5888628"/>
              <a:ext cx="80963" cy="88900"/>
            </a:xfrm>
            <a:custGeom>
              <a:avLst/>
              <a:gdLst>
                <a:gd name="T0" fmla="*/ 43 w 51"/>
                <a:gd name="T1" fmla="*/ 56 h 56"/>
                <a:gd name="T2" fmla="*/ 16 w 51"/>
                <a:gd name="T3" fmla="*/ 22 h 56"/>
                <a:gd name="T4" fmla="*/ 5 w 51"/>
                <a:gd name="T5" fmla="*/ 31 h 56"/>
                <a:gd name="T6" fmla="*/ 0 w 51"/>
                <a:gd name="T7" fmla="*/ 25 h 56"/>
                <a:gd name="T8" fmla="*/ 31 w 51"/>
                <a:gd name="T9" fmla="*/ 0 h 56"/>
                <a:gd name="T10" fmla="*/ 37 w 51"/>
                <a:gd name="T11" fmla="*/ 7 h 56"/>
                <a:gd name="T12" fmla="*/ 24 w 51"/>
                <a:gd name="T13" fmla="*/ 16 h 56"/>
                <a:gd name="T14" fmla="*/ 51 w 51"/>
                <a:gd name="T15" fmla="*/ 49 h 56"/>
                <a:gd name="T16" fmla="*/ 43 w 51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56">
                  <a:moveTo>
                    <a:pt x="43" y="56"/>
                  </a:moveTo>
                  <a:lnTo>
                    <a:pt x="16" y="22"/>
                  </a:lnTo>
                  <a:lnTo>
                    <a:pt x="5" y="31"/>
                  </a:lnTo>
                  <a:lnTo>
                    <a:pt x="0" y="25"/>
                  </a:lnTo>
                  <a:lnTo>
                    <a:pt x="31" y="0"/>
                  </a:lnTo>
                  <a:lnTo>
                    <a:pt x="37" y="7"/>
                  </a:lnTo>
                  <a:lnTo>
                    <a:pt x="24" y="16"/>
                  </a:lnTo>
                  <a:lnTo>
                    <a:pt x="51" y="49"/>
                  </a:lnTo>
                  <a:lnTo>
                    <a:pt x="43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9" name="íśļïḓè"/>
            <p:cNvSpPr/>
            <p:nvPr/>
          </p:nvSpPr>
          <p:spPr bwMode="auto">
            <a:xfrm>
              <a:off x="2925659" y="5845765"/>
              <a:ext cx="101600" cy="100013"/>
            </a:xfrm>
            <a:custGeom>
              <a:avLst/>
              <a:gdLst>
                <a:gd name="T0" fmla="*/ 36 w 64"/>
                <a:gd name="T1" fmla="*/ 63 h 63"/>
                <a:gd name="T2" fmla="*/ 0 w 64"/>
                <a:gd name="T3" fmla="*/ 26 h 63"/>
                <a:gd name="T4" fmla="*/ 28 w 64"/>
                <a:gd name="T5" fmla="*/ 0 h 63"/>
                <a:gd name="T6" fmla="*/ 34 w 64"/>
                <a:gd name="T7" fmla="*/ 6 h 63"/>
                <a:gd name="T8" fmla="*/ 14 w 64"/>
                <a:gd name="T9" fmla="*/ 26 h 63"/>
                <a:gd name="T10" fmla="*/ 22 w 64"/>
                <a:gd name="T11" fmla="*/ 34 h 63"/>
                <a:gd name="T12" fmla="*/ 41 w 64"/>
                <a:gd name="T13" fmla="*/ 16 h 63"/>
                <a:gd name="T14" fmla="*/ 47 w 64"/>
                <a:gd name="T15" fmla="*/ 22 h 63"/>
                <a:gd name="T16" fmla="*/ 28 w 64"/>
                <a:gd name="T17" fmla="*/ 39 h 63"/>
                <a:gd name="T18" fmla="*/ 38 w 64"/>
                <a:gd name="T19" fmla="*/ 50 h 63"/>
                <a:gd name="T20" fmla="*/ 58 w 64"/>
                <a:gd name="T21" fmla="*/ 30 h 63"/>
                <a:gd name="T22" fmla="*/ 64 w 64"/>
                <a:gd name="T23" fmla="*/ 36 h 63"/>
                <a:gd name="T24" fmla="*/ 36 w 64"/>
                <a:gd name="T2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3">
                  <a:moveTo>
                    <a:pt x="36" y="63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4" y="6"/>
                  </a:lnTo>
                  <a:lnTo>
                    <a:pt x="14" y="26"/>
                  </a:lnTo>
                  <a:lnTo>
                    <a:pt x="22" y="34"/>
                  </a:lnTo>
                  <a:lnTo>
                    <a:pt x="41" y="16"/>
                  </a:lnTo>
                  <a:lnTo>
                    <a:pt x="47" y="22"/>
                  </a:lnTo>
                  <a:lnTo>
                    <a:pt x="28" y="39"/>
                  </a:lnTo>
                  <a:lnTo>
                    <a:pt x="38" y="50"/>
                  </a:lnTo>
                  <a:lnTo>
                    <a:pt x="58" y="30"/>
                  </a:lnTo>
                  <a:lnTo>
                    <a:pt x="64" y="36"/>
                  </a:lnTo>
                  <a:lnTo>
                    <a:pt x="36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0" name="íṩḻîde"/>
            <p:cNvSpPr/>
            <p:nvPr/>
          </p:nvSpPr>
          <p:spPr bwMode="auto">
            <a:xfrm>
              <a:off x="2985984" y="5801315"/>
              <a:ext cx="82550" cy="80963"/>
            </a:xfrm>
            <a:custGeom>
              <a:avLst/>
              <a:gdLst>
                <a:gd name="T0" fmla="*/ 34 w 45"/>
                <a:gd name="T1" fmla="*/ 19 h 44"/>
                <a:gd name="T2" fmla="*/ 41 w 45"/>
                <a:gd name="T3" fmla="*/ 14 h 44"/>
                <a:gd name="T4" fmla="*/ 45 w 45"/>
                <a:gd name="T5" fmla="*/ 26 h 44"/>
                <a:gd name="T6" fmla="*/ 40 w 45"/>
                <a:gd name="T7" fmla="*/ 37 h 44"/>
                <a:gd name="T8" fmla="*/ 26 w 45"/>
                <a:gd name="T9" fmla="*/ 44 h 44"/>
                <a:gd name="T10" fmla="*/ 10 w 45"/>
                <a:gd name="T11" fmla="*/ 38 h 44"/>
                <a:gd name="T12" fmla="*/ 1 w 45"/>
                <a:gd name="T13" fmla="*/ 22 h 44"/>
                <a:gd name="T14" fmla="*/ 6 w 45"/>
                <a:gd name="T15" fmla="*/ 7 h 44"/>
                <a:gd name="T16" fmla="*/ 18 w 45"/>
                <a:gd name="T17" fmla="*/ 0 h 44"/>
                <a:gd name="T18" fmla="*/ 27 w 45"/>
                <a:gd name="T19" fmla="*/ 2 h 44"/>
                <a:gd name="T20" fmla="*/ 23 w 45"/>
                <a:gd name="T21" fmla="*/ 10 h 44"/>
                <a:gd name="T22" fmla="*/ 17 w 45"/>
                <a:gd name="T23" fmla="*/ 9 h 44"/>
                <a:gd name="T24" fmla="*/ 11 w 45"/>
                <a:gd name="T25" fmla="*/ 12 h 44"/>
                <a:gd name="T26" fmla="*/ 9 w 45"/>
                <a:gd name="T27" fmla="*/ 21 h 44"/>
                <a:gd name="T28" fmla="*/ 15 w 45"/>
                <a:gd name="T29" fmla="*/ 30 h 44"/>
                <a:gd name="T30" fmla="*/ 26 w 45"/>
                <a:gd name="T31" fmla="*/ 36 h 44"/>
                <a:gd name="T32" fmla="*/ 34 w 45"/>
                <a:gd name="T33" fmla="*/ 32 h 44"/>
                <a:gd name="T34" fmla="*/ 36 w 45"/>
                <a:gd name="T35" fmla="*/ 26 h 44"/>
                <a:gd name="T36" fmla="*/ 34 w 45"/>
                <a:gd name="T37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4">
                  <a:moveTo>
                    <a:pt x="34" y="19"/>
                  </a:moveTo>
                  <a:cubicBezTo>
                    <a:pt x="41" y="14"/>
                    <a:pt x="41" y="14"/>
                    <a:pt x="41" y="14"/>
                  </a:cubicBezTo>
                  <a:cubicBezTo>
                    <a:pt x="44" y="18"/>
                    <a:pt x="45" y="22"/>
                    <a:pt x="45" y="26"/>
                  </a:cubicBezTo>
                  <a:cubicBezTo>
                    <a:pt x="45" y="30"/>
                    <a:pt x="43" y="34"/>
                    <a:pt x="40" y="37"/>
                  </a:cubicBezTo>
                  <a:cubicBezTo>
                    <a:pt x="36" y="42"/>
                    <a:pt x="31" y="44"/>
                    <a:pt x="26" y="44"/>
                  </a:cubicBezTo>
                  <a:cubicBezTo>
                    <a:pt x="21" y="44"/>
                    <a:pt x="15" y="42"/>
                    <a:pt x="10" y="38"/>
                  </a:cubicBezTo>
                  <a:cubicBezTo>
                    <a:pt x="4" y="33"/>
                    <a:pt x="1" y="28"/>
                    <a:pt x="1" y="22"/>
                  </a:cubicBezTo>
                  <a:cubicBezTo>
                    <a:pt x="0" y="17"/>
                    <a:pt x="2" y="12"/>
                    <a:pt x="6" y="7"/>
                  </a:cubicBezTo>
                  <a:cubicBezTo>
                    <a:pt x="10" y="3"/>
                    <a:pt x="14" y="1"/>
                    <a:pt x="18" y="0"/>
                  </a:cubicBezTo>
                  <a:cubicBezTo>
                    <a:pt x="21" y="0"/>
                    <a:pt x="24" y="1"/>
                    <a:pt x="27" y="2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1" y="9"/>
                    <a:pt x="19" y="9"/>
                    <a:pt x="17" y="9"/>
                  </a:cubicBezTo>
                  <a:cubicBezTo>
                    <a:pt x="15" y="9"/>
                    <a:pt x="13" y="11"/>
                    <a:pt x="11" y="12"/>
                  </a:cubicBezTo>
                  <a:cubicBezTo>
                    <a:pt x="9" y="15"/>
                    <a:pt x="8" y="18"/>
                    <a:pt x="9" y="21"/>
                  </a:cubicBezTo>
                  <a:cubicBezTo>
                    <a:pt x="9" y="24"/>
                    <a:pt x="12" y="27"/>
                    <a:pt x="15" y="30"/>
                  </a:cubicBezTo>
                  <a:cubicBezTo>
                    <a:pt x="20" y="34"/>
                    <a:pt x="23" y="36"/>
                    <a:pt x="26" y="36"/>
                  </a:cubicBezTo>
                  <a:cubicBezTo>
                    <a:pt x="29" y="36"/>
                    <a:pt x="32" y="35"/>
                    <a:pt x="34" y="32"/>
                  </a:cubicBezTo>
                  <a:cubicBezTo>
                    <a:pt x="36" y="31"/>
                    <a:pt x="36" y="29"/>
                    <a:pt x="36" y="26"/>
                  </a:cubicBezTo>
                  <a:cubicBezTo>
                    <a:pt x="36" y="24"/>
                    <a:pt x="35" y="22"/>
                    <a:pt x="3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1" name="îŝḷïḓê"/>
            <p:cNvSpPr/>
            <p:nvPr/>
          </p:nvSpPr>
          <p:spPr bwMode="auto">
            <a:xfrm>
              <a:off x="3022497" y="5733053"/>
              <a:ext cx="103188" cy="101600"/>
            </a:xfrm>
            <a:custGeom>
              <a:avLst/>
              <a:gdLst>
                <a:gd name="T0" fmla="*/ 42 w 65"/>
                <a:gd name="T1" fmla="*/ 64 h 64"/>
                <a:gd name="T2" fmla="*/ 0 w 65"/>
                <a:gd name="T3" fmla="*/ 34 h 64"/>
                <a:gd name="T4" fmla="*/ 6 w 65"/>
                <a:gd name="T5" fmla="*/ 26 h 64"/>
                <a:gd name="T6" fmla="*/ 22 w 65"/>
                <a:gd name="T7" fmla="*/ 37 h 64"/>
                <a:gd name="T8" fmla="*/ 33 w 65"/>
                <a:gd name="T9" fmla="*/ 21 h 64"/>
                <a:gd name="T10" fmla="*/ 17 w 65"/>
                <a:gd name="T11" fmla="*/ 9 h 64"/>
                <a:gd name="T12" fmla="*/ 23 w 65"/>
                <a:gd name="T13" fmla="*/ 0 h 64"/>
                <a:gd name="T14" fmla="*/ 65 w 65"/>
                <a:gd name="T15" fmla="*/ 30 h 64"/>
                <a:gd name="T16" fmla="*/ 59 w 65"/>
                <a:gd name="T17" fmla="*/ 38 h 64"/>
                <a:gd name="T18" fmla="*/ 40 w 65"/>
                <a:gd name="T19" fmla="*/ 26 h 64"/>
                <a:gd name="T20" fmla="*/ 29 w 65"/>
                <a:gd name="T21" fmla="*/ 42 h 64"/>
                <a:gd name="T22" fmla="*/ 47 w 65"/>
                <a:gd name="T23" fmla="*/ 55 h 64"/>
                <a:gd name="T24" fmla="*/ 42 w 65"/>
                <a:gd name="T2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64">
                  <a:moveTo>
                    <a:pt x="42" y="64"/>
                  </a:moveTo>
                  <a:lnTo>
                    <a:pt x="0" y="34"/>
                  </a:lnTo>
                  <a:lnTo>
                    <a:pt x="6" y="26"/>
                  </a:lnTo>
                  <a:lnTo>
                    <a:pt x="22" y="37"/>
                  </a:lnTo>
                  <a:lnTo>
                    <a:pt x="33" y="21"/>
                  </a:lnTo>
                  <a:lnTo>
                    <a:pt x="17" y="9"/>
                  </a:lnTo>
                  <a:lnTo>
                    <a:pt x="23" y="0"/>
                  </a:lnTo>
                  <a:lnTo>
                    <a:pt x="65" y="30"/>
                  </a:lnTo>
                  <a:lnTo>
                    <a:pt x="59" y="38"/>
                  </a:lnTo>
                  <a:lnTo>
                    <a:pt x="40" y="26"/>
                  </a:lnTo>
                  <a:lnTo>
                    <a:pt x="29" y="42"/>
                  </a:lnTo>
                  <a:lnTo>
                    <a:pt x="47" y="55"/>
                  </a:lnTo>
                  <a:lnTo>
                    <a:pt x="4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2" name="îşḷîḑe"/>
            <p:cNvSpPr/>
            <p:nvPr/>
          </p:nvSpPr>
          <p:spPr bwMode="auto">
            <a:xfrm>
              <a:off x="3062184" y="5672728"/>
              <a:ext cx="103188" cy="95250"/>
            </a:xfrm>
            <a:custGeom>
              <a:avLst/>
              <a:gdLst>
                <a:gd name="T0" fmla="*/ 44 w 65"/>
                <a:gd name="T1" fmla="*/ 60 h 60"/>
                <a:gd name="T2" fmla="*/ 0 w 65"/>
                <a:gd name="T3" fmla="*/ 34 h 60"/>
                <a:gd name="T4" fmla="*/ 5 w 65"/>
                <a:gd name="T5" fmla="*/ 26 h 60"/>
                <a:gd name="T6" fmla="*/ 46 w 65"/>
                <a:gd name="T7" fmla="*/ 24 h 60"/>
                <a:gd name="T8" fmla="*/ 15 w 65"/>
                <a:gd name="T9" fmla="*/ 8 h 60"/>
                <a:gd name="T10" fmla="*/ 20 w 65"/>
                <a:gd name="T11" fmla="*/ 0 h 60"/>
                <a:gd name="T12" fmla="*/ 65 w 65"/>
                <a:gd name="T13" fmla="*/ 24 h 60"/>
                <a:gd name="T14" fmla="*/ 59 w 65"/>
                <a:gd name="T15" fmla="*/ 33 h 60"/>
                <a:gd name="T16" fmla="*/ 20 w 65"/>
                <a:gd name="T17" fmla="*/ 34 h 60"/>
                <a:gd name="T18" fmla="*/ 49 w 65"/>
                <a:gd name="T19" fmla="*/ 52 h 60"/>
                <a:gd name="T20" fmla="*/ 44 w 65"/>
                <a:gd name="T2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60">
                  <a:moveTo>
                    <a:pt x="44" y="60"/>
                  </a:moveTo>
                  <a:lnTo>
                    <a:pt x="0" y="34"/>
                  </a:lnTo>
                  <a:lnTo>
                    <a:pt x="5" y="26"/>
                  </a:lnTo>
                  <a:lnTo>
                    <a:pt x="46" y="24"/>
                  </a:lnTo>
                  <a:lnTo>
                    <a:pt x="15" y="8"/>
                  </a:lnTo>
                  <a:lnTo>
                    <a:pt x="20" y="0"/>
                  </a:lnTo>
                  <a:lnTo>
                    <a:pt x="65" y="24"/>
                  </a:lnTo>
                  <a:lnTo>
                    <a:pt x="59" y="33"/>
                  </a:lnTo>
                  <a:lnTo>
                    <a:pt x="20" y="34"/>
                  </a:lnTo>
                  <a:lnTo>
                    <a:pt x="49" y="52"/>
                  </a:lnTo>
                  <a:lnTo>
                    <a:pt x="4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" name="îşḷïḋê"/>
            <p:cNvSpPr/>
            <p:nvPr/>
          </p:nvSpPr>
          <p:spPr bwMode="auto">
            <a:xfrm>
              <a:off x="3106634" y="5606053"/>
              <a:ext cx="87313" cy="84138"/>
            </a:xfrm>
            <a:custGeom>
              <a:avLst/>
              <a:gdLst>
                <a:gd name="T0" fmla="*/ 15 w 47"/>
                <a:gd name="T1" fmla="*/ 43 h 46"/>
                <a:gd name="T2" fmla="*/ 5 w 47"/>
                <a:gd name="T3" fmla="*/ 36 h 46"/>
                <a:gd name="T4" fmla="*/ 2 w 47"/>
                <a:gd name="T5" fmla="*/ 30 h 46"/>
                <a:gd name="T6" fmla="*/ 0 w 47"/>
                <a:gd name="T7" fmla="*/ 23 h 46"/>
                <a:gd name="T8" fmla="*/ 2 w 47"/>
                <a:gd name="T9" fmla="*/ 14 h 46"/>
                <a:gd name="T10" fmla="*/ 14 w 47"/>
                <a:gd name="T11" fmla="*/ 2 h 46"/>
                <a:gd name="T12" fmla="*/ 32 w 47"/>
                <a:gd name="T13" fmla="*/ 3 h 46"/>
                <a:gd name="T14" fmla="*/ 45 w 47"/>
                <a:gd name="T15" fmla="*/ 15 h 46"/>
                <a:gd name="T16" fmla="*/ 44 w 47"/>
                <a:gd name="T17" fmla="*/ 32 h 46"/>
                <a:gd name="T18" fmla="*/ 32 w 47"/>
                <a:gd name="T19" fmla="*/ 44 h 46"/>
                <a:gd name="T20" fmla="*/ 15 w 47"/>
                <a:gd name="T21" fmla="*/ 43 h 46"/>
                <a:gd name="T22" fmla="*/ 18 w 47"/>
                <a:gd name="T23" fmla="*/ 34 h 46"/>
                <a:gd name="T24" fmla="*/ 30 w 47"/>
                <a:gd name="T25" fmla="*/ 35 h 46"/>
                <a:gd name="T26" fmla="*/ 37 w 47"/>
                <a:gd name="T27" fmla="*/ 29 h 46"/>
                <a:gd name="T28" fmla="*/ 37 w 47"/>
                <a:gd name="T29" fmla="*/ 19 h 46"/>
                <a:gd name="T30" fmla="*/ 28 w 47"/>
                <a:gd name="T31" fmla="*/ 12 h 46"/>
                <a:gd name="T32" fmla="*/ 16 w 47"/>
                <a:gd name="T33" fmla="*/ 10 h 46"/>
                <a:gd name="T34" fmla="*/ 9 w 47"/>
                <a:gd name="T35" fmla="*/ 17 h 46"/>
                <a:gd name="T36" fmla="*/ 9 w 47"/>
                <a:gd name="T37" fmla="*/ 27 h 46"/>
                <a:gd name="T38" fmla="*/ 18 w 47"/>
                <a:gd name="T39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46">
                  <a:moveTo>
                    <a:pt x="15" y="43"/>
                  </a:moveTo>
                  <a:cubicBezTo>
                    <a:pt x="11" y="41"/>
                    <a:pt x="8" y="39"/>
                    <a:pt x="5" y="36"/>
                  </a:cubicBezTo>
                  <a:cubicBezTo>
                    <a:pt x="4" y="34"/>
                    <a:pt x="2" y="32"/>
                    <a:pt x="2" y="30"/>
                  </a:cubicBezTo>
                  <a:cubicBezTo>
                    <a:pt x="1" y="28"/>
                    <a:pt x="0" y="26"/>
                    <a:pt x="0" y="23"/>
                  </a:cubicBezTo>
                  <a:cubicBezTo>
                    <a:pt x="0" y="20"/>
                    <a:pt x="1" y="17"/>
                    <a:pt x="2" y="14"/>
                  </a:cubicBezTo>
                  <a:cubicBezTo>
                    <a:pt x="5" y="8"/>
                    <a:pt x="9" y="4"/>
                    <a:pt x="14" y="2"/>
                  </a:cubicBezTo>
                  <a:cubicBezTo>
                    <a:pt x="19" y="0"/>
                    <a:pt x="25" y="1"/>
                    <a:pt x="32" y="3"/>
                  </a:cubicBezTo>
                  <a:cubicBezTo>
                    <a:pt x="38" y="6"/>
                    <a:pt x="43" y="10"/>
                    <a:pt x="45" y="15"/>
                  </a:cubicBezTo>
                  <a:cubicBezTo>
                    <a:pt x="47" y="21"/>
                    <a:pt x="47" y="26"/>
                    <a:pt x="44" y="32"/>
                  </a:cubicBezTo>
                  <a:cubicBezTo>
                    <a:pt x="41" y="38"/>
                    <a:pt x="38" y="42"/>
                    <a:pt x="32" y="44"/>
                  </a:cubicBezTo>
                  <a:cubicBezTo>
                    <a:pt x="27" y="46"/>
                    <a:pt x="21" y="45"/>
                    <a:pt x="15" y="43"/>
                  </a:cubicBezTo>
                  <a:close/>
                  <a:moveTo>
                    <a:pt x="18" y="34"/>
                  </a:moveTo>
                  <a:cubicBezTo>
                    <a:pt x="23" y="36"/>
                    <a:pt x="27" y="37"/>
                    <a:pt x="30" y="35"/>
                  </a:cubicBezTo>
                  <a:cubicBezTo>
                    <a:pt x="33" y="34"/>
                    <a:pt x="36" y="32"/>
                    <a:pt x="37" y="29"/>
                  </a:cubicBezTo>
                  <a:cubicBezTo>
                    <a:pt x="39" y="26"/>
                    <a:pt x="39" y="23"/>
                    <a:pt x="37" y="19"/>
                  </a:cubicBezTo>
                  <a:cubicBezTo>
                    <a:pt x="36" y="16"/>
                    <a:pt x="33" y="14"/>
                    <a:pt x="28" y="12"/>
                  </a:cubicBezTo>
                  <a:cubicBezTo>
                    <a:pt x="23" y="10"/>
                    <a:pt x="19" y="9"/>
                    <a:pt x="16" y="10"/>
                  </a:cubicBezTo>
                  <a:cubicBezTo>
                    <a:pt x="13" y="11"/>
                    <a:pt x="11" y="14"/>
                    <a:pt x="9" y="17"/>
                  </a:cubicBezTo>
                  <a:cubicBezTo>
                    <a:pt x="8" y="20"/>
                    <a:pt x="8" y="23"/>
                    <a:pt x="9" y="27"/>
                  </a:cubicBezTo>
                  <a:cubicBezTo>
                    <a:pt x="11" y="30"/>
                    <a:pt x="14" y="32"/>
                    <a:pt x="1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4" name="îṣlïḍè"/>
            <p:cNvSpPr/>
            <p:nvPr/>
          </p:nvSpPr>
          <p:spPr bwMode="auto">
            <a:xfrm>
              <a:off x="3128859" y="5560015"/>
              <a:ext cx="93663" cy="57150"/>
            </a:xfrm>
            <a:custGeom>
              <a:avLst/>
              <a:gdLst>
                <a:gd name="T0" fmla="*/ 49 w 59"/>
                <a:gd name="T1" fmla="*/ 36 h 36"/>
                <a:gd name="T2" fmla="*/ 0 w 59"/>
                <a:gd name="T3" fmla="*/ 21 h 36"/>
                <a:gd name="T4" fmla="*/ 4 w 59"/>
                <a:gd name="T5" fmla="*/ 10 h 36"/>
                <a:gd name="T6" fmla="*/ 43 w 59"/>
                <a:gd name="T7" fmla="*/ 24 h 36"/>
                <a:gd name="T8" fmla="*/ 51 w 59"/>
                <a:gd name="T9" fmla="*/ 0 h 36"/>
                <a:gd name="T10" fmla="*/ 59 w 59"/>
                <a:gd name="T11" fmla="*/ 2 h 36"/>
                <a:gd name="T12" fmla="*/ 49 w 59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36">
                  <a:moveTo>
                    <a:pt x="49" y="36"/>
                  </a:moveTo>
                  <a:lnTo>
                    <a:pt x="0" y="21"/>
                  </a:lnTo>
                  <a:lnTo>
                    <a:pt x="4" y="10"/>
                  </a:lnTo>
                  <a:lnTo>
                    <a:pt x="43" y="24"/>
                  </a:lnTo>
                  <a:lnTo>
                    <a:pt x="51" y="0"/>
                  </a:lnTo>
                  <a:lnTo>
                    <a:pt x="59" y="2"/>
                  </a:lnTo>
                  <a:lnTo>
                    <a:pt x="49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5" name="ïṩḷîḓê"/>
            <p:cNvSpPr/>
            <p:nvPr/>
          </p:nvSpPr>
          <p:spPr bwMode="auto">
            <a:xfrm>
              <a:off x="3152672" y="5469528"/>
              <a:ext cx="85725" cy="80963"/>
            </a:xfrm>
            <a:custGeom>
              <a:avLst/>
              <a:gdLst>
                <a:gd name="T0" fmla="*/ 18 w 46"/>
                <a:gd name="T1" fmla="*/ 43 h 44"/>
                <a:gd name="T2" fmla="*/ 8 w 46"/>
                <a:gd name="T3" fmla="*/ 38 h 44"/>
                <a:gd name="T4" fmla="*/ 3 w 46"/>
                <a:gd name="T5" fmla="*/ 33 h 44"/>
                <a:gd name="T6" fmla="*/ 0 w 46"/>
                <a:gd name="T7" fmla="*/ 27 h 44"/>
                <a:gd name="T8" fmla="*/ 1 w 46"/>
                <a:gd name="T9" fmla="*/ 17 h 44"/>
                <a:gd name="T10" fmla="*/ 10 w 46"/>
                <a:gd name="T11" fmla="*/ 3 h 44"/>
                <a:gd name="T12" fmla="*/ 28 w 46"/>
                <a:gd name="T13" fmla="*/ 1 h 44"/>
                <a:gd name="T14" fmla="*/ 43 w 46"/>
                <a:gd name="T15" fmla="*/ 11 h 44"/>
                <a:gd name="T16" fmla="*/ 45 w 46"/>
                <a:gd name="T17" fmla="*/ 27 h 44"/>
                <a:gd name="T18" fmla="*/ 36 w 46"/>
                <a:gd name="T19" fmla="*/ 41 h 44"/>
                <a:gd name="T20" fmla="*/ 18 w 46"/>
                <a:gd name="T21" fmla="*/ 43 h 44"/>
                <a:gd name="T22" fmla="*/ 20 w 46"/>
                <a:gd name="T23" fmla="*/ 34 h 44"/>
                <a:gd name="T24" fmla="*/ 32 w 46"/>
                <a:gd name="T25" fmla="*/ 33 h 44"/>
                <a:gd name="T26" fmla="*/ 38 w 46"/>
                <a:gd name="T27" fmla="*/ 25 h 44"/>
                <a:gd name="T28" fmla="*/ 36 w 46"/>
                <a:gd name="T29" fmla="*/ 16 h 44"/>
                <a:gd name="T30" fmla="*/ 25 w 46"/>
                <a:gd name="T31" fmla="*/ 10 h 44"/>
                <a:gd name="T32" fmla="*/ 14 w 46"/>
                <a:gd name="T33" fmla="*/ 11 h 44"/>
                <a:gd name="T34" fmla="*/ 8 w 46"/>
                <a:gd name="T35" fmla="*/ 19 h 44"/>
                <a:gd name="T36" fmla="*/ 10 w 46"/>
                <a:gd name="T37" fmla="*/ 28 h 44"/>
                <a:gd name="T38" fmla="*/ 20 w 46"/>
                <a:gd name="T39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44">
                  <a:moveTo>
                    <a:pt x="18" y="43"/>
                  </a:moveTo>
                  <a:cubicBezTo>
                    <a:pt x="14" y="42"/>
                    <a:pt x="10" y="40"/>
                    <a:pt x="8" y="38"/>
                  </a:cubicBezTo>
                  <a:cubicBezTo>
                    <a:pt x="6" y="37"/>
                    <a:pt x="4" y="35"/>
                    <a:pt x="3" y="33"/>
                  </a:cubicBezTo>
                  <a:cubicBezTo>
                    <a:pt x="1" y="31"/>
                    <a:pt x="1" y="29"/>
                    <a:pt x="0" y="27"/>
                  </a:cubicBezTo>
                  <a:cubicBezTo>
                    <a:pt x="0" y="24"/>
                    <a:pt x="0" y="21"/>
                    <a:pt x="1" y="17"/>
                  </a:cubicBezTo>
                  <a:cubicBezTo>
                    <a:pt x="2" y="11"/>
                    <a:pt x="5" y="6"/>
                    <a:pt x="10" y="3"/>
                  </a:cubicBezTo>
                  <a:cubicBezTo>
                    <a:pt x="15" y="0"/>
                    <a:pt x="21" y="0"/>
                    <a:pt x="28" y="1"/>
                  </a:cubicBezTo>
                  <a:cubicBezTo>
                    <a:pt x="34" y="3"/>
                    <a:pt x="39" y="6"/>
                    <a:pt x="43" y="11"/>
                  </a:cubicBezTo>
                  <a:cubicBezTo>
                    <a:pt x="46" y="15"/>
                    <a:pt x="46" y="21"/>
                    <a:pt x="45" y="27"/>
                  </a:cubicBezTo>
                  <a:cubicBezTo>
                    <a:pt x="44" y="33"/>
                    <a:pt x="40" y="38"/>
                    <a:pt x="36" y="41"/>
                  </a:cubicBezTo>
                  <a:cubicBezTo>
                    <a:pt x="31" y="44"/>
                    <a:pt x="25" y="44"/>
                    <a:pt x="18" y="43"/>
                  </a:cubicBezTo>
                  <a:close/>
                  <a:moveTo>
                    <a:pt x="20" y="34"/>
                  </a:moveTo>
                  <a:cubicBezTo>
                    <a:pt x="25" y="35"/>
                    <a:pt x="29" y="35"/>
                    <a:pt x="32" y="33"/>
                  </a:cubicBezTo>
                  <a:cubicBezTo>
                    <a:pt x="35" y="31"/>
                    <a:pt x="37" y="29"/>
                    <a:pt x="38" y="25"/>
                  </a:cubicBezTo>
                  <a:cubicBezTo>
                    <a:pt x="38" y="22"/>
                    <a:pt x="38" y="19"/>
                    <a:pt x="36" y="16"/>
                  </a:cubicBezTo>
                  <a:cubicBezTo>
                    <a:pt x="34" y="13"/>
                    <a:pt x="30" y="11"/>
                    <a:pt x="25" y="10"/>
                  </a:cubicBezTo>
                  <a:cubicBezTo>
                    <a:pt x="20" y="9"/>
                    <a:pt x="16" y="9"/>
                    <a:pt x="14" y="11"/>
                  </a:cubicBezTo>
                  <a:cubicBezTo>
                    <a:pt x="11" y="13"/>
                    <a:pt x="9" y="15"/>
                    <a:pt x="8" y="19"/>
                  </a:cubicBezTo>
                  <a:cubicBezTo>
                    <a:pt x="7" y="22"/>
                    <a:pt x="8" y="25"/>
                    <a:pt x="10" y="28"/>
                  </a:cubicBezTo>
                  <a:cubicBezTo>
                    <a:pt x="12" y="31"/>
                    <a:pt x="15" y="33"/>
                    <a:pt x="2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6" name="ïSļiďé"/>
            <p:cNvSpPr/>
            <p:nvPr/>
          </p:nvSpPr>
          <p:spPr bwMode="auto">
            <a:xfrm>
              <a:off x="3165372" y="5390153"/>
              <a:ext cx="85725" cy="77788"/>
            </a:xfrm>
            <a:custGeom>
              <a:avLst/>
              <a:gdLst>
                <a:gd name="T0" fmla="*/ 29 w 46"/>
                <a:gd name="T1" fmla="*/ 21 h 42"/>
                <a:gd name="T2" fmla="*/ 22 w 46"/>
                <a:gd name="T3" fmla="*/ 20 h 42"/>
                <a:gd name="T4" fmla="*/ 24 w 46"/>
                <a:gd name="T5" fmla="*/ 1 h 42"/>
                <a:gd name="T6" fmla="*/ 41 w 46"/>
                <a:gd name="T7" fmla="*/ 3 h 42"/>
                <a:gd name="T8" fmla="*/ 45 w 46"/>
                <a:gd name="T9" fmla="*/ 11 h 42"/>
                <a:gd name="T10" fmla="*/ 46 w 46"/>
                <a:gd name="T11" fmla="*/ 22 h 42"/>
                <a:gd name="T12" fmla="*/ 42 w 46"/>
                <a:gd name="T13" fmla="*/ 34 h 42"/>
                <a:gd name="T14" fmla="*/ 33 w 46"/>
                <a:gd name="T15" fmla="*/ 41 h 42"/>
                <a:gd name="T16" fmla="*/ 21 w 46"/>
                <a:gd name="T17" fmla="*/ 42 h 42"/>
                <a:gd name="T18" fmla="*/ 9 w 46"/>
                <a:gd name="T19" fmla="*/ 38 h 42"/>
                <a:gd name="T20" fmla="*/ 2 w 46"/>
                <a:gd name="T21" fmla="*/ 28 h 42"/>
                <a:gd name="T22" fmla="*/ 1 w 46"/>
                <a:gd name="T23" fmla="*/ 18 h 42"/>
                <a:gd name="T24" fmla="*/ 6 w 46"/>
                <a:gd name="T25" fmla="*/ 5 h 42"/>
                <a:gd name="T26" fmla="*/ 16 w 46"/>
                <a:gd name="T27" fmla="*/ 0 h 42"/>
                <a:gd name="T28" fmla="*/ 16 w 46"/>
                <a:gd name="T29" fmla="*/ 9 h 42"/>
                <a:gd name="T30" fmla="*/ 11 w 46"/>
                <a:gd name="T31" fmla="*/ 12 h 42"/>
                <a:gd name="T32" fmla="*/ 8 w 46"/>
                <a:gd name="T33" fmla="*/ 18 h 42"/>
                <a:gd name="T34" fmla="*/ 11 w 46"/>
                <a:gd name="T35" fmla="*/ 28 h 42"/>
                <a:gd name="T36" fmla="*/ 21 w 46"/>
                <a:gd name="T37" fmla="*/ 33 h 42"/>
                <a:gd name="T38" fmla="*/ 34 w 46"/>
                <a:gd name="T39" fmla="*/ 31 h 42"/>
                <a:gd name="T40" fmla="*/ 38 w 46"/>
                <a:gd name="T41" fmla="*/ 22 h 42"/>
                <a:gd name="T42" fmla="*/ 38 w 46"/>
                <a:gd name="T43" fmla="*/ 16 h 42"/>
                <a:gd name="T44" fmla="*/ 36 w 46"/>
                <a:gd name="T45" fmla="*/ 11 h 42"/>
                <a:gd name="T46" fmla="*/ 30 w 46"/>
                <a:gd name="T47" fmla="*/ 11 h 42"/>
                <a:gd name="T48" fmla="*/ 29 w 46"/>
                <a:gd name="T49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42">
                  <a:moveTo>
                    <a:pt x="29" y="21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3" y="5"/>
                    <a:pt x="44" y="8"/>
                    <a:pt x="45" y="11"/>
                  </a:cubicBezTo>
                  <a:cubicBezTo>
                    <a:pt x="46" y="15"/>
                    <a:pt x="46" y="19"/>
                    <a:pt x="46" y="22"/>
                  </a:cubicBezTo>
                  <a:cubicBezTo>
                    <a:pt x="46" y="27"/>
                    <a:pt x="44" y="31"/>
                    <a:pt x="42" y="34"/>
                  </a:cubicBezTo>
                  <a:cubicBezTo>
                    <a:pt x="39" y="37"/>
                    <a:pt x="36" y="39"/>
                    <a:pt x="33" y="41"/>
                  </a:cubicBezTo>
                  <a:cubicBezTo>
                    <a:pt x="29" y="42"/>
                    <a:pt x="25" y="42"/>
                    <a:pt x="21" y="42"/>
                  </a:cubicBezTo>
                  <a:cubicBezTo>
                    <a:pt x="16" y="41"/>
                    <a:pt x="12" y="40"/>
                    <a:pt x="9" y="38"/>
                  </a:cubicBezTo>
                  <a:cubicBezTo>
                    <a:pt x="6" y="35"/>
                    <a:pt x="3" y="32"/>
                    <a:pt x="2" y="28"/>
                  </a:cubicBezTo>
                  <a:cubicBezTo>
                    <a:pt x="1" y="25"/>
                    <a:pt x="0" y="22"/>
                    <a:pt x="1" y="18"/>
                  </a:cubicBezTo>
                  <a:cubicBezTo>
                    <a:pt x="1" y="12"/>
                    <a:pt x="3" y="8"/>
                    <a:pt x="6" y="5"/>
                  </a:cubicBezTo>
                  <a:cubicBezTo>
                    <a:pt x="8" y="2"/>
                    <a:pt x="12" y="1"/>
                    <a:pt x="16" y="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4" y="10"/>
                    <a:pt x="12" y="11"/>
                    <a:pt x="11" y="12"/>
                  </a:cubicBezTo>
                  <a:cubicBezTo>
                    <a:pt x="10" y="14"/>
                    <a:pt x="9" y="16"/>
                    <a:pt x="8" y="18"/>
                  </a:cubicBezTo>
                  <a:cubicBezTo>
                    <a:pt x="8" y="22"/>
                    <a:pt x="9" y="25"/>
                    <a:pt x="11" y="28"/>
                  </a:cubicBezTo>
                  <a:cubicBezTo>
                    <a:pt x="13" y="31"/>
                    <a:pt x="17" y="32"/>
                    <a:pt x="21" y="33"/>
                  </a:cubicBezTo>
                  <a:cubicBezTo>
                    <a:pt x="27" y="33"/>
                    <a:pt x="31" y="33"/>
                    <a:pt x="34" y="31"/>
                  </a:cubicBezTo>
                  <a:cubicBezTo>
                    <a:pt x="36" y="29"/>
                    <a:pt x="38" y="26"/>
                    <a:pt x="38" y="22"/>
                  </a:cubicBezTo>
                  <a:cubicBezTo>
                    <a:pt x="39" y="20"/>
                    <a:pt x="39" y="18"/>
                    <a:pt x="38" y="16"/>
                  </a:cubicBezTo>
                  <a:cubicBezTo>
                    <a:pt x="37" y="14"/>
                    <a:pt x="37" y="13"/>
                    <a:pt x="36" y="11"/>
                  </a:cubicBezTo>
                  <a:cubicBezTo>
                    <a:pt x="30" y="11"/>
                    <a:pt x="30" y="11"/>
                    <a:pt x="30" y="11"/>
                  </a:cubicBezTo>
                  <a:lnTo>
                    <a:pt x="29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7" name="îSḷiḋè"/>
            <p:cNvSpPr/>
            <p:nvPr/>
          </p:nvSpPr>
          <p:spPr bwMode="auto">
            <a:xfrm>
              <a:off x="3173309" y="5313953"/>
              <a:ext cx="80963" cy="76200"/>
            </a:xfrm>
            <a:custGeom>
              <a:avLst/>
              <a:gdLst>
                <a:gd name="T0" fmla="*/ 51 w 51"/>
                <a:gd name="T1" fmla="*/ 30 h 48"/>
                <a:gd name="T2" fmla="*/ 29 w 51"/>
                <a:gd name="T3" fmla="*/ 29 h 48"/>
                <a:gd name="T4" fmla="*/ 0 w 51"/>
                <a:gd name="T5" fmla="*/ 48 h 48"/>
                <a:gd name="T6" fmla="*/ 0 w 51"/>
                <a:gd name="T7" fmla="*/ 36 h 48"/>
                <a:gd name="T8" fmla="*/ 20 w 51"/>
                <a:gd name="T9" fmla="*/ 24 h 48"/>
                <a:gd name="T10" fmla="*/ 0 w 51"/>
                <a:gd name="T11" fmla="*/ 12 h 48"/>
                <a:gd name="T12" fmla="*/ 0 w 51"/>
                <a:gd name="T13" fmla="*/ 0 h 48"/>
                <a:gd name="T14" fmla="*/ 30 w 51"/>
                <a:gd name="T15" fmla="*/ 20 h 48"/>
                <a:gd name="T16" fmla="*/ 51 w 51"/>
                <a:gd name="T17" fmla="*/ 20 h 48"/>
                <a:gd name="T18" fmla="*/ 51 w 51"/>
                <a:gd name="T19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48">
                  <a:moveTo>
                    <a:pt x="51" y="30"/>
                  </a:moveTo>
                  <a:lnTo>
                    <a:pt x="29" y="29"/>
                  </a:lnTo>
                  <a:lnTo>
                    <a:pt x="0" y="48"/>
                  </a:lnTo>
                  <a:lnTo>
                    <a:pt x="0" y="36"/>
                  </a:lnTo>
                  <a:lnTo>
                    <a:pt x="20" y="24"/>
                  </a:lnTo>
                  <a:lnTo>
                    <a:pt x="0" y="12"/>
                  </a:lnTo>
                  <a:lnTo>
                    <a:pt x="0" y="0"/>
                  </a:lnTo>
                  <a:lnTo>
                    <a:pt x="30" y="20"/>
                  </a:lnTo>
                  <a:lnTo>
                    <a:pt x="51" y="20"/>
                  </a:lnTo>
                  <a:lnTo>
                    <a:pt x="5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8" name="îṣḷíḋé"/>
            <p:cNvSpPr/>
            <p:nvPr/>
          </p:nvSpPr>
          <p:spPr bwMode="auto">
            <a:xfrm>
              <a:off x="3163784" y="5193303"/>
              <a:ext cx="87313" cy="76200"/>
            </a:xfrm>
            <a:custGeom>
              <a:avLst/>
              <a:gdLst>
                <a:gd name="T0" fmla="*/ 4 w 47"/>
                <a:gd name="T1" fmla="*/ 41 h 41"/>
                <a:gd name="T2" fmla="*/ 1 w 47"/>
                <a:gd name="T3" fmla="*/ 24 h 41"/>
                <a:gd name="T4" fmla="*/ 0 w 47"/>
                <a:gd name="T5" fmla="*/ 16 h 41"/>
                <a:gd name="T6" fmla="*/ 2 w 47"/>
                <a:gd name="T7" fmla="*/ 11 h 41"/>
                <a:gd name="T8" fmla="*/ 5 w 47"/>
                <a:gd name="T9" fmla="*/ 7 h 41"/>
                <a:gd name="T10" fmla="*/ 10 w 47"/>
                <a:gd name="T11" fmla="*/ 5 h 41"/>
                <a:gd name="T12" fmla="*/ 16 w 47"/>
                <a:gd name="T13" fmla="*/ 6 h 41"/>
                <a:gd name="T14" fmla="*/ 20 w 47"/>
                <a:gd name="T15" fmla="*/ 10 h 41"/>
                <a:gd name="T16" fmla="*/ 23 w 47"/>
                <a:gd name="T17" fmla="*/ 3 h 41"/>
                <a:gd name="T18" fmla="*/ 29 w 47"/>
                <a:gd name="T19" fmla="*/ 0 h 41"/>
                <a:gd name="T20" fmla="*/ 35 w 47"/>
                <a:gd name="T21" fmla="*/ 1 h 41"/>
                <a:gd name="T22" fmla="*/ 40 w 47"/>
                <a:gd name="T23" fmla="*/ 4 h 41"/>
                <a:gd name="T24" fmla="*/ 43 w 47"/>
                <a:gd name="T25" fmla="*/ 10 h 41"/>
                <a:gd name="T26" fmla="*/ 45 w 47"/>
                <a:gd name="T27" fmla="*/ 20 h 41"/>
                <a:gd name="T28" fmla="*/ 47 w 47"/>
                <a:gd name="T29" fmla="*/ 35 h 41"/>
                <a:gd name="T30" fmla="*/ 4 w 47"/>
                <a:gd name="T31" fmla="*/ 41 h 41"/>
                <a:gd name="T32" fmla="*/ 10 w 47"/>
                <a:gd name="T33" fmla="*/ 31 h 41"/>
                <a:gd name="T34" fmla="*/ 20 w 47"/>
                <a:gd name="T35" fmla="*/ 30 h 41"/>
                <a:gd name="T36" fmla="*/ 19 w 47"/>
                <a:gd name="T37" fmla="*/ 24 h 41"/>
                <a:gd name="T38" fmla="*/ 18 w 47"/>
                <a:gd name="T39" fmla="*/ 18 h 41"/>
                <a:gd name="T40" fmla="*/ 16 w 47"/>
                <a:gd name="T41" fmla="*/ 15 h 41"/>
                <a:gd name="T42" fmla="*/ 12 w 47"/>
                <a:gd name="T43" fmla="*/ 14 h 41"/>
                <a:gd name="T44" fmla="*/ 9 w 47"/>
                <a:gd name="T45" fmla="*/ 15 h 41"/>
                <a:gd name="T46" fmla="*/ 8 w 47"/>
                <a:gd name="T47" fmla="*/ 19 h 41"/>
                <a:gd name="T48" fmla="*/ 9 w 47"/>
                <a:gd name="T49" fmla="*/ 26 h 41"/>
                <a:gd name="T50" fmla="*/ 10 w 47"/>
                <a:gd name="T51" fmla="*/ 31 h 41"/>
                <a:gd name="T52" fmla="*/ 27 w 47"/>
                <a:gd name="T53" fmla="*/ 29 h 41"/>
                <a:gd name="T54" fmla="*/ 39 w 47"/>
                <a:gd name="T55" fmla="*/ 27 h 41"/>
                <a:gd name="T56" fmla="*/ 37 w 47"/>
                <a:gd name="T57" fmla="*/ 19 h 41"/>
                <a:gd name="T58" fmla="*/ 36 w 47"/>
                <a:gd name="T59" fmla="*/ 13 h 41"/>
                <a:gd name="T60" fmla="*/ 34 w 47"/>
                <a:gd name="T61" fmla="*/ 10 h 41"/>
                <a:gd name="T62" fmla="*/ 30 w 47"/>
                <a:gd name="T63" fmla="*/ 10 h 41"/>
                <a:gd name="T64" fmla="*/ 27 w 47"/>
                <a:gd name="T65" fmla="*/ 11 h 41"/>
                <a:gd name="T66" fmla="*/ 25 w 47"/>
                <a:gd name="T67" fmla="*/ 14 h 41"/>
                <a:gd name="T68" fmla="*/ 26 w 47"/>
                <a:gd name="T69" fmla="*/ 22 h 41"/>
                <a:gd name="T70" fmla="*/ 27 w 47"/>
                <a:gd name="T71" fmla="*/ 2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7" h="41">
                  <a:moveTo>
                    <a:pt x="4" y="41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1" y="20"/>
                    <a:pt x="0" y="18"/>
                    <a:pt x="0" y="16"/>
                  </a:cubicBezTo>
                  <a:cubicBezTo>
                    <a:pt x="1" y="14"/>
                    <a:pt x="1" y="13"/>
                    <a:pt x="2" y="11"/>
                  </a:cubicBezTo>
                  <a:cubicBezTo>
                    <a:pt x="2" y="10"/>
                    <a:pt x="3" y="9"/>
                    <a:pt x="5" y="7"/>
                  </a:cubicBezTo>
                  <a:cubicBezTo>
                    <a:pt x="6" y="6"/>
                    <a:pt x="8" y="6"/>
                    <a:pt x="10" y="5"/>
                  </a:cubicBezTo>
                  <a:cubicBezTo>
                    <a:pt x="12" y="5"/>
                    <a:pt x="14" y="5"/>
                    <a:pt x="16" y="6"/>
                  </a:cubicBezTo>
                  <a:cubicBezTo>
                    <a:pt x="17" y="7"/>
                    <a:pt x="19" y="8"/>
                    <a:pt x="20" y="10"/>
                  </a:cubicBezTo>
                  <a:cubicBezTo>
                    <a:pt x="20" y="7"/>
                    <a:pt x="21" y="5"/>
                    <a:pt x="23" y="3"/>
                  </a:cubicBezTo>
                  <a:cubicBezTo>
                    <a:pt x="25" y="2"/>
                    <a:pt x="27" y="1"/>
                    <a:pt x="29" y="0"/>
                  </a:cubicBezTo>
                  <a:cubicBezTo>
                    <a:pt x="31" y="0"/>
                    <a:pt x="33" y="0"/>
                    <a:pt x="35" y="1"/>
                  </a:cubicBezTo>
                  <a:cubicBezTo>
                    <a:pt x="37" y="2"/>
                    <a:pt x="39" y="3"/>
                    <a:pt x="40" y="4"/>
                  </a:cubicBezTo>
                  <a:cubicBezTo>
                    <a:pt x="42" y="5"/>
                    <a:pt x="43" y="7"/>
                    <a:pt x="43" y="10"/>
                  </a:cubicBezTo>
                  <a:cubicBezTo>
                    <a:pt x="44" y="11"/>
                    <a:pt x="44" y="15"/>
                    <a:pt x="45" y="20"/>
                  </a:cubicBezTo>
                  <a:cubicBezTo>
                    <a:pt x="47" y="35"/>
                    <a:pt x="47" y="35"/>
                    <a:pt x="47" y="35"/>
                  </a:cubicBezTo>
                  <a:lnTo>
                    <a:pt x="4" y="41"/>
                  </a:lnTo>
                  <a:close/>
                  <a:moveTo>
                    <a:pt x="10" y="31"/>
                  </a:moveTo>
                  <a:cubicBezTo>
                    <a:pt x="20" y="30"/>
                    <a:pt x="20" y="30"/>
                    <a:pt x="20" y="30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8" y="21"/>
                    <a:pt x="18" y="19"/>
                    <a:pt x="18" y="18"/>
                  </a:cubicBezTo>
                  <a:cubicBezTo>
                    <a:pt x="17" y="16"/>
                    <a:pt x="17" y="15"/>
                    <a:pt x="16" y="15"/>
                  </a:cubicBezTo>
                  <a:cubicBezTo>
                    <a:pt x="15" y="14"/>
                    <a:pt x="14" y="14"/>
                    <a:pt x="12" y="14"/>
                  </a:cubicBezTo>
                  <a:cubicBezTo>
                    <a:pt x="11" y="14"/>
                    <a:pt x="10" y="14"/>
                    <a:pt x="9" y="15"/>
                  </a:cubicBezTo>
                  <a:cubicBezTo>
                    <a:pt x="8" y="16"/>
                    <a:pt x="8" y="17"/>
                    <a:pt x="8" y="19"/>
                  </a:cubicBezTo>
                  <a:cubicBezTo>
                    <a:pt x="8" y="20"/>
                    <a:pt x="8" y="22"/>
                    <a:pt x="9" y="26"/>
                  </a:cubicBezTo>
                  <a:lnTo>
                    <a:pt x="10" y="31"/>
                  </a:lnTo>
                  <a:close/>
                  <a:moveTo>
                    <a:pt x="27" y="29"/>
                  </a:moveTo>
                  <a:cubicBezTo>
                    <a:pt x="39" y="27"/>
                    <a:pt x="39" y="27"/>
                    <a:pt x="39" y="27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6"/>
                    <a:pt x="37" y="14"/>
                    <a:pt x="36" y="13"/>
                  </a:cubicBezTo>
                  <a:cubicBezTo>
                    <a:pt x="36" y="12"/>
                    <a:pt x="35" y="11"/>
                    <a:pt x="34" y="10"/>
                  </a:cubicBezTo>
                  <a:cubicBezTo>
                    <a:pt x="33" y="10"/>
                    <a:pt x="32" y="9"/>
                    <a:pt x="30" y="10"/>
                  </a:cubicBezTo>
                  <a:cubicBezTo>
                    <a:pt x="29" y="10"/>
                    <a:pt x="28" y="10"/>
                    <a:pt x="27" y="11"/>
                  </a:cubicBezTo>
                  <a:cubicBezTo>
                    <a:pt x="26" y="12"/>
                    <a:pt x="26" y="13"/>
                    <a:pt x="25" y="14"/>
                  </a:cubicBezTo>
                  <a:cubicBezTo>
                    <a:pt x="25" y="15"/>
                    <a:pt x="25" y="18"/>
                    <a:pt x="26" y="22"/>
                  </a:cubicBezTo>
                  <a:lnTo>
                    <a:pt x="27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9" name="îṩliďè"/>
            <p:cNvSpPr/>
            <p:nvPr/>
          </p:nvSpPr>
          <p:spPr bwMode="auto">
            <a:xfrm>
              <a:off x="3146322" y="5120278"/>
              <a:ext cx="93663" cy="79375"/>
            </a:xfrm>
            <a:custGeom>
              <a:avLst/>
              <a:gdLst>
                <a:gd name="T0" fmla="*/ 59 w 59"/>
                <a:gd name="T1" fmla="*/ 37 h 50"/>
                <a:gd name="T2" fmla="*/ 9 w 59"/>
                <a:gd name="T3" fmla="*/ 50 h 50"/>
                <a:gd name="T4" fmla="*/ 0 w 59"/>
                <a:gd name="T5" fmla="*/ 13 h 50"/>
                <a:gd name="T6" fmla="*/ 8 w 59"/>
                <a:gd name="T7" fmla="*/ 10 h 50"/>
                <a:gd name="T8" fmla="*/ 15 w 59"/>
                <a:gd name="T9" fmla="*/ 37 h 50"/>
                <a:gd name="T10" fmla="*/ 25 w 59"/>
                <a:gd name="T11" fmla="*/ 35 h 50"/>
                <a:gd name="T12" fmla="*/ 19 w 59"/>
                <a:gd name="T13" fmla="*/ 9 h 50"/>
                <a:gd name="T14" fmla="*/ 27 w 59"/>
                <a:gd name="T15" fmla="*/ 8 h 50"/>
                <a:gd name="T16" fmla="*/ 34 w 59"/>
                <a:gd name="T17" fmla="*/ 32 h 50"/>
                <a:gd name="T18" fmla="*/ 47 w 59"/>
                <a:gd name="T19" fmla="*/ 29 h 50"/>
                <a:gd name="T20" fmla="*/ 40 w 59"/>
                <a:gd name="T21" fmla="*/ 1 h 50"/>
                <a:gd name="T22" fmla="*/ 49 w 59"/>
                <a:gd name="T23" fmla="*/ 0 h 50"/>
                <a:gd name="T24" fmla="*/ 59 w 59"/>
                <a:gd name="T25" fmla="*/ 3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50">
                  <a:moveTo>
                    <a:pt x="59" y="37"/>
                  </a:moveTo>
                  <a:lnTo>
                    <a:pt x="9" y="50"/>
                  </a:lnTo>
                  <a:lnTo>
                    <a:pt x="0" y="13"/>
                  </a:lnTo>
                  <a:lnTo>
                    <a:pt x="8" y="10"/>
                  </a:lnTo>
                  <a:lnTo>
                    <a:pt x="15" y="37"/>
                  </a:lnTo>
                  <a:lnTo>
                    <a:pt x="25" y="35"/>
                  </a:lnTo>
                  <a:lnTo>
                    <a:pt x="19" y="9"/>
                  </a:lnTo>
                  <a:lnTo>
                    <a:pt x="27" y="8"/>
                  </a:lnTo>
                  <a:lnTo>
                    <a:pt x="34" y="32"/>
                  </a:lnTo>
                  <a:lnTo>
                    <a:pt x="47" y="29"/>
                  </a:lnTo>
                  <a:lnTo>
                    <a:pt x="40" y="1"/>
                  </a:lnTo>
                  <a:lnTo>
                    <a:pt x="49" y="0"/>
                  </a:lnTo>
                  <a:lnTo>
                    <a:pt x="59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0" name="iṧlíḋè"/>
            <p:cNvSpPr/>
            <p:nvPr/>
          </p:nvSpPr>
          <p:spPr bwMode="auto">
            <a:xfrm>
              <a:off x="3138384" y="5096465"/>
              <a:ext cx="82550" cy="38100"/>
            </a:xfrm>
            <a:custGeom>
              <a:avLst/>
              <a:gdLst>
                <a:gd name="T0" fmla="*/ 52 w 52"/>
                <a:gd name="T1" fmla="*/ 9 h 24"/>
                <a:gd name="T2" fmla="*/ 3 w 52"/>
                <a:gd name="T3" fmla="*/ 24 h 24"/>
                <a:gd name="T4" fmla="*/ 0 w 52"/>
                <a:gd name="T5" fmla="*/ 15 h 24"/>
                <a:gd name="T6" fmla="*/ 49 w 52"/>
                <a:gd name="T7" fmla="*/ 0 h 24"/>
                <a:gd name="T8" fmla="*/ 52 w 52"/>
                <a:gd name="T9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4">
                  <a:moveTo>
                    <a:pt x="52" y="9"/>
                  </a:moveTo>
                  <a:lnTo>
                    <a:pt x="3" y="24"/>
                  </a:lnTo>
                  <a:lnTo>
                    <a:pt x="0" y="15"/>
                  </a:lnTo>
                  <a:lnTo>
                    <a:pt x="49" y="0"/>
                  </a:lnTo>
                  <a:lnTo>
                    <a:pt x="5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1" name="islïḓè"/>
            <p:cNvSpPr/>
            <p:nvPr/>
          </p:nvSpPr>
          <p:spPr bwMode="auto">
            <a:xfrm>
              <a:off x="3120922" y="5047253"/>
              <a:ext cx="88900" cy="52388"/>
            </a:xfrm>
            <a:custGeom>
              <a:avLst/>
              <a:gdLst>
                <a:gd name="T0" fmla="*/ 3 w 48"/>
                <a:gd name="T1" fmla="*/ 20 h 28"/>
                <a:gd name="T2" fmla="*/ 0 w 48"/>
                <a:gd name="T3" fmla="*/ 12 h 28"/>
                <a:gd name="T4" fmla="*/ 26 w 48"/>
                <a:gd name="T5" fmla="*/ 2 h 28"/>
                <a:gd name="T6" fmla="*/ 34 w 48"/>
                <a:gd name="T7" fmla="*/ 0 h 28"/>
                <a:gd name="T8" fmla="*/ 42 w 48"/>
                <a:gd name="T9" fmla="*/ 3 h 28"/>
                <a:gd name="T10" fmla="*/ 47 w 48"/>
                <a:gd name="T11" fmla="*/ 10 h 28"/>
                <a:gd name="T12" fmla="*/ 47 w 48"/>
                <a:gd name="T13" fmla="*/ 21 h 28"/>
                <a:gd name="T14" fmla="*/ 38 w 48"/>
                <a:gd name="T15" fmla="*/ 28 h 28"/>
                <a:gd name="T16" fmla="*/ 34 w 48"/>
                <a:gd name="T17" fmla="*/ 20 h 28"/>
                <a:gd name="T18" fmla="*/ 39 w 48"/>
                <a:gd name="T19" fmla="*/ 17 h 28"/>
                <a:gd name="T20" fmla="*/ 40 w 48"/>
                <a:gd name="T21" fmla="*/ 13 h 28"/>
                <a:gd name="T22" fmla="*/ 37 w 48"/>
                <a:gd name="T23" fmla="*/ 9 h 28"/>
                <a:gd name="T24" fmla="*/ 30 w 48"/>
                <a:gd name="T25" fmla="*/ 10 h 28"/>
                <a:gd name="T26" fmla="*/ 3 w 48"/>
                <a:gd name="T2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28">
                  <a:moveTo>
                    <a:pt x="3" y="2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9" y="1"/>
                    <a:pt x="32" y="0"/>
                    <a:pt x="34" y="0"/>
                  </a:cubicBezTo>
                  <a:cubicBezTo>
                    <a:pt x="37" y="0"/>
                    <a:pt x="39" y="1"/>
                    <a:pt x="42" y="3"/>
                  </a:cubicBezTo>
                  <a:cubicBezTo>
                    <a:pt x="44" y="4"/>
                    <a:pt x="46" y="7"/>
                    <a:pt x="47" y="10"/>
                  </a:cubicBezTo>
                  <a:cubicBezTo>
                    <a:pt x="48" y="14"/>
                    <a:pt x="48" y="18"/>
                    <a:pt x="47" y="21"/>
                  </a:cubicBezTo>
                  <a:cubicBezTo>
                    <a:pt x="45" y="24"/>
                    <a:pt x="42" y="26"/>
                    <a:pt x="38" y="28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7" y="19"/>
                    <a:pt x="38" y="18"/>
                    <a:pt x="39" y="17"/>
                  </a:cubicBezTo>
                  <a:cubicBezTo>
                    <a:pt x="40" y="16"/>
                    <a:pt x="40" y="14"/>
                    <a:pt x="40" y="13"/>
                  </a:cubicBezTo>
                  <a:cubicBezTo>
                    <a:pt x="39" y="11"/>
                    <a:pt x="38" y="10"/>
                    <a:pt x="37" y="9"/>
                  </a:cubicBezTo>
                  <a:cubicBezTo>
                    <a:pt x="35" y="9"/>
                    <a:pt x="33" y="9"/>
                    <a:pt x="30" y="10"/>
                  </a:cubicBezTo>
                  <a:lnTo>
                    <a:pt x="3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2" name="íṥ1iḍe"/>
            <p:cNvSpPr/>
            <p:nvPr/>
          </p:nvSpPr>
          <p:spPr bwMode="auto">
            <a:xfrm>
              <a:off x="3112984" y="5017090"/>
              <a:ext cx="80963" cy="46038"/>
            </a:xfrm>
            <a:custGeom>
              <a:avLst/>
              <a:gdLst>
                <a:gd name="T0" fmla="*/ 51 w 51"/>
                <a:gd name="T1" fmla="*/ 9 h 29"/>
                <a:gd name="T2" fmla="*/ 3 w 51"/>
                <a:gd name="T3" fmla="*/ 29 h 29"/>
                <a:gd name="T4" fmla="*/ 0 w 51"/>
                <a:gd name="T5" fmla="*/ 19 h 29"/>
                <a:gd name="T6" fmla="*/ 46 w 51"/>
                <a:gd name="T7" fmla="*/ 0 h 29"/>
                <a:gd name="T8" fmla="*/ 51 w 51"/>
                <a:gd name="T9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9">
                  <a:moveTo>
                    <a:pt x="51" y="9"/>
                  </a:moveTo>
                  <a:lnTo>
                    <a:pt x="3" y="29"/>
                  </a:lnTo>
                  <a:lnTo>
                    <a:pt x="0" y="19"/>
                  </a:lnTo>
                  <a:lnTo>
                    <a:pt x="46" y="0"/>
                  </a:lnTo>
                  <a:lnTo>
                    <a:pt x="51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3" name="iṥľîḋé"/>
            <p:cNvSpPr/>
            <p:nvPr/>
          </p:nvSpPr>
          <p:spPr bwMode="auto">
            <a:xfrm>
              <a:off x="3081234" y="4948828"/>
              <a:ext cx="101600" cy="93663"/>
            </a:xfrm>
            <a:custGeom>
              <a:avLst/>
              <a:gdLst>
                <a:gd name="T0" fmla="*/ 64 w 64"/>
                <a:gd name="T1" fmla="*/ 36 h 59"/>
                <a:gd name="T2" fmla="*/ 18 w 64"/>
                <a:gd name="T3" fmla="*/ 59 h 59"/>
                <a:gd name="T4" fmla="*/ 14 w 64"/>
                <a:gd name="T5" fmla="*/ 50 h 59"/>
                <a:gd name="T6" fmla="*/ 35 w 64"/>
                <a:gd name="T7" fmla="*/ 16 h 59"/>
                <a:gd name="T8" fmla="*/ 3 w 64"/>
                <a:gd name="T9" fmla="*/ 31 h 59"/>
                <a:gd name="T10" fmla="*/ 0 w 64"/>
                <a:gd name="T11" fmla="*/ 22 h 59"/>
                <a:gd name="T12" fmla="*/ 45 w 64"/>
                <a:gd name="T13" fmla="*/ 0 h 59"/>
                <a:gd name="T14" fmla="*/ 50 w 64"/>
                <a:gd name="T15" fmla="*/ 8 h 59"/>
                <a:gd name="T16" fmla="*/ 29 w 64"/>
                <a:gd name="T17" fmla="*/ 42 h 59"/>
                <a:gd name="T18" fmla="*/ 59 w 64"/>
                <a:gd name="T19" fmla="*/ 26 h 59"/>
                <a:gd name="T20" fmla="*/ 64 w 64"/>
                <a:gd name="T21" fmla="*/ 3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59">
                  <a:moveTo>
                    <a:pt x="64" y="36"/>
                  </a:moveTo>
                  <a:lnTo>
                    <a:pt x="18" y="59"/>
                  </a:lnTo>
                  <a:lnTo>
                    <a:pt x="14" y="50"/>
                  </a:lnTo>
                  <a:lnTo>
                    <a:pt x="35" y="16"/>
                  </a:lnTo>
                  <a:lnTo>
                    <a:pt x="3" y="31"/>
                  </a:lnTo>
                  <a:lnTo>
                    <a:pt x="0" y="22"/>
                  </a:lnTo>
                  <a:lnTo>
                    <a:pt x="45" y="0"/>
                  </a:lnTo>
                  <a:lnTo>
                    <a:pt x="50" y="8"/>
                  </a:lnTo>
                  <a:lnTo>
                    <a:pt x="29" y="42"/>
                  </a:lnTo>
                  <a:lnTo>
                    <a:pt x="59" y="26"/>
                  </a:lnTo>
                  <a:lnTo>
                    <a:pt x="64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4" name="îślidè"/>
            <p:cNvSpPr/>
            <p:nvPr/>
          </p:nvSpPr>
          <p:spPr bwMode="auto">
            <a:xfrm>
              <a:off x="3047897" y="4877390"/>
              <a:ext cx="84138" cy="88900"/>
            </a:xfrm>
            <a:custGeom>
              <a:avLst/>
              <a:gdLst>
                <a:gd name="T0" fmla="*/ 28 w 46"/>
                <a:gd name="T1" fmla="*/ 21 h 48"/>
                <a:gd name="T2" fmla="*/ 22 w 46"/>
                <a:gd name="T3" fmla="*/ 25 h 48"/>
                <a:gd name="T4" fmla="*/ 11 w 46"/>
                <a:gd name="T5" fmla="*/ 9 h 48"/>
                <a:gd name="T6" fmla="*/ 26 w 46"/>
                <a:gd name="T7" fmla="*/ 0 h 48"/>
                <a:gd name="T8" fmla="*/ 35 w 46"/>
                <a:gd name="T9" fmla="*/ 4 h 48"/>
                <a:gd name="T10" fmla="*/ 42 w 46"/>
                <a:gd name="T11" fmla="*/ 12 h 48"/>
                <a:gd name="T12" fmla="*/ 46 w 46"/>
                <a:gd name="T13" fmla="*/ 24 h 48"/>
                <a:gd name="T14" fmla="*/ 43 w 46"/>
                <a:gd name="T15" fmla="*/ 35 h 48"/>
                <a:gd name="T16" fmla="*/ 35 w 46"/>
                <a:gd name="T17" fmla="*/ 43 h 48"/>
                <a:gd name="T18" fmla="*/ 23 w 46"/>
                <a:gd name="T19" fmla="*/ 47 h 48"/>
                <a:gd name="T20" fmla="*/ 12 w 46"/>
                <a:gd name="T21" fmla="*/ 45 h 48"/>
                <a:gd name="T22" fmla="*/ 4 w 46"/>
                <a:gd name="T23" fmla="*/ 37 h 48"/>
                <a:gd name="T24" fmla="*/ 0 w 46"/>
                <a:gd name="T25" fmla="*/ 24 h 48"/>
                <a:gd name="T26" fmla="*/ 5 w 46"/>
                <a:gd name="T27" fmla="*/ 14 h 48"/>
                <a:gd name="T28" fmla="*/ 11 w 46"/>
                <a:gd name="T29" fmla="*/ 21 h 48"/>
                <a:gd name="T30" fmla="*/ 9 w 46"/>
                <a:gd name="T31" fmla="*/ 27 h 48"/>
                <a:gd name="T32" fmla="*/ 11 w 46"/>
                <a:gd name="T33" fmla="*/ 33 h 48"/>
                <a:gd name="T34" fmla="*/ 19 w 46"/>
                <a:gd name="T35" fmla="*/ 39 h 48"/>
                <a:gd name="T36" fmla="*/ 30 w 46"/>
                <a:gd name="T37" fmla="*/ 36 h 48"/>
                <a:gd name="T38" fmla="*/ 38 w 46"/>
                <a:gd name="T39" fmla="*/ 26 h 48"/>
                <a:gd name="T40" fmla="*/ 36 w 46"/>
                <a:gd name="T41" fmla="*/ 17 h 48"/>
                <a:gd name="T42" fmla="*/ 32 w 46"/>
                <a:gd name="T43" fmla="*/ 13 h 48"/>
                <a:gd name="T44" fmla="*/ 27 w 46"/>
                <a:gd name="T45" fmla="*/ 10 h 48"/>
                <a:gd name="T46" fmla="*/ 23 w 46"/>
                <a:gd name="T47" fmla="*/ 13 h 48"/>
                <a:gd name="T48" fmla="*/ 28 w 46"/>
                <a:gd name="T49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48">
                  <a:moveTo>
                    <a:pt x="28" y="21"/>
                  </a:moveTo>
                  <a:cubicBezTo>
                    <a:pt x="22" y="25"/>
                    <a:pt x="22" y="25"/>
                    <a:pt x="22" y="25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1"/>
                    <a:pt x="31" y="2"/>
                    <a:pt x="35" y="4"/>
                  </a:cubicBezTo>
                  <a:cubicBezTo>
                    <a:pt x="38" y="6"/>
                    <a:pt x="40" y="9"/>
                    <a:pt x="42" y="12"/>
                  </a:cubicBezTo>
                  <a:cubicBezTo>
                    <a:pt x="45" y="16"/>
                    <a:pt x="46" y="20"/>
                    <a:pt x="46" y="24"/>
                  </a:cubicBezTo>
                  <a:cubicBezTo>
                    <a:pt x="46" y="28"/>
                    <a:pt x="45" y="31"/>
                    <a:pt x="43" y="35"/>
                  </a:cubicBezTo>
                  <a:cubicBezTo>
                    <a:pt x="41" y="38"/>
                    <a:pt x="38" y="41"/>
                    <a:pt x="35" y="43"/>
                  </a:cubicBezTo>
                  <a:cubicBezTo>
                    <a:pt x="31" y="46"/>
                    <a:pt x="27" y="47"/>
                    <a:pt x="23" y="47"/>
                  </a:cubicBezTo>
                  <a:cubicBezTo>
                    <a:pt x="19" y="48"/>
                    <a:pt x="15" y="47"/>
                    <a:pt x="12" y="45"/>
                  </a:cubicBezTo>
                  <a:cubicBezTo>
                    <a:pt x="9" y="43"/>
                    <a:pt x="6" y="41"/>
                    <a:pt x="4" y="37"/>
                  </a:cubicBezTo>
                  <a:cubicBezTo>
                    <a:pt x="1" y="32"/>
                    <a:pt x="0" y="28"/>
                    <a:pt x="0" y="24"/>
                  </a:cubicBezTo>
                  <a:cubicBezTo>
                    <a:pt x="0" y="21"/>
                    <a:pt x="2" y="17"/>
                    <a:pt x="5" y="14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3"/>
                    <a:pt x="9" y="24"/>
                    <a:pt x="9" y="27"/>
                  </a:cubicBezTo>
                  <a:cubicBezTo>
                    <a:pt x="8" y="29"/>
                    <a:pt x="9" y="31"/>
                    <a:pt x="11" y="33"/>
                  </a:cubicBezTo>
                  <a:cubicBezTo>
                    <a:pt x="13" y="36"/>
                    <a:pt x="15" y="38"/>
                    <a:pt x="19" y="39"/>
                  </a:cubicBezTo>
                  <a:cubicBezTo>
                    <a:pt x="22" y="39"/>
                    <a:pt x="26" y="38"/>
                    <a:pt x="30" y="36"/>
                  </a:cubicBezTo>
                  <a:cubicBezTo>
                    <a:pt x="34" y="33"/>
                    <a:pt x="37" y="30"/>
                    <a:pt x="38" y="26"/>
                  </a:cubicBezTo>
                  <a:cubicBezTo>
                    <a:pt x="39" y="23"/>
                    <a:pt x="38" y="20"/>
                    <a:pt x="36" y="17"/>
                  </a:cubicBezTo>
                  <a:cubicBezTo>
                    <a:pt x="35" y="15"/>
                    <a:pt x="34" y="14"/>
                    <a:pt x="32" y="13"/>
                  </a:cubicBezTo>
                  <a:cubicBezTo>
                    <a:pt x="30" y="11"/>
                    <a:pt x="29" y="10"/>
                    <a:pt x="27" y="10"/>
                  </a:cubicBezTo>
                  <a:cubicBezTo>
                    <a:pt x="23" y="13"/>
                    <a:pt x="23" y="13"/>
                    <a:pt x="23" y="13"/>
                  </a:cubicBezTo>
                  <a:lnTo>
                    <a:pt x="28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5" name="îŝ1ide"/>
            <p:cNvSpPr/>
            <p:nvPr/>
          </p:nvSpPr>
          <p:spPr bwMode="auto">
            <a:xfrm>
              <a:off x="1981097" y="4907553"/>
              <a:ext cx="931863" cy="969963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6" name="í$ḻíde"/>
            <p:cNvSpPr/>
            <p:nvPr/>
          </p:nvSpPr>
          <p:spPr bwMode="auto">
            <a:xfrm>
              <a:off x="2144609" y="5142503"/>
              <a:ext cx="60483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pic>
        <p:nvPicPr>
          <p:cNvPr id="70" name="图片 6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18" t="7796" r="24414" b="7796"/>
          <a:stretch>
            <a:fillRect/>
          </a:stretch>
        </p:blipFill>
        <p:spPr>
          <a:xfrm>
            <a:off x="-1" y="0"/>
            <a:ext cx="6104297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6104255" cy="6858000"/>
          </a:xfrm>
          <a:prstGeom prst="rect">
            <a:avLst/>
          </a:prstGeom>
          <a:gradFill flip="none" rotWithShape="1">
            <a:gsLst>
              <a:gs pos="21000">
                <a:srgbClr val="005B94"/>
              </a:gs>
              <a:gs pos="100000">
                <a:srgbClr val="38A7DA">
                  <a:alpha val="8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lvl="0" algn="ctr"/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13" b="35065"/>
          <a:stretch>
            <a:fillRect/>
          </a:stretch>
        </p:blipFill>
        <p:spPr>
          <a:xfrm>
            <a:off x="0" y="0"/>
            <a:ext cx="12192000" cy="3415569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0" y="0"/>
            <a:ext cx="12192000" cy="3415030"/>
          </a:xfrm>
          <a:prstGeom prst="rect">
            <a:avLst/>
          </a:prstGeom>
          <a:gradFill flip="none" rotWithShape="1">
            <a:gsLst>
              <a:gs pos="28000">
                <a:srgbClr val="005B94">
                  <a:alpha val="90000"/>
                </a:srgbClr>
              </a:gs>
              <a:gs pos="100000">
                <a:srgbClr val="35A9D7">
                  <a:alpha val="8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lvl="0" algn="ctr"/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58" b="3779"/>
          <a:stretch>
            <a:fillRect/>
          </a:stretch>
        </p:blipFill>
        <p:spPr>
          <a:xfrm>
            <a:off x="0" y="0"/>
            <a:ext cx="12192000" cy="3415569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0" y="0"/>
            <a:ext cx="12192000" cy="3415030"/>
          </a:xfrm>
          <a:prstGeom prst="rect">
            <a:avLst/>
          </a:prstGeom>
          <a:gradFill flip="none" rotWithShape="1">
            <a:gsLst>
              <a:gs pos="29000">
                <a:srgbClr val="005B94">
                  <a:alpha val="90000"/>
                </a:srgbClr>
              </a:gs>
              <a:gs pos="100000">
                <a:srgbClr val="35A9D7">
                  <a:alpha val="8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lvl="0" algn="ctr"/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1604" b="6374"/>
          <a:stretch>
            <a:fillRect/>
          </a:stretch>
        </p:blipFill>
        <p:spPr>
          <a:xfrm>
            <a:off x="0" y="0"/>
            <a:ext cx="12192000" cy="3415569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0" y="0"/>
            <a:ext cx="12192000" cy="3415030"/>
          </a:xfrm>
          <a:prstGeom prst="rect">
            <a:avLst/>
          </a:prstGeom>
          <a:gradFill flip="none" rotWithShape="1">
            <a:gsLst>
              <a:gs pos="16000">
                <a:srgbClr val="005B94">
                  <a:alpha val="100000"/>
                </a:srgbClr>
              </a:gs>
              <a:gs pos="100000">
                <a:srgbClr val="35A9D7">
                  <a:alpha val="8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lvl="0" algn="ctr"/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30" b="26878"/>
          <a:stretch>
            <a:fillRect/>
          </a:stretch>
        </p:blipFill>
        <p:spPr>
          <a:xfrm>
            <a:off x="0" y="0"/>
            <a:ext cx="12192000" cy="3415569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0" y="0"/>
            <a:ext cx="12192000" cy="3415030"/>
          </a:xfrm>
          <a:prstGeom prst="rect">
            <a:avLst/>
          </a:prstGeom>
          <a:gradFill flip="none" rotWithShape="1">
            <a:gsLst>
              <a:gs pos="16000">
                <a:srgbClr val="005B94">
                  <a:alpha val="100000"/>
                </a:srgbClr>
              </a:gs>
              <a:gs pos="100000">
                <a:srgbClr val="35A9D7">
                  <a:alpha val="8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lvl="0" algn="ctr"/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6" b="779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矩形 1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19456" y="322104"/>
            <a:ext cx="1605064" cy="350196"/>
            <a:chOff x="0" y="369651"/>
            <a:chExt cx="1605064" cy="350196"/>
          </a:xfrm>
        </p:grpSpPr>
        <p:sp>
          <p:nvSpPr>
            <p:cNvPr id="8" name="平行四边形 7"/>
            <p:cNvSpPr/>
            <p:nvPr userDrawn="1"/>
          </p:nvSpPr>
          <p:spPr>
            <a:xfrm>
              <a:off x="0" y="369651"/>
              <a:ext cx="1605064" cy="350196"/>
            </a:xfrm>
            <a:prstGeom prst="parallelogram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平行四边形 10"/>
            <p:cNvSpPr/>
            <p:nvPr userDrawn="1"/>
          </p:nvSpPr>
          <p:spPr>
            <a:xfrm>
              <a:off x="0" y="369651"/>
              <a:ext cx="1605064" cy="350196"/>
            </a:xfrm>
            <a:prstGeom prst="parallelogram">
              <a:avLst/>
            </a:prstGeom>
            <a:gradFill flip="none" rotWithShape="1">
              <a:gsLst>
                <a:gs pos="0">
                  <a:srgbClr val="005B94"/>
                </a:gs>
                <a:gs pos="100000">
                  <a:srgbClr val="4EB7DA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</p:grpSp>
      <p:sp>
        <p:nvSpPr>
          <p:cNvPr id="13" name="矩形 12"/>
          <p:cNvSpPr/>
          <p:nvPr userDrawn="1"/>
        </p:nvSpPr>
        <p:spPr>
          <a:xfrm>
            <a:off x="0" y="6721813"/>
            <a:ext cx="12192000" cy="136187"/>
          </a:xfrm>
          <a:prstGeom prst="rect">
            <a:avLst/>
          </a:prstGeom>
          <a:gradFill flip="none" rotWithShape="1">
            <a:gsLst>
              <a:gs pos="0">
                <a:srgbClr val="006BA8"/>
              </a:gs>
              <a:gs pos="100000">
                <a:srgbClr val="4EB7D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37" name="矩形 236"/>
          <p:cNvSpPr/>
          <p:nvPr userDrawn="1"/>
        </p:nvSpPr>
        <p:spPr>
          <a:xfrm>
            <a:off x="12086026" y="319741"/>
            <a:ext cx="119763" cy="274912"/>
          </a:xfrm>
          <a:prstGeom prst="rect">
            <a:avLst/>
          </a:prstGeom>
          <a:gradFill flip="none" rotWithShape="1">
            <a:gsLst>
              <a:gs pos="0">
                <a:srgbClr val="4EB7DA"/>
              </a:gs>
              <a:gs pos="100000">
                <a:srgbClr val="006BA8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lvl="0" algn="ctr"/>
            <a:endParaRPr lang="zh-CN" altLang="en-US"/>
          </a:p>
        </p:txBody>
      </p:sp>
      <p:pic>
        <p:nvPicPr>
          <p:cNvPr id="9" name="图片 8" descr="资源 2@10x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500235" y="297815"/>
            <a:ext cx="2317750" cy="4197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6" b="779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矩形 1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19456" y="282099"/>
            <a:ext cx="1605064" cy="350196"/>
            <a:chOff x="0" y="369651"/>
            <a:chExt cx="1605064" cy="350196"/>
          </a:xfrm>
        </p:grpSpPr>
        <p:sp>
          <p:nvSpPr>
            <p:cNvPr id="8" name="平行四边形 7"/>
            <p:cNvSpPr/>
            <p:nvPr userDrawn="1"/>
          </p:nvSpPr>
          <p:spPr>
            <a:xfrm>
              <a:off x="0" y="369651"/>
              <a:ext cx="1605064" cy="350196"/>
            </a:xfrm>
            <a:prstGeom prst="parallelogram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平行四边形 10"/>
            <p:cNvSpPr/>
            <p:nvPr userDrawn="1"/>
          </p:nvSpPr>
          <p:spPr>
            <a:xfrm>
              <a:off x="0" y="369651"/>
              <a:ext cx="1605064" cy="350196"/>
            </a:xfrm>
            <a:prstGeom prst="parallelogram">
              <a:avLst/>
            </a:prstGeom>
            <a:gradFill flip="none" rotWithShape="1">
              <a:gsLst>
                <a:gs pos="0">
                  <a:srgbClr val="006BA8"/>
                </a:gs>
                <a:gs pos="100000">
                  <a:srgbClr val="4EB7DA">
                    <a:alpha val="8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dirty="0"/>
            </a:p>
          </p:txBody>
        </p:sp>
      </p:grpSp>
      <p:sp>
        <p:nvSpPr>
          <p:cNvPr id="135" name="矩形 134"/>
          <p:cNvSpPr/>
          <p:nvPr userDrawn="1"/>
        </p:nvSpPr>
        <p:spPr>
          <a:xfrm>
            <a:off x="12086026" y="319741"/>
            <a:ext cx="119763" cy="274912"/>
          </a:xfrm>
          <a:prstGeom prst="rect">
            <a:avLst/>
          </a:prstGeom>
          <a:gradFill flip="none" rotWithShape="1">
            <a:gsLst>
              <a:gs pos="0">
                <a:srgbClr val="4EB7DA"/>
              </a:gs>
              <a:gs pos="100000">
                <a:srgbClr val="006BA8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pic>
        <p:nvPicPr>
          <p:cNvPr id="9" name="图片 8" descr="资源 2@10x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500235" y="297815"/>
            <a:ext cx="2317750" cy="41973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23.xml"/><Relationship Id="rId8" Type="http://schemas.openxmlformats.org/officeDocument/2006/relationships/image" Target="../media/image22.jpeg"/><Relationship Id="rId7" Type="http://schemas.openxmlformats.org/officeDocument/2006/relationships/tags" Target="../tags/tag122.xml"/><Relationship Id="rId6" Type="http://schemas.openxmlformats.org/officeDocument/2006/relationships/image" Target="../media/image21.jpeg"/><Relationship Id="rId5" Type="http://schemas.openxmlformats.org/officeDocument/2006/relationships/tags" Target="../tags/tag121.xml"/><Relationship Id="rId4" Type="http://schemas.microsoft.com/office/2007/relationships/hdphoto" Target="../media/image20.wdp"/><Relationship Id="rId34" Type="http://schemas.openxmlformats.org/officeDocument/2006/relationships/slideLayout" Target="../slideLayouts/slideLayout8.xml"/><Relationship Id="rId33" Type="http://schemas.openxmlformats.org/officeDocument/2006/relationships/tags" Target="../tags/tag146.xml"/><Relationship Id="rId32" Type="http://schemas.openxmlformats.org/officeDocument/2006/relationships/tags" Target="../tags/tag145.xml"/><Relationship Id="rId31" Type="http://schemas.openxmlformats.org/officeDocument/2006/relationships/tags" Target="../tags/tag144.xml"/><Relationship Id="rId30" Type="http://schemas.openxmlformats.org/officeDocument/2006/relationships/tags" Target="../tags/tag143.xml"/><Relationship Id="rId3" Type="http://schemas.openxmlformats.org/officeDocument/2006/relationships/image" Target="../media/image19.png"/><Relationship Id="rId29" Type="http://schemas.openxmlformats.org/officeDocument/2006/relationships/tags" Target="../tags/tag142.xml"/><Relationship Id="rId28" Type="http://schemas.openxmlformats.org/officeDocument/2006/relationships/tags" Target="../tags/tag141.xml"/><Relationship Id="rId27" Type="http://schemas.openxmlformats.org/officeDocument/2006/relationships/tags" Target="../tags/tag140.xml"/><Relationship Id="rId26" Type="http://schemas.openxmlformats.org/officeDocument/2006/relationships/tags" Target="../tags/tag139.xml"/><Relationship Id="rId25" Type="http://schemas.openxmlformats.org/officeDocument/2006/relationships/tags" Target="../tags/tag138.xml"/><Relationship Id="rId24" Type="http://schemas.openxmlformats.org/officeDocument/2006/relationships/tags" Target="../tags/tag137.xml"/><Relationship Id="rId23" Type="http://schemas.openxmlformats.org/officeDocument/2006/relationships/tags" Target="../tags/tag136.xml"/><Relationship Id="rId22" Type="http://schemas.openxmlformats.org/officeDocument/2006/relationships/tags" Target="../tags/tag135.xml"/><Relationship Id="rId21" Type="http://schemas.openxmlformats.org/officeDocument/2006/relationships/tags" Target="../tags/tag134.xml"/><Relationship Id="rId20" Type="http://schemas.openxmlformats.org/officeDocument/2006/relationships/tags" Target="../tags/tag133.xml"/><Relationship Id="rId2" Type="http://schemas.openxmlformats.org/officeDocument/2006/relationships/tags" Target="../tags/tag120.xml"/><Relationship Id="rId19" Type="http://schemas.openxmlformats.org/officeDocument/2006/relationships/tags" Target="../tags/tag132.xml"/><Relationship Id="rId18" Type="http://schemas.openxmlformats.org/officeDocument/2006/relationships/tags" Target="../tags/tag131.xml"/><Relationship Id="rId17" Type="http://schemas.openxmlformats.org/officeDocument/2006/relationships/tags" Target="../tags/tag130.xml"/><Relationship Id="rId16" Type="http://schemas.openxmlformats.org/officeDocument/2006/relationships/tags" Target="../tags/tag129.xml"/><Relationship Id="rId15" Type="http://schemas.openxmlformats.org/officeDocument/2006/relationships/tags" Target="../tags/tag128.xml"/><Relationship Id="rId14" Type="http://schemas.openxmlformats.org/officeDocument/2006/relationships/tags" Target="../tags/tag127.xml"/><Relationship Id="rId13" Type="http://schemas.openxmlformats.org/officeDocument/2006/relationships/tags" Target="../tags/tag126.xml"/><Relationship Id="rId12" Type="http://schemas.openxmlformats.org/officeDocument/2006/relationships/tags" Target="../tags/tag125.xml"/><Relationship Id="rId11" Type="http://schemas.openxmlformats.org/officeDocument/2006/relationships/tags" Target="../tags/tag124.xml"/><Relationship Id="rId10" Type="http://schemas.openxmlformats.org/officeDocument/2006/relationships/image" Target="../media/image23.jpeg"/><Relationship Id="rId1" Type="http://schemas.openxmlformats.org/officeDocument/2006/relationships/tags" Target="../tags/tag119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microsoft.com/office/2007/relationships/hdphoto" Target="../media/image25.wdp"/><Relationship Id="rId2" Type="http://schemas.openxmlformats.org/officeDocument/2006/relationships/image" Target="../media/image24.png"/><Relationship Id="rId1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52.xml"/><Relationship Id="rId8" Type="http://schemas.openxmlformats.org/officeDocument/2006/relationships/tags" Target="../tags/tag151.xml"/><Relationship Id="rId7" Type="http://schemas.openxmlformats.org/officeDocument/2006/relationships/tags" Target="../tags/tag150.xml"/><Relationship Id="rId6" Type="http://schemas.openxmlformats.org/officeDocument/2006/relationships/tags" Target="../tags/tag149.xml"/><Relationship Id="rId5" Type="http://schemas.openxmlformats.org/officeDocument/2006/relationships/tags" Target="../tags/tag148.xml"/><Relationship Id="rId4" Type="http://schemas.openxmlformats.org/officeDocument/2006/relationships/tags" Target="../tags/tag147.xml"/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0" Type="http://schemas.openxmlformats.org/officeDocument/2006/relationships/slideLayout" Target="../slideLayouts/slideLayout8.xml"/><Relationship Id="rId1" Type="http://schemas.openxmlformats.org/officeDocument/2006/relationships/chart" Target="../charts/chart2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chart" Target="../charts/chart13.xml"/><Relationship Id="rId8" Type="http://schemas.openxmlformats.org/officeDocument/2006/relationships/chart" Target="../charts/chart12.xml"/><Relationship Id="rId7" Type="http://schemas.openxmlformats.org/officeDocument/2006/relationships/chart" Target="../charts/chart11.xml"/><Relationship Id="rId6" Type="http://schemas.openxmlformats.org/officeDocument/2006/relationships/chart" Target="../charts/chart10.xml"/><Relationship Id="rId51" Type="http://schemas.openxmlformats.org/officeDocument/2006/relationships/slideLayout" Target="../slideLayouts/slideLayout9.xml"/><Relationship Id="rId50" Type="http://schemas.openxmlformats.org/officeDocument/2006/relationships/tags" Target="../tags/tag192.xml"/><Relationship Id="rId5" Type="http://schemas.openxmlformats.org/officeDocument/2006/relationships/chart" Target="../charts/chart9.xml"/><Relationship Id="rId49" Type="http://schemas.openxmlformats.org/officeDocument/2006/relationships/tags" Target="../tags/tag191.xml"/><Relationship Id="rId48" Type="http://schemas.openxmlformats.org/officeDocument/2006/relationships/tags" Target="../tags/tag190.xml"/><Relationship Id="rId47" Type="http://schemas.openxmlformats.org/officeDocument/2006/relationships/tags" Target="../tags/tag189.xml"/><Relationship Id="rId46" Type="http://schemas.openxmlformats.org/officeDocument/2006/relationships/tags" Target="../tags/tag188.xml"/><Relationship Id="rId45" Type="http://schemas.openxmlformats.org/officeDocument/2006/relationships/tags" Target="../tags/tag187.xml"/><Relationship Id="rId44" Type="http://schemas.openxmlformats.org/officeDocument/2006/relationships/tags" Target="../tags/tag186.xml"/><Relationship Id="rId43" Type="http://schemas.openxmlformats.org/officeDocument/2006/relationships/tags" Target="../tags/tag185.xml"/><Relationship Id="rId42" Type="http://schemas.openxmlformats.org/officeDocument/2006/relationships/tags" Target="../tags/tag184.xml"/><Relationship Id="rId41" Type="http://schemas.openxmlformats.org/officeDocument/2006/relationships/tags" Target="../tags/tag183.xml"/><Relationship Id="rId40" Type="http://schemas.openxmlformats.org/officeDocument/2006/relationships/tags" Target="../tags/tag182.xml"/><Relationship Id="rId4" Type="http://schemas.openxmlformats.org/officeDocument/2006/relationships/chart" Target="../charts/chart8.xml"/><Relationship Id="rId39" Type="http://schemas.openxmlformats.org/officeDocument/2006/relationships/tags" Target="../tags/tag181.xml"/><Relationship Id="rId38" Type="http://schemas.openxmlformats.org/officeDocument/2006/relationships/tags" Target="../tags/tag180.xml"/><Relationship Id="rId37" Type="http://schemas.openxmlformats.org/officeDocument/2006/relationships/tags" Target="../tags/tag179.xml"/><Relationship Id="rId36" Type="http://schemas.openxmlformats.org/officeDocument/2006/relationships/tags" Target="../tags/tag178.xml"/><Relationship Id="rId35" Type="http://schemas.openxmlformats.org/officeDocument/2006/relationships/tags" Target="../tags/tag177.xml"/><Relationship Id="rId34" Type="http://schemas.openxmlformats.org/officeDocument/2006/relationships/tags" Target="../tags/tag176.xml"/><Relationship Id="rId33" Type="http://schemas.openxmlformats.org/officeDocument/2006/relationships/tags" Target="../tags/tag175.xml"/><Relationship Id="rId32" Type="http://schemas.openxmlformats.org/officeDocument/2006/relationships/tags" Target="../tags/tag174.xml"/><Relationship Id="rId31" Type="http://schemas.openxmlformats.org/officeDocument/2006/relationships/tags" Target="../tags/tag173.xml"/><Relationship Id="rId30" Type="http://schemas.openxmlformats.org/officeDocument/2006/relationships/tags" Target="../tags/tag172.xml"/><Relationship Id="rId3" Type="http://schemas.openxmlformats.org/officeDocument/2006/relationships/chart" Target="../charts/chart7.xml"/><Relationship Id="rId29" Type="http://schemas.openxmlformats.org/officeDocument/2006/relationships/tags" Target="../tags/tag171.xml"/><Relationship Id="rId28" Type="http://schemas.openxmlformats.org/officeDocument/2006/relationships/tags" Target="../tags/tag170.xml"/><Relationship Id="rId27" Type="http://schemas.openxmlformats.org/officeDocument/2006/relationships/tags" Target="../tags/tag169.xml"/><Relationship Id="rId26" Type="http://schemas.openxmlformats.org/officeDocument/2006/relationships/tags" Target="../tags/tag168.xml"/><Relationship Id="rId25" Type="http://schemas.openxmlformats.org/officeDocument/2006/relationships/tags" Target="../tags/tag167.xml"/><Relationship Id="rId24" Type="http://schemas.openxmlformats.org/officeDocument/2006/relationships/tags" Target="../tags/tag166.xml"/><Relationship Id="rId23" Type="http://schemas.openxmlformats.org/officeDocument/2006/relationships/tags" Target="../tags/tag165.xml"/><Relationship Id="rId22" Type="http://schemas.openxmlformats.org/officeDocument/2006/relationships/tags" Target="../tags/tag164.xml"/><Relationship Id="rId21" Type="http://schemas.openxmlformats.org/officeDocument/2006/relationships/tags" Target="../tags/tag163.xml"/><Relationship Id="rId20" Type="http://schemas.openxmlformats.org/officeDocument/2006/relationships/tags" Target="../tags/tag162.xml"/><Relationship Id="rId2" Type="http://schemas.openxmlformats.org/officeDocument/2006/relationships/chart" Target="../charts/chart6.xml"/><Relationship Id="rId19" Type="http://schemas.openxmlformats.org/officeDocument/2006/relationships/tags" Target="../tags/tag161.xml"/><Relationship Id="rId18" Type="http://schemas.openxmlformats.org/officeDocument/2006/relationships/tags" Target="../tags/tag160.xml"/><Relationship Id="rId17" Type="http://schemas.openxmlformats.org/officeDocument/2006/relationships/tags" Target="../tags/tag159.xml"/><Relationship Id="rId16" Type="http://schemas.openxmlformats.org/officeDocument/2006/relationships/tags" Target="../tags/tag158.xml"/><Relationship Id="rId15" Type="http://schemas.openxmlformats.org/officeDocument/2006/relationships/tags" Target="../tags/tag157.xml"/><Relationship Id="rId14" Type="http://schemas.openxmlformats.org/officeDocument/2006/relationships/tags" Target="../tags/tag156.xml"/><Relationship Id="rId13" Type="http://schemas.openxmlformats.org/officeDocument/2006/relationships/tags" Target="../tags/tag155.xml"/><Relationship Id="rId12" Type="http://schemas.openxmlformats.org/officeDocument/2006/relationships/tags" Target="../tags/tag154.xml"/><Relationship Id="rId11" Type="http://schemas.openxmlformats.org/officeDocument/2006/relationships/tags" Target="../tags/tag153.xml"/><Relationship Id="rId10" Type="http://schemas.openxmlformats.org/officeDocument/2006/relationships/image" Target="../media/image26.webp"/><Relationship Id="rId1" Type="http://schemas.openxmlformats.org/officeDocument/2006/relationships/chart" Target="../charts/chart5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93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1" Type="http://schemas.openxmlformats.org/officeDocument/2006/relationships/slideLayout" Target="../slideLayouts/slideLayout3.xml"/><Relationship Id="rId10" Type="http://schemas.openxmlformats.org/officeDocument/2006/relationships/tags" Target="../tags/tag9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image" Target="../media/image14.png"/><Relationship Id="rId6" Type="http://schemas.openxmlformats.org/officeDocument/2006/relationships/tags" Target="../tags/tag13.xml"/><Relationship Id="rId5" Type="http://schemas.openxmlformats.org/officeDocument/2006/relationships/image" Target="../media/image13.jpeg"/><Relationship Id="rId4" Type="http://schemas.openxmlformats.org/officeDocument/2006/relationships/tags" Target="../tags/tag12.xml"/><Relationship Id="rId37" Type="http://schemas.openxmlformats.org/officeDocument/2006/relationships/slideLayout" Target="../slideLayouts/slideLayout8.xml"/><Relationship Id="rId36" Type="http://schemas.openxmlformats.org/officeDocument/2006/relationships/tags" Target="../tags/tag42.xml"/><Relationship Id="rId35" Type="http://schemas.openxmlformats.org/officeDocument/2006/relationships/tags" Target="../tags/tag41.xml"/><Relationship Id="rId34" Type="http://schemas.openxmlformats.org/officeDocument/2006/relationships/tags" Target="../tags/tag40.xml"/><Relationship Id="rId33" Type="http://schemas.openxmlformats.org/officeDocument/2006/relationships/tags" Target="../tags/tag39.xml"/><Relationship Id="rId32" Type="http://schemas.openxmlformats.org/officeDocument/2006/relationships/tags" Target="../tags/tag38.xml"/><Relationship Id="rId31" Type="http://schemas.openxmlformats.org/officeDocument/2006/relationships/tags" Target="../tags/tag37.xml"/><Relationship Id="rId30" Type="http://schemas.openxmlformats.org/officeDocument/2006/relationships/tags" Target="../tags/tag36.xml"/><Relationship Id="rId3" Type="http://schemas.openxmlformats.org/officeDocument/2006/relationships/tags" Target="../tags/tag11.xml"/><Relationship Id="rId29" Type="http://schemas.openxmlformats.org/officeDocument/2006/relationships/tags" Target="../tags/tag35.xml"/><Relationship Id="rId28" Type="http://schemas.openxmlformats.org/officeDocument/2006/relationships/tags" Target="../tags/tag34.xml"/><Relationship Id="rId27" Type="http://schemas.openxmlformats.org/officeDocument/2006/relationships/tags" Target="../tags/tag33.xml"/><Relationship Id="rId26" Type="http://schemas.openxmlformats.org/officeDocument/2006/relationships/tags" Target="../tags/tag32.xml"/><Relationship Id="rId25" Type="http://schemas.openxmlformats.org/officeDocument/2006/relationships/tags" Target="../tags/tag31.xml"/><Relationship Id="rId24" Type="http://schemas.openxmlformats.org/officeDocument/2006/relationships/tags" Target="../tags/tag30.xml"/><Relationship Id="rId23" Type="http://schemas.openxmlformats.org/officeDocument/2006/relationships/tags" Target="../tags/tag29.xml"/><Relationship Id="rId22" Type="http://schemas.openxmlformats.org/officeDocument/2006/relationships/tags" Target="../tags/tag28.xml"/><Relationship Id="rId21" Type="http://schemas.openxmlformats.org/officeDocument/2006/relationships/tags" Target="../tags/tag27.xml"/><Relationship Id="rId20" Type="http://schemas.openxmlformats.org/officeDocument/2006/relationships/tags" Target="../tags/tag26.xml"/><Relationship Id="rId2" Type="http://schemas.openxmlformats.org/officeDocument/2006/relationships/image" Target="../media/image12.png"/><Relationship Id="rId19" Type="http://schemas.openxmlformats.org/officeDocument/2006/relationships/tags" Target="../tags/tag25.xml"/><Relationship Id="rId18" Type="http://schemas.openxmlformats.org/officeDocument/2006/relationships/tags" Target="../tags/tag24.xml"/><Relationship Id="rId17" Type="http://schemas.openxmlformats.org/officeDocument/2006/relationships/tags" Target="../tags/tag23.xml"/><Relationship Id="rId16" Type="http://schemas.openxmlformats.org/officeDocument/2006/relationships/tags" Target="../tags/tag22.xml"/><Relationship Id="rId15" Type="http://schemas.openxmlformats.org/officeDocument/2006/relationships/tags" Target="../tags/tag21.xml"/><Relationship Id="rId14" Type="http://schemas.openxmlformats.org/officeDocument/2006/relationships/tags" Target="../tags/tag20.xml"/><Relationship Id="rId13" Type="http://schemas.openxmlformats.org/officeDocument/2006/relationships/tags" Target="../tags/tag19.xml"/><Relationship Id="rId12" Type="http://schemas.openxmlformats.org/officeDocument/2006/relationships/tags" Target="../tags/tag18.xml"/><Relationship Id="rId11" Type="http://schemas.openxmlformats.org/officeDocument/2006/relationships/tags" Target="../tags/tag17.xml"/><Relationship Id="rId10" Type="http://schemas.openxmlformats.org/officeDocument/2006/relationships/tags" Target="../tags/tag16.xml"/><Relationship Id="rId1" Type="http://schemas.openxmlformats.org/officeDocument/2006/relationships/tags" Target="../tags/tag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51.xml"/><Relationship Id="rId8" Type="http://schemas.openxmlformats.org/officeDocument/2006/relationships/tags" Target="../tags/tag50.xml"/><Relationship Id="rId7" Type="http://schemas.openxmlformats.org/officeDocument/2006/relationships/tags" Target="../tags/tag49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6" Type="http://schemas.openxmlformats.org/officeDocument/2006/relationships/slideLayout" Target="../slideLayouts/slideLayout10.xml"/><Relationship Id="rId45" Type="http://schemas.openxmlformats.org/officeDocument/2006/relationships/tags" Target="../tags/tag87.xml"/><Relationship Id="rId44" Type="http://schemas.openxmlformats.org/officeDocument/2006/relationships/tags" Target="../tags/tag86.xml"/><Relationship Id="rId43" Type="http://schemas.openxmlformats.org/officeDocument/2006/relationships/tags" Target="../tags/tag85.xml"/><Relationship Id="rId42" Type="http://schemas.openxmlformats.org/officeDocument/2006/relationships/tags" Target="../tags/tag84.xml"/><Relationship Id="rId41" Type="http://schemas.openxmlformats.org/officeDocument/2006/relationships/tags" Target="../tags/tag83.xml"/><Relationship Id="rId40" Type="http://schemas.openxmlformats.org/officeDocument/2006/relationships/tags" Target="../tags/tag82.xml"/><Relationship Id="rId4" Type="http://schemas.openxmlformats.org/officeDocument/2006/relationships/tags" Target="../tags/tag46.xml"/><Relationship Id="rId39" Type="http://schemas.openxmlformats.org/officeDocument/2006/relationships/tags" Target="../tags/tag81.xml"/><Relationship Id="rId38" Type="http://schemas.openxmlformats.org/officeDocument/2006/relationships/tags" Target="../tags/tag80.xml"/><Relationship Id="rId37" Type="http://schemas.openxmlformats.org/officeDocument/2006/relationships/tags" Target="../tags/tag79.xml"/><Relationship Id="rId36" Type="http://schemas.openxmlformats.org/officeDocument/2006/relationships/tags" Target="../tags/tag78.xml"/><Relationship Id="rId35" Type="http://schemas.openxmlformats.org/officeDocument/2006/relationships/tags" Target="../tags/tag77.xml"/><Relationship Id="rId34" Type="http://schemas.openxmlformats.org/officeDocument/2006/relationships/tags" Target="../tags/tag76.xml"/><Relationship Id="rId33" Type="http://schemas.openxmlformats.org/officeDocument/2006/relationships/tags" Target="../tags/tag75.xml"/><Relationship Id="rId32" Type="http://schemas.openxmlformats.org/officeDocument/2006/relationships/tags" Target="../tags/tag74.xml"/><Relationship Id="rId31" Type="http://schemas.openxmlformats.org/officeDocument/2006/relationships/tags" Target="../tags/tag73.xml"/><Relationship Id="rId30" Type="http://schemas.openxmlformats.org/officeDocument/2006/relationships/tags" Target="../tags/tag72.xml"/><Relationship Id="rId3" Type="http://schemas.openxmlformats.org/officeDocument/2006/relationships/tags" Target="../tags/tag45.xml"/><Relationship Id="rId29" Type="http://schemas.openxmlformats.org/officeDocument/2006/relationships/tags" Target="../tags/tag71.xml"/><Relationship Id="rId28" Type="http://schemas.openxmlformats.org/officeDocument/2006/relationships/tags" Target="../tags/tag70.xml"/><Relationship Id="rId27" Type="http://schemas.openxmlformats.org/officeDocument/2006/relationships/tags" Target="../tags/tag69.xml"/><Relationship Id="rId26" Type="http://schemas.openxmlformats.org/officeDocument/2006/relationships/tags" Target="../tags/tag68.xml"/><Relationship Id="rId25" Type="http://schemas.openxmlformats.org/officeDocument/2006/relationships/tags" Target="../tags/tag67.xml"/><Relationship Id="rId24" Type="http://schemas.openxmlformats.org/officeDocument/2006/relationships/tags" Target="../tags/tag66.xml"/><Relationship Id="rId23" Type="http://schemas.openxmlformats.org/officeDocument/2006/relationships/tags" Target="../tags/tag65.xml"/><Relationship Id="rId22" Type="http://schemas.openxmlformats.org/officeDocument/2006/relationships/tags" Target="../tags/tag64.xml"/><Relationship Id="rId21" Type="http://schemas.openxmlformats.org/officeDocument/2006/relationships/tags" Target="../tags/tag63.xml"/><Relationship Id="rId20" Type="http://schemas.openxmlformats.org/officeDocument/2006/relationships/tags" Target="../tags/tag62.xml"/><Relationship Id="rId2" Type="http://schemas.openxmlformats.org/officeDocument/2006/relationships/tags" Target="../tags/tag44.xml"/><Relationship Id="rId19" Type="http://schemas.openxmlformats.org/officeDocument/2006/relationships/tags" Target="../tags/tag61.xml"/><Relationship Id="rId18" Type="http://schemas.openxmlformats.org/officeDocument/2006/relationships/tags" Target="../tags/tag60.xml"/><Relationship Id="rId17" Type="http://schemas.openxmlformats.org/officeDocument/2006/relationships/tags" Target="../tags/tag59.xml"/><Relationship Id="rId16" Type="http://schemas.openxmlformats.org/officeDocument/2006/relationships/tags" Target="../tags/tag58.xml"/><Relationship Id="rId15" Type="http://schemas.openxmlformats.org/officeDocument/2006/relationships/tags" Target="../tags/tag57.xml"/><Relationship Id="rId14" Type="http://schemas.openxmlformats.org/officeDocument/2006/relationships/tags" Target="../tags/tag56.xml"/><Relationship Id="rId13" Type="http://schemas.openxmlformats.org/officeDocument/2006/relationships/tags" Target="../tags/tag55.xml"/><Relationship Id="rId12" Type="http://schemas.openxmlformats.org/officeDocument/2006/relationships/tags" Target="../tags/tag54.xml"/><Relationship Id="rId11" Type="http://schemas.openxmlformats.org/officeDocument/2006/relationships/tags" Target="../tags/tag53.xml"/><Relationship Id="rId10" Type="http://schemas.openxmlformats.org/officeDocument/2006/relationships/tags" Target="../tags/tag52.xml"/><Relationship Id="rId1" Type="http://schemas.openxmlformats.org/officeDocument/2006/relationships/tags" Target="../tags/tag43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94.xml"/><Relationship Id="rId8" Type="http://schemas.openxmlformats.org/officeDocument/2006/relationships/tags" Target="../tags/tag93.xml"/><Relationship Id="rId7" Type="http://schemas.openxmlformats.org/officeDocument/2006/relationships/tags" Target="../tags/tag92.xml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4" Type="http://schemas.openxmlformats.org/officeDocument/2006/relationships/tags" Target="../tags/tag89.xml"/><Relationship Id="rId34" Type="http://schemas.openxmlformats.org/officeDocument/2006/relationships/slideLayout" Target="../slideLayouts/slideLayout8.xml"/><Relationship Id="rId33" Type="http://schemas.openxmlformats.org/officeDocument/2006/relationships/tags" Target="../tags/tag118.xml"/><Relationship Id="rId32" Type="http://schemas.openxmlformats.org/officeDocument/2006/relationships/tags" Target="../tags/tag117.xml"/><Relationship Id="rId31" Type="http://schemas.openxmlformats.org/officeDocument/2006/relationships/tags" Target="../tags/tag116.xml"/><Relationship Id="rId30" Type="http://schemas.openxmlformats.org/officeDocument/2006/relationships/tags" Target="../tags/tag115.xml"/><Relationship Id="rId3" Type="http://schemas.openxmlformats.org/officeDocument/2006/relationships/tags" Target="../tags/tag88.xml"/><Relationship Id="rId29" Type="http://schemas.openxmlformats.org/officeDocument/2006/relationships/tags" Target="../tags/tag114.xml"/><Relationship Id="rId28" Type="http://schemas.openxmlformats.org/officeDocument/2006/relationships/tags" Target="../tags/tag113.xml"/><Relationship Id="rId27" Type="http://schemas.openxmlformats.org/officeDocument/2006/relationships/tags" Target="../tags/tag112.xml"/><Relationship Id="rId26" Type="http://schemas.openxmlformats.org/officeDocument/2006/relationships/tags" Target="../tags/tag111.xml"/><Relationship Id="rId25" Type="http://schemas.openxmlformats.org/officeDocument/2006/relationships/tags" Target="../tags/tag110.xml"/><Relationship Id="rId24" Type="http://schemas.openxmlformats.org/officeDocument/2006/relationships/tags" Target="../tags/tag109.xml"/><Relationship Id="rId23" Type="http://schemas.openxmlformats.org/officeDocument/2006/relationships/tags" Target="../tags/tag108.xml"/><Relationship Id="rId22" Type="http://schemas.openxmlformats.org/officeDocument/2006/relationships/tags" Target="../tags/tag107.xml"/><Relationship Id="rId21" Type="http://schemas.openxmlformats.org/officeDocument/2006/relationships/tags" Target="../tags/tag106.xml"/><Relationship Id="rId20" Type="http://schemas.openxmlformats.org/officeDocument/2006/relationships/tags" Target="../tags/tag105.xml"/><Relationship Id="rId2" Type="http://schemas.microsoft.com/office/2007/relationships/hdphoto" Target="../media/image18.wdp"/><Relationship Id="rId19" Type="http://schemas.openxmlformats.org/officeDocument/2006/relationships/tags" Target="../tags/tag104.xml"/><Relationship Id="rId18" Type="http://schemas.openxmlformats.org/officeDocument/2006/relationships/tags" Target="../tags/tag103.xml"/><Relationship Id="rId17" Type="http://schemas.openxmlformats.org/officeDocument/2006/relationships/tags" Target="../tags/tag102.xml"/><Relationship Id="rId16" Type="http://schemas.openxmlformats.org/officeDocument/2006/relationships/tags" Target="../tags/tag101.xml"/><Relationship Id="rId15" Type="http://schemas.openxmlformats.org/officeDocument/2006/relationships/tags" Target="../tags/tag100.xml"/><Relationship Id="rId14" Type="http://schemas.openxmlformats.org/officeDocument/2006/relationships/tags" Target="../tags/tag99.xml"/><Relationship Id="rId13" Type="http://schemas.openxmlformats.org/officeDocument/2006/relationships/tags" Target="../tags/tag98.xml"/><Relationship Id="rId12" Type="http://schemas.openxmlformats.org/officeDocument/2006/relationships/tags" Target="../tags/tag97.xml"/><Relationship Id="rId11" Type="http://schemas.openxmlformats.org/officeDocument/2006/relationships/tags" Target="../tags/tag96.xml"/><Relationship Id="rId10" Type="http://schemas.openxmlformats.org/officeDocument/2006/relationships/tags" Target="../tags/tag95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矩形 10"/>
          <p:cNvSpPr/>
          <p:nvPr/>
        </p:nvSpPr>
        <p:spPr>
          <a:xfrm rot="16200000">
            <a:off x="3453765" y="-3455670"/>
            <a:ext cx="5282565" cy="12193270"/>
          </a:xfrm>
          <a:prstGeom prst="rect">
            <a:avLst/>
          </a:prstGeom>
          <a:gradFill>
            <a:gsLst>
              <a:gs pos="84000">
                <a:srgbClr val="267DA8">
                  <a:alpha val="100000"/>
                </a:srgbClr>
              </a:gs>
              <a:gs pos="60000">
                <a:srgbClr val="136C9E">
                  <a:alpha val="100000"/>
                </a:srgbClr>
              </a:gs>
              <a:gs pos="27000">
                <a:srgbClr val="015593"/>
              </a:gs>
              <a:gs pos="100000">
                <a:srgbClr val="4C9EB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423670" y="1933575"/>
            <a:ext cx="9991090" cy="1091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500" b="1">
                <a:solidFill>
                  <a:srgbClr val="FFFFFF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PPT Presentation Title</a:t>
            </a:r>
            <a:endParaRPr lang="zh-CN" altLang="en-US" sz="6500" b="1">
              <a:solidFill>
                <a:srgbClr val="FFFFFF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47795" y="3025140"/>
            <a:ext cx="4409440" cy="629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500" b="1">
                <a:solidFill>
                  <a:srgbClr val="FFFFFF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PPT 演示文稿标题</a:t>
            </a:r>
            <a:endParaRPr lang="zh-CN" altLang="en-US" sz="3500" b="1">
              <a:solidFill>
                <a:srgbClr val="FFFFFF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30955" y="5577840"/>
            <a:ext cx="46443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rgbClr val="3B6094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主持人：某某某</a:t>
            </a:r>
            <a:r>
              <a:rPr lang="en-US" altLang="zh-CN" sz="2400" b="1">
                <a:solidFill>
                  <a:srgbClr val="3B6094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      </a:t>
            </a:r>
            <a:r>
              <a:rPr lang="zh-CN" altLang="en-US" sz="2400" b="1">
                <a:solidFill>
                  <a:srgbClr val="3B6094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学院：某某某</a:t>
            </a:r>
            <a:endParaRPr lang="zh-CN" altLang="en-US" sz="2400" b="1">
              <a:solidFill>
                <a:srgbClr val="3B6094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75860" y="6076315"/>
            <a:ext cx="2354580" cy="383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1900" b="1">
                <a:solidFill>
                  <a:srgbClr val="3B6094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时间：某年某月某日</a:t>
            </a:r>
            <a:endParaRPr lang="zh-CN" altLang="en-US" sz="1900" b="1">
              <a:solidFill>
                <a:srgbClr val="3B6094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pic>
        <p:nvPicPr>
          <p:cNvPr id="12" name="图片 11" descr="未标题-1-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3305" y="3339465"/>
            <a:ext cx="7291070" cy="2111375"/>
          </a:xfrm>
          <a:prstGeom prst="rect">
            <a:avLst/>
          </a:prstGeom>
        </p:spPr>
      </p:pic>
      <p:pic>
        <p:nvPicPr>
          <p:cNvPr id="7" name="图片 6" descr="资源 1@10x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710" y="386080"/>
            <a:ext cx="2874010" cy="5200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A_文本框 30"/>
          <p:cNvSpPr txBox="1"/>
          <p:nvPr>
            <p:custDataLst>
              <p:tags r:id="rId1"/>
            </p:custDataLst>
          </p:nvPr>
        </p:nvSpPr>
        <p:spPr>
          <a:xfrm>
            <a:off x="2389958" y="4356078"/>
            <a:ext cx="12320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300" dirty="0">
                <a:solidFill>
                  <a:srgbClr val="006BA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钢铁摇篮</a:t>
            </a:r>
            <a:endParaRPr lang="zh-CN" altLang="en-US" sz="1400" spc="300" dirty="0">
              <a:solidFill>
                <a:srgbClr val="006BA8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067300" y="2062405"/>
            <a:ext cx="2057400" cy="0"/>
          </a:xfrm>
          <a:prstGeom prst="line">
            <a:avLst/>
          </a:prstGeom>
          <a:ln w="28575">
            <a:solidFill>
              <a:srgbClr val="4EB7DA">
                <a:alpha val="6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>
            <p:custDataLst>
              <p:tags r:id="rId2"/>
            </p:custDataLst>
          </p:nvPr>
        </p:nvSpPr>
        <p:spPr>
          <a:xfrm>
            <a:off x="1361186" y="2649673"/>
            <a:ext cx="949078" cy="949078"/>
          </a:xfrm>
          <a:prstGeom prst="ellipse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72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/>
            <a:tile tx="-44450" ty="-146050" sx="100000" sy="100000" flip="none" algn="tl"/>
          </a:blipFill>
          <a:ln>
            <a:solidFill>
              <a:srgbClr val="0679E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0" name="椭圆 9"/>
          <p:cNvSpPr/>
          <p:nvPr>
            <p:custDataLst>
              <p:tags r:id="rId5"/>
            </p:custDataLst>
          </p:nvPr>
        </p:nvSpPr>
        <p:spPr>
          <a:xfrm>
            <a:off x="6225541" y="2649673"/>
            <a:ext cx="949078" cy="949078"/>
          </a:xfrm>
          <a:prstGeom prst="ellipse">
            <a:avLst/>
          </a:prstGeom>
          <a:blipFill dpi="0" rotWithShape="1">
            <a:blip r:embed="rId6"/>
            <a:srcRect/>
            <a:tile tx="-2470150" ty="-469900" sx="100000" sy="100000" flip="none" algn="tl"/>
          </a:blipFill>
          <a:ln>
            <a:solidFill>
              <a:srgbClr val="0679E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3" name="椭圆 12"/>
          <p:cNvSpPr/>
          <p:nvPr>
            <p:custDataLst>
              <p:tags r:id="rId7"/>
            </p:custDataLst>
          </p:nvPr>
        </p:nvSpPr>
        <p:spPr>
          <a:xfrm>
            <a:off x="1345218" y="4335882"/>
            <a:ext cx="949078" cy="949078"/>
          </a:xfrm>
          <a:prstGeom prst="ellipse">
            <a:avLst/>
          </a:prstGeom>
          <a:blipFill dpi="0" rotWithShape="1">
            <a:blip r:embed="rId8"/>
            <a:srcRect/>
            <a:tile tx="-2051050" ty="-469900" sx="100000" sy="100000" flip="none" algn="tl"/>
          </a:blipFill>
          <a:ln>
            <a:solidFill>
              <a:srgbClr val="0679E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6" name="椭圆 15"/>
          <p:cNvSpPr/>
          <p:nvPr>
            <p:custDataLst>
              <p:tags r:id="rId9"/>
            </p:custDataLst>
          </p:nvPr>
        </p:nvSpPr>
        <p:spPr>
          <a:xfrm>
            <a:off x="6241509" y="4335882"/>
            <a:ext cx="949078" cy="949078"/>
          </a:xfrm>
          <a:prstGeom prst="ellipse">
            <a:avLst/>
          </a:prstGeom>
          <a:blipFill dpi="0" rotWithShape="1">
            <a:blip r:embed="rId10"/>
            <a:srcRect/>
            <a:tile tx="-2051050" ty="-469900" sx="100000" sy="100000" flip="none" algn="tl"/>
          </a:blipFill>
          <a:ln>
            <a:solidFill>
              <a:srgbClr val="0679E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7" name="PA_文本框 25"/>
          <p:cNvSpPr txBox="1"/>
          <p:nvPr>
            <p:custDataLst>
              <p:tags r:id="rId11"/>
            </p:custDataLst>
          </p:nvPr>
        </p:nvSpPr>
        <p:spPr>
          <a:xfrm>
            <a:off x="2376171" y="2705299"/>
            <a:ext cx="27570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006BA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北京科技大学</a:t>
            </a:r>
            <a:endParaRPr lang="zh-CN" altLang="en-US" sz="1400" dirty="0">
              <a:solidFill>
                <a:srgbClr val="006BA8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8" name="PA_文本框 26"/>
          <p:cNvSpPr txBox="1"/>
          <p:nvPr>
            <p:custDataLst>
              <p:tags r:id="rId12"/>
            </p:custDataLst>
          </p:nvPr>
        </p:nvSpPr>
        <p:spPr>
          <a:xfrm>
            <a:off x="2368551" y="3013713"/>
            <a:ext cx="33401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1997</a:t>
            </a:r>
            <a:r>
              <a:rPr lang="zh-CN" altLang="en-US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</a:t>
            </a:r>
            <a:r>
              <a:rPr lang="en-US" altLang="zh-CN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5</a:t>
            </a:r>
            <a:r>
              <a:rPr lang="zh-CN" altLang="en-US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月，学校首批进入国家“</a:t>
            </a:r>
            <a:r>
              <a:rPr lang="en-US" altLang="zh-CN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211</a:t>
            </a:r>
            <a:r>
              <a:rPr lang="zh-CN" altLang="en-US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工程”建设高校行列。</a:t>
            </a:r>
            <a:r>
              <a:rPr lang="en-US" altLang="zh-CN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2006</a:t>
            </a:r>
            <a:r>
              <a:rPr lang="zh-CN" altLang="en-US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年，学校成为首批“</a:t>
            </a:r>
            <a:r>
              <a:rPr lang="en-US" altLang="zh-CN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985</a:t>
            </a:r>
            <a:r>
              <a:rPr lang="zh-CN" altLang="en-US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工程”优势学科创新平台建设高校。</a:t>
            </a:r>
            <a:endParaRPr lang="zh-CN" altLang="en-US" sz="1100" dirty="0">
              <a:solidFill>
                <a:srgbClr val="006BA8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20" name="PA_文本框 31"/>
          <p:cNvSpPr txBox="1"/>
          <p:nvPr>
            <p:custDataLst>
              <p:tags r:id="rId13"/>
            </p:custDataLst>
          </p:nvPr>
        </p:nvSpPr>
        <p:spPr>
          <a:xfrm>
            <a:off x="2382339" y="4679096"/>
            <a:ext cx="33401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39</a:t>
            </a:r>
            <a:r>
              <a:rPr lang="zh-CN" altLang="en-US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名校友当选为中国科学院或中国工程院院士，一大批校友走上省长、市长的领导岗位，一大批校友担任中国一重等国家特大型企业的董事长或总经理。</a:t>
            </a:r>
            <a:endParaRPr lang="zh-CN" altLang="en-US" sz="1100" dirty="0">
              <a:solidFill>
                <a:srgbClr val="006BA8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21" name="PA_文本框 36"/>
          <p:cNvSpPr txBox="1"/>
          <p:nvPr>
            <p:custDataLst>
              <p:tags r:id="rId14"/>
            </p:custDataLst>
          </p:nvPr>
        </p:nvSpPr>
        <p:spPr>
          <a:xfrm>
            <a:off x="7198207" y="4356078"/>
            <a:ext cx="27570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300" dirty="0">
                <a:solidFill>
                  <a:srgbClr val="006BA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求实鼎新</a:t>
            </a:r>
            <a:endParaRPr lang="zh-CN" altLang="en-US" sz="1400" spc="300" dirty="0">
              <a:solidFill>
                <a:srgbClr val="006BA8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2" name="PA_文本框 37"/>
          <p:cNvSpPr txBox="1"/>
          <p:nvPr>
            <p:custDataLst>
              <p:tags r:id="rId15"/>
            </p:custDataLst>
          </p:nvPr>
        </p:nvSpPr>
        <p:spPr>
          <a:xfrm>
            <a:off x="7190587" y="4679096"/>
            <a:ext cx="33401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学校本部位于高校云集的北京市海淀区学院路，全校占地约</a:t>
            </a:r>
            <a:r>
              <a:rPr lang="en-US" altLang="zh-CN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80.39</a:t>
            </a:r>
            <a:r>
              <a:rPr lang="zh-CN" altLang="en-US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万平方米，校舍建筑总面积</a:t>
            </a:r>
            <a:r>
              <a:rPr lang="en-US" altLang="zh-CN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85.55</a:t>
            </a:r>
            <a:r>
              <a:rPr lang="zh-CN" altLang="en-US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万平方米。</a:t>
            </a:r>
            <a:endParaRPr lang="zh-CN" altLang="en-US" sz="1100" dirty="0">
              <a:solidFill>
                <a:srgbClr val="006BA8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23" name="PA_文本框 39"/>
          <p:cNvSpPr txBox="1"/>
          <p:nvPr>
            <p:custDataLst>
              <p:tags r:id="rId16"/>
            </p:custDataLst>
          </p:nvPr>
        </p:nvSpPr>
        <p:spPr>
          <a:xfrm>
            <a:off x="7198207" y="2705299"/>
            <a:ext cx="27570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300" dirty="0">
                <a:solidFill>
                  <a:srgbClr val="006BA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学风严谨</a:t>
            </a:r>
            <a:endParaRPr lang="zh-CN" altLang="en-US" sz="1400" spc="300" dirty="0">
              <a:solidFill>
                <a:srgbClr val="006BA8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4" name="PA_文本框 40"/>
          <p:cNvSpPr txBox="1"/>
          <p:nvPr>
            <p:custDataLst>
              <p:tags r:id="rId17"/>
            </p:custDataLst>
          </p:nvPr>
        </p:nvSpPr>
        <p:spPr>
          <a:xfrm>
            <a:off x="7190587" y="3028317"/>
            <a:ext cx="33401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为社会培养各类人才</a:t>
            </a:r>
            <a:r>
              <a:rPr lang="en-US" altLang="zh-CN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20</a:t>
            </a:r>
            <a:r>
              <a:rPr lang="zh-CN" altLang="en-US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余万人，其中许多人已成为国家政治、经济、科技、教育等领域尤其是冶金、材料行业的栋梁和骨干。</a:t>
            </a:r>
            <a:endParaRPr lang="zh-CN" altLang="en-US" sz="1100" dirty="0">
              <a:solidFill>
                <a:srgbClr val="006BA8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grpSp>
        <p:nvGrpSpPr>
          <p:cNvPr id="38" name="组合 37"/>
          <p:cNvGrpSpPr/>
          <p:nvPr>
            <p:custDataLst>
              <p:tags r:id="rId18"/>
            </p:custDataLst>
          </p:nvPr>
        </p:nvGrpSpPr>
        <p:grpSpPr>
          <a:xfrm>
            <a:off x="3550920" y="2836327"/>
            <a:ext cx="716280" cy="45720"/>
            <a:chOff x="3550920" y="2842260"/>
            <a:chExt cx="716280" cy="45720"/>
          </a:xfrm>
        </p:grpSpPr>
        <p:cxnSp>
          <p:nvCxnSpPr>
            <p:cNvPr id="34" name="直接连接符 33"/>
            <p:cNvCxnSpPr/>
            <p:nvPr>
              <p:custDataLst>
                <p:tags r:id="rId19"/>
              </p:custDataLst>
            </p:nvPr>
          </p:nvCxnSpPr>
          <p:spPr>
            <a:xfrm>
              <a:off x="3576320" y="2865120"/>
              <a:ext cx="690880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679E4">
                      <a:alpha val="0"/>
                    </a:srgbClr>
                  </a:gs>
                  <a:gs pos="100000">
                    <a:srgbClr val="0679E4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椭圆 36"/>
            <p:cNvSpPr/>
            <p:nvPr>
              <p:custDataLst>
                <p:tags r:id="rId20"/>
              </p:custDataLst>
            </p:nvPr>
          </p:nvSpPr>
          <p:spPr>
            <a:xfrm>
              <a:off x="3550920" y="2842260"/>
              <a:ext cx="45720" cy="45720"/>
            </a:xfrm>
            <a:prstGeom prst="ellipse">
              <a:avLst/>
            </a:prstGeom>
            <a:solidFill>
              <a:srgbClr val="0679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>
            <p:custDataLst>
              <p:tags r:id="rId21"/>
            </p:custDataLst>
          </p:nvPr>
        </p:nvGrpSpPr>
        <p:grpSpPr>
          <a:xfrm>
            <a:off x="8332204" y="2836327"/>
            <a:ext cx="716280" cy="45720"/>
            <a:chOff x="3550920" y="2842260"/>
            <a:chExt cx="716280" cy="45720"/>
          </a:xfrm>
        </p:grpSpPr>
        <p:cxnSp>
          <p:nvCxnSpPr>
            <p:cNvPr id="40" name="直接连接符 39"/>
            <p:cNvCxnSpPr/>
            <p:nvPr>
              <p:custDataLst>
                <p:tags r:id="rId22"/>
              </p:custDataLst>
            </p:nvPr>
          </p:nvCxnSpPr>
          <p:spPr>
            <a:xfrm>
              <a:off x="3576320" y="2865120"/>
              <a:ext cx="690880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679E4">
                      <a:alpha val="0"/>
                    </a:srgbClr>
                  </a:gs>
                  <a:gs pos="100000">
                    <a:srgbClr val="0679E4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椭圆 40"/>
            <p:cNvSpPr/>
            <p:nvPr>
              <p:custDataLst>
                <p:tags r:id="rId23"/>
              </p:custDataLst>
            </p:nvPr>
          </p:nvSpPr>
          <p:spPr>
            <a:xfrm>
              <a:off x="3550920" y="2842260"/>
              <a:ext cx="45720" cy="45720"/>
            </a:xfrm>
            <a:prstGeom prst="ellipse">
              <a:avLst/>
            </a:prstGeom>
            <a:solidFill>
              <a:srgbClr val="0679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>
            <p:custDataLst>
              <p:tags r:id="rId24"/>
            </p:custDataLst>
          </p:nvPr>
        </p:nvGrpSpPr>
        <p:grpSpPr>
          <a:xfrm>
            <a:off x="3550920" y="4487106"/>
            <a:ext cx="716280" cy="45720"/>
            <a:chOff x="3550920" y="2842260"/>
            <a:chExt cx="716280" cy="45720"/>
          </a:xfrm>
        </p:grpSpPr>
        <p:cxnSp>
          <p:nvCxnSpPr>
            <p:cNvPr id="43" name="直接连接符 42"/>
            <p:cNvCxnSpPr/>
            <p:nvPr>
              <p:custDataLst>
                <p:tags r:id="rId25"/>
              </p:custDataLst>
            </p:nvPr>
          </p:nvCxnSpPr>
          <p:spPr>
            <a:xfrm>
              <a:off x="3576320" y="2865120"/>
              <a:ext cx="690880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679E4">
                      <a:alpha val="0"/>
                    </a:srgbClr>
                  </a:gs>
                  <a:gs pos="100000">
                    <a:srgbClr val="0679E4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椭圆 43"/>
            <p:cNvSpPr/>
            <p:nvPr>
              <p:custDataLst>
                <p:tags r:id="rId26"/>
              </p:custDataLst>
            </p:nvPr>
          </p:nvSpPr>
          <p:spPr>
            <a:xfrm>
              <a:off x="3550920" y="2842260"/>
              <a:ext cx="45720" cy="45720"/>
            </a:xfrm>
            <a:prstGeom prst="ellipse">
              <a:avLst/>
            </a:prstGeom>
            <a:solidFill>
              <a:srgbClr val="0679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>
            <p:custDataLst>
              <p:tags r:id="rId27"/>
            </p:custDataLst>
          </p:nvPr>
        </p:nvGrpSpPr>
        <p:grpSpPr>
          <a:xfrm>
            <a:off x="8332204" y="4476156"/>
            <a:ext cx="716280" cy="45720"/>
            <a:chOff x="3550920" y="2842260"/>
            <a:chExt cx="716280" cy="45720"/>
          </a:xfrm>
        </p:grpSpPr>
        <p:cxnSp>
          <p:nvCxnSpPr>
            <p:cNvPr id="46" name="直接连接符 45"/>
            <p:cNvCxnSpPr/>
            <p:nvPr>
              <p:custDataLst>
                <p:tags r:id="rId28"/>
              </p:custDataLst>
            </p:nvPr>
          </p:nvCxnSpPr>
          <p:spPr>
            <a:xfrm>
              <a:off x="3576320" y="2865120"/>
              <a:ext cx="690880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679E4">
                      <a:alpha val="0"/>
                    </a:srgbClr>
                  </a:gs>
                  <a:gs pos="100000">
                    <a:srgbClr val="0679E4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椭圆 46"/>
            <p:cNvSpPr/>
            <p:nvPr>
              <p:custDataLst>
                <p:tags r:id="rId29"/>
              </p:custDataLst>
            </p:nvPr>
          </p:nvSpPr>
          <p:spPr>
            <a:xfrm>
              <a:off x="3550920" y="2842260"/>
              <a:ext cx="45720" cy="45720"/>
            </a:xfrm>
            <a:prstGeom prst="ellipse">
              <a:avLst/>
            </a:prstGeom>
            <a:solidFill>
              <a:srgbClr val="0679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582510" y="1724968"/>
            <a:ext cx="10269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gradFill>
                  <a:gsLst>
                    <a:gs pos="29000">
                      <a:srgbClr val="005B94"/>
                    </a:gs>
                    <a:gs pos="100000">
                      <a:srgbClr val="4EB7DA"/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崇尚实践</a:t>
            </a:r>
            <a:endParaRPr lang="zh-CN" altLang="en-US" sz="1600" b="1" dirty="0">
              <a:gradFill>
                <a:gsLst>
                  <a:gs pos="29000">
                    <a:srgbClr val="005B94"/>
                  </a:gs>
                  <a:gs pos="100000">
                    <a:srgbClr val="4EB7DA"/>
                  </a:gs>
                </a:gsLst>
                <a:lin ang="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5302584" y="1776884"/>
            <a:ext cx="224432" cy="233606"/>
            <a:chOff x="6110934" y="598864"/>
            <a:chExt cx="416948" cy="433995"/>
          </a:xfrm>
          <a:solidFill>
            <a:srgbClr val="005B94"/>
          </a:solidFill>
        </p:grpSpPr>
        <p:sp>
          <p:nvSpPr>
            <p:cNvPr id="49" name="îŝľîḓê"/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0" name="íṣlíḑe"/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1" name="îSḻide"/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2" name="iṣlîḋè"/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" name="îŝ1ide"/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4" name="í$ḻíde"/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664984" y="1776884"/>
            <a:ext cx="224432" cy="233606"/>
            <a:chOff x="6110934" y="598864"/>
            <a:chExt cx="416948" cy="433995"/>
          </a:xfrm>
          <a:solidFill>
            <a:srgbClr val="005B94"/>
          </a:solidFill>
        </p:grpSpPr>
        <p:sp>
          <p:nvSpPr>
            <p:cNvPr id="56" name="îŝľîḓê"/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7" name="íṣlíḑe"/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8" name="îSḻide"/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9" name="iṣlîḋè"/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0" name="îŝ1ide"/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1" name="í$ḻíde"/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63" name="椭圆 62"/>
          <p:cNvSpPr/>
          <p:nvPr>
            <p:custDataLst>
              <p:tags r:id="rId30"/>
            </p:custDataLst>
          </p:nvPr>
        </p:nvSpPr>
        <p:spPr>
          <a:xfrm>
            <a:off x="1361186" y="2649673"/>
            <a:ext cx="949078" cy="949078"/>
          </a:xfrm>
          <a:prstGeom prst="ellipse">
            <a:avLst/>
          </a:prstGeom>
          <a:gradFill flip="none" rotWithShape="1">
            <a:gsLst>
              <a:gs pos="0">
                <a:srgbClr val="0679E4">
                  <a:lumMod val="91000"/>
                  <a:alpha val="66000"/>
                </a:srgbClr>
              </a:gs>
              <a:gs pos="100000">
                <a:srgbClr val="0679E4">
                  <a:lumMod val="92000"/>
                  <a:lumOff val="8000"/>
                  <a:alpha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4" name="椭圆 63"/>
          <p:cNvSpPr/>
          <p:nvPr>
            <p:custDataLst>
              <p:tags r:id="rId31"/>
            </p:custDataLst>
          </p:nvPr>
        </p:nvSpPr>
        <p:spPr>
          <a:xfrm>
            <a:off x="6225541" y="2649673"/>
            <a:ext cx="949078" cy="949078"/>
          </a:xfrm>
          <a:prstGeom prst="ellipse">
            <a:avLst/>
          </a:prstGeom>
          <a:gradFill flip="none" rotWithShape="1">
            <a:gsLst>
              <a:gs pos="0">
                <a:srgbClr val="0679E4">
                  <a:lumMod val="91000"/>
                  <a:alpha val="66000"/>
                </a:srgbClr>
              </a:gs>
              <a:gs pos="100000">
                <a:srgbClr val="0679E4">
                  <a:lumMod val="92000"/>
                  <a:lumOff val="8000"/>
                  <a:alpha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5" name="椭圆 64"/>
          <p:cNvSpPr/>
          <p:nvPr>
            <p:custDataLst>
              <p:tags r:id="rId32"/>
            </p:custDataLst>
          </p:nvPr>
        </p:nvSpPr>
        <p:spPr>
          <a:xfrm>
            <a:off x="1345218" y="4335882"/>
            <a:ext cx="949078" cy="949078"/>
          </a:xfrm>
          <a:prstGeom prst="ellipse">
            <a:avLst/>
          </a:prstGeom>
          <a:gradFill flip="none" rotWithShape="1">
            <a:gsLst>
              <a:gs pos="0">
                <a:srgbClr val="0679E4">
                  <a:lumMod val="91000"/>
                  <a:alpha val="66000"/>
                </a:srgbClr>
              </a:gs>
              <a:gs pos="100000">
                <a:srgbClr val="0679E4">
                  <a:lumMod val="92000"/>
                  <a:lumOff val="8000"/>
                  <a:alpha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6" name="椭圆 65"/>
          <p:cNvSpPr/>
          <p:nvPr>
            <p:custDataLst>
              <p:tags r:id="rId33"/>
            </p:custDataLst>
          </p:nvPr>
        </p:nvSpPr>
        <p:spPr>
          <a:xfrm>
            <a:off x="6241509" y="4335882"/>
            <a:ext cx="949078" cy="949078"/>
          </a:xfrm>
          <a:prstGeom prst="ellipse">
            <a:avLst/>
          </a:prstGeom>
          <a:gradFill flip="none" rotWithShape="1">
            <a:gsLst>
              <a:gs pos="0">
                <a:srgbClr val="0679E4">
                  <a:lumMod val="91000"/>
                  <a:alpha val="66000"/>
                </a:srgbClr>
              </a:gs>
              <a:gs pos="100000">
                <a:srgbClr val="0679E4">
                  <a:lumMod val="92000"/>
                  <a:lumOff val="8000"/>
                  <a:alpha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2" name="文本框 61"/>
          <p:cNvSpPr txBox="1"/>
          <p:nvPr/>
        </p:nvSpPr>
        <p:spPr>
          <a:xfrm>
            <a:off x="1691149" y="271818"/>
            <a:ext cx="44024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23000">
                      <a:srgbClr val="005B94"/>
                    </a:gs>
                    <a:gs pos="100000">
                      <a:srgbClr val="4EB7DA"/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崇尚实践之四段内容图文页</a:t>
            </a:r>
            <a:endParaRPr lang="zh-CN" altLang="en-US" sz="2400" dirty="0">
              <a:gradFill>
                <a:gsLst>
                  <a:gs pos="23000">
                    <a:srgbClr val="005B94"/>
                  </a:gs>
                  <a:gs pos="100000">
                    <a:srgbClr val="4EB7DA"/>
                  </a:gs>
                </a:gsLst>
                <a:lin ang="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35980" y="3738623"/>
            <a:ext cx="11320040" cy="1990845"/>
          </a:xfrm>
          <a:prstGeom prst="rect">
            <a:avLst/>
          </a:prstGeom>
          <a:gradFill flip="none" rotWithShape="1">
            <a:gsLst>
              <a:gs pos="0">
                <a:srgbClr val="005B94"/>
              </a:gs>
              <a:gs pos="100000">
                <a:srgbClr val="4EB7D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744" r="40898"/>
          <a:stretch>
            <a:fillRect/>
          </a:stretch>
        </p:blipFill>
        <p:spPr>
          <a:xfrm>
            <a:off x="828095" y="1469985"/>
            <a:ext cx="2864228" cy="4537275"/>
          </a:xfrm>
          <a:custGeom>
            <a:avLst/>
            <a:gdLst>
              <a:gd name="connsiteX0" fmla="*/ 0 w 3569381"/>
              <a:gd name="connsiteY0" fmla="*/ 0 h 2341409"/>
              <a:gd name="connsiteX1" fmla="*/ 3569381 w 3569381"/>
              <a:gd name="connsiteY1" fmla="*/ 0 h 2341409"/>
              <a:gd name="connsiteX2" fmla="*/ 3569381 w 3569381"/>
              <a:gd name="connsiteY2" fmla="*/ 2341409 h 2341409"/>
              <a:gd name="connsiteX3" fmla="*/ 0 w 3569381"/>
              <a:gd name="connsiteY3" fmla="*/ 2341409 h 2341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9381" h="2341409">
                <a:moveTo>
                  <a:pt x="0" y="0"/>
                </a:moveTo>
                <a:lnTo>
                  <a:pt x="3569381" y="0"/>
                </a:lnTo>
                <a:lnTo>
                  <a:pt x="3569381" y="2341409"/>
                </a:lnTo>
                <a:lnTo>
                  <a:pt x="0" y="2341409"/>
                </a:lnTo>
                <a:close/>
              </a:path>
            </a:pathLst>
          </a:custGeom>
          <a:ln w="127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文本框 9"/>
          <p:cNvSpPr txBox="1"/>
          <p:nvPr/>
        </p:nvSpPr>
        <p:spPr>
          <a:xfrm>
            <a:off x="3912242" y="3901037"/>
            <a:ext cx="3125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北京科技大学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aphicFrame>
        <p:nvGraphicFramePr>
          <p:cNvPr id="14" name="ís1ïďe"/>
          <p:cNvGraphicFramePr/>
          <p:nvPr/>
        </p:nvGraphicFramePr>
        <p:xfrm>
          <a:off x="2884368" y="1182535"/>
          <a:ext cx="8479537" cy="2537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3912242" y="4493337"/>
            <a:ext cx="7731890" cy="905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1997</a:t>
            </a:r>
            <a:r>
              <a:rPr lang="zh-CN" altLang="en-US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</a:t>
            </a:r>
            <a:r>
              <a:rPr lang="en-US" altLang="zh-CN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5</a:t>
            </a:r>
            <a:r>
              <a:rPr lang="zh-CN" altLang="en-US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月，学校首批进入国家“</a:t>
            </a:r>
            <a:r>
              <a:rPr lang="en-US" altLang="zh-CN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211</a:t>
            </a:r>
            <a:r>
              <a:rPr lang="zh-CN" altLang="en-US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工程”建设高校行列。</a:t>
            </a:r>
            <a:r>
              <a:rPr lang="en-US" altLang="zh-CN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2006</a:t>
            </a:r>
            <a:r>
              <a:rPr lang="zh-CN" altLang="en-US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年，学校成为首批“</a:t>
            </a:r>
            <a:r>
              <a:rPr lang="en-US" altLang="zh-CN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985</a:t>
            </a:r>
            <a:r>
              <a:rPr lang="zh-CN" altLang="en-US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工程”优势学科创新平台建设高校。学校本部位于高校云集的北京市海淀区学院路，全校占地约</a:t>
            </a:r>
            <a:r>
              <a:rPr lang="en-US" altLang="zh-CN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80.39</a:t>
            </a:r>
            <a:r>
              <a:rPr lang="zh-CN" altLang="en-US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万平方米，校舍建筑总面积</a:t>
            </a:r>
            <a:r>
              <a:rPr lang="en-US" altLang="zh-CN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85.55</a:t>
            </a:r>
            <a:r>
              <a:rPr lang="zh-CN" altLang="en-US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万平方米。</a:t>
            </a:r>
            <a:endParaRPr lang="zh-CN" altLang="en-US" sz="1400" dirty="0">
              <a:solidFill>
                <a:schemeClr val="bg1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11155431" y="3854370"/>
            <a:ext cx="416948" cy="433995"/>
            <a:chOff x="6110934" y="598864"/>
            <a:chExt cx="416948" cy="433995"/>
          </a:xfrm>
          <a:solidFill>
            <a:schemeClr val="bg1"/>
          </a:solidFill>
        </p:grpSpPr>
        <p:sp>
          <p:nvSpPr>
            <p:cNvPr id="32" name="îŝľîḓê"/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íṣlíḑe"/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îSḻide"/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" name="iṣlîḋè"/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" name="îŝ1ide"/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" name="í$ḻíde"/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80" name="矩形 79"/>
          <p:cNvSpPr/>
          <p:nvPr/>
        </p:nvSpPr>
        <p:spPr>
          <a:xfrm>
            <a:off x="828040" y="1470025"/>
            <a:ext cx="2869565" cy="4537075"/>
          </a:xfrm>
          <a:prstGeom prst="rect">
            <a:avLst/>
          </a:prstGeom>
          <a:gradFill flip="none" rotWithShape="1">
            <a:gsLst>
              <a:gs pos="0">
                <a:srgbClr val="005B94"/>
              </a:gs>
              <a:gs pos="100000">
                <a:srgbClr val="4EB7DA">
                  <a:alpha val="43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691149" y="271818"/>
            <a:ext cx="44024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22000">
                      <a:srgbClr val="005B94"/>
                    </a:gs>
                    <a:gs pos="100000">
                      <a:srgbClr val="4EB7DA"/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崇尚实践之图文图表页</a:t>
            </a:r>
            <a:endParaRPr lang="zh-CN" altLang="en-US" sz="2400" dirty="0">
              <a:gradFill>
                <a:gsLst>
                  <a:gs pos="22000">
                    <a:srgbClr val="005B94"/>
                  </a:gs>
                  <a:gs pos="100000">
                    <a:srgbClr val="4EB7DA"/>
                  </a:gs>
                </a:gsLst>
                <a:lin ang="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30420" y="2522379"/>
            <a:ext cx="2931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第四部分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30420" y="3090446"/>
            <a:ext cx="2931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The fourth part</a:t>
            </a:r>
            <a:endParaRPr lang="zh-CN" altLang="en-US" sz="16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775038" y="636936"/>
            <a:ext cx="641924" cy="642498"/>
            <a:chOff x="1560409" y="3222819"/>
            <a:chExt cx="1776413" cy="1778000"/>
          </a:xfrm>
        </p:grpSpPr>
        <p:grpSp>
          <p:nvGrpSpPr>
            <p:cNvPr id="7" name="组合 6"/>
            <p:cNvGrpSpPr/>
            <p:nvPr/>
          </p:nvGrpSpPr>
          <p:grpSpPr>
            <a:xfrm>
              <a:off x="1560409" y="3222819"/>
              <a:ext cx="1776413" cy="1778000"/>
              <a:chOff x="1560409" y="2069897"/>
              <a:chExt cx="1776413" cy="1778000"/>
            </a:xfrm>
          </p:grpSpPr>
          <p:sp>
            <p:nvSpPr>
              <p:cNvPr id="66" name="îS1îḋé"/>
              <p:cNvSpPr/>
              <p:nvPr/>
            </p:nvSpPr>
            <p:spPr bwMode="auto">
              <a:xfrm>
                <a:off x="1560409" y="2069897"/>
                <a:ext cx="1776413" cy="1778000"/>
              </a:xfrm>
              <a:prstGeom prst="ellipse">
                <a:avLst/>
              </a:prstGeom>
              <a:noFill/>
              <a:ln w="15875" cap="flat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7" name="îṣḷïďé"/>
              <p:cNvSpPr/>
              <p:nvPr/>
            </p:nvSpPr>
            <p:spPr bwMode="auto">
              <a:xfrm>
                <a:off x="1779484" y="2288972"/>
                <a:ext cx="1336675" cy="1338263"/>
              </a:xfrm>
              <a:prstGeom prst="ellips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642165" y="3280763"/>
              <a:ext cx="1612900" cy="1662113"/>
              <a:chOff x="1641372" y="4491628"/>
              <a:chExt cx="1612900" cy="1662113"/>
            </a:xfrm>
            <a:solidFill>
              <a:schemeClr val="bg1"/>
            </a:solidFill>
          </p:grpSpPr>
          <p:sp>
            <p:nvSpPr>
              <p:cNvPr id="9" name="ïś1íďê"/>
              <p:cNvSpPr/>
              <p:nvPr/>
            </p:nvSpPr>
            <p:spPr bwMode="auto">
              <a:xfrm>
                <a:off x="2889147" y="4701178"/>
                <a:ext cx="153988" cy="138113"/>
              </a:xfrm>
              <a:custGeom>
                <a:avLst/>
                <a:gdLst>
                  <a:gd name="T0" fmla="*/ 62 w 83"/>
                  <a:gd name="T1" fmla="*/ 8 h 75"/>
                  <a:gd name="T2" fmla="*/ 53 w 83"/>
                  <a:gd name="T3" fmla="*/ 10 h 75"/>
                  <a:gd name="T4" fmla="*/ 57 w 83"/>
                  <a:gd name="T5" fmla="*/ 0 h 75"/>
                  <a:gd name="T6" fmla="*/ 44 w 83"/>
                  <a:gd name="T7" fmla="*/ 21 h 75"/>
                  <a:gd name="T8" fmla="*/ 58 w 83"/>
                  <a:gd name="T9" fmla="*/ 11 h 75"/>
                  <a:gd name="T10" fmla="*/ 54 w 83"/>
                  <a:gd name="T11" fmla="*/ 18 h 75"/>
                  <a:gd name="T12" fmla="*/ 28 w 83"/>
                  <a:gd name="T13" fmla="*/ 18 h 75"/>
                  <a:gd name="T14" fmla="*/ 19 w 83"/>
                  <a:gd name="T15" fmla="*/ 17 h 75"/>
                  <a:gd name="T16" fmla="*/ 25 w 83"/>
                  <a:gd name="T17" fmla="*/ 12 h 75"/>
                  <a:gd name="T18" fmla="*/ 1 w 83"/>
                  <a:gd name="T19" fmla="*/ 30 h 75"/>
                  <a:gd name="T20" fmla="*/ 13 w 83"/>
                  <a:gd name="T21" fmla="*/ 24 h 75"/>
                  <a:gd name="T22" fmla="*/ 36 w 83"/>
                  <a:gd name="T23" fmla="*/ 28 h 75"/>
                  <a:gd name="T24" fmla="*/ 22 w 83"/>
                  <a:gd name="T25" fmla="*/ 35 h 75"/>
                  <a:gd name="T26" fmla="*/ 45 w 83"/>
                  <a:gd name="T27" fmla="*/ 41 h 75"/>
                  <a:gd name="T28" fmla="*/ 42 w 83"/>
                  <a:gd name="T29" fmla="*/ 41 h 75"/>
                  <a:gd name="T30" fmla="*/ 35 w 83"/>
                  <a:gd name="T31" fmla="*/ 40 h 75"/>
                  <a:gd name="T32" fmla="*/ 37 w 83"/>
                  <a:gd name="T33" fmla="*/ 45 h 75"/>
                  <a:gd name="T34" fmla="*/ 12 w 83"/>
                  <a:gd name="T35" fmla="*/ 34 h 75"/>
                  <a:gd name="T36" fmla="*/ 9 w 83"/>
                  <a:gd name="T37" fmla="*/ 35 h 75"/>
                  <a:gd name="T38" fmla="*/ 20 w 83"/>
                  <a:gd name="T39" fmla="*/ 64 h 75"/>
                  <a:gd name="T40" fmla="*/ 0 w 83"/>
                  <a:gd name="T41" fmla="*/ 57 h 75"/>
                  <a:gd name="T42" fmla="*/ 35 w 83"/>
                  <a:gd name="T43" fmla="*/ 58 h 75"/>
                  <a:gd name="T44" fmla="*/ 46 w 83"/>
                  <a:gd name="T45" fmla="*/ 57 h 75"/>
                  <a:gd name="T46" fmla="*/ 42 w 83"/>
                  <a:gd name="T47" fmla="*/ 48 h 75"/>
                  <a:gd name="T48" fmla="*/ 62 w 83"/>
                  <a:gd name="T49" fmla="*/ 57 h 75"/>
                  <a:gd name="T50" fmla="*/ 61 w 83"/>
                  <a:gd name="T51" fmla="*/ 35 h 75"/>
                  <a:gd name="T52" fmla="*/ 62 w 83"/>
                  <a:gd name="T53" fmla="*/ 34 h 75"/>
                  <a:gd name="T54" fmla="*/ 66 w 83"/>
                  <a:gd name="T55" fmla="*/ 16 h 75"/>
                  <a:gd name="T56" fmla="*/ 63 w 83"/>
                  <a:gd name="T57" fmla="*/ 44 h 75"/>
                  <a:gd name="T58" fmla="*/ 54 w 83"/>
                  <a:gd name="T59" fmla="*/ 32 h 75"/>
                  <a:gd name="T60" fmla="*/ 60 w 83"/>
                  <a:gd name="T61" fmla="*/ 27 h 75"/>
                  <a:gd name="T62" fmla="*/ 67 w 83"/>
                  <a:gd name="T63" fmla="*/ 18 h 75"/>
                  <a:gd name="T64" fmla="*/ 77 w 83"/>
                  <a:gd name="T65" fmla="*/ 23 h 75"/>
                  <a:gd name="T66" fmla="*/ 60 w 83"/>
                  <a:gd name="T67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" h="75">
                    <a:moveTo>
                      <a:pt x="66" y="16"/>
                    </a:moveTo>
                    <a:cubicBezTo>
                      <a:pt x="65" y="13"/>
                      <a:pt x="63" y="11"/>
                      <a:pt x="62" y="8"/>
                    </a:cubicBezTo>
                    <a:cubicBezTo>
                      <a:pt x="59" y="9"/>
                      <a:pt x="57" y="9"/>
                      <a:pt x="54" y="10"/>
                    </a:cubicBezTo>
                    <a:cubicBezTo>
                      <a:pt x="54" y="10"/>
                      <a:pt x="53" y="10"/>
                      <a:pt x="53" y="10"/>
                    </a:cubicBezTo>
                    <a:cubicBezTo>
                      <a:pt x="54" y="7"/>
                      <a:pt x="57" y="6"/>
                      <a:pt x="59" y="3"/>
                    </a:cubicBezTo>
                    <a:cubicBezTo>
                      <a:pt x="58" y="2"/>
                      <a:pt x="58" y="1"/>
                      <a:pt x="57" y="0"/>
                    </a:cubicBezTo>
                    <a:cubicBezTo>
                      <a:pt x="48" y="1"/>
                      <a:pt x="37" y="9"/>
                      <a:pt x="42" y="19"/>
                    </a:cubicBezTo>
                    <a:cubicBezTo>
                      <a:pt x="42" y="19"/>
                      <a:pt x="43" y="20"/>
                      <a:pt x="44" y="21"/>
                    </a:cubicBezTo>
                    <a:cubicBezTo>
                      <a:pt x="47" y="19"/>
                      <a:pt x="48" y="15"/>
                      <a:pt x="51" y="14"/>
                    </a:cubicBezTo>
                    <a:cubicBezTo>
                      <a:pt x="53" y="13"/>
                      <a:pt x="55" y="13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7" y="14"/>
                      <a:pt x="56" y="16"/>
                      <a:pt x="54" y="18"/>
                    </a:cubicBezTo>
                    <a:cubicBezTo>
                      <a:pt x="54" y="21"/>
                      <a:pt x="55" y="24"/>
                      <a:pt x="54" y="27"/>
                    </a:cubicBezTo>
                    <a:cubicBezTo>
                      <a:pt x="54" y="27"/>
                      <a:pt x="30" y="18"/>
                      <a:pt x="28" y="18"/>
                    </a:cubicBezTo>
                    <a:cubicBezTo>
                      <a:pt x="25" y="17"/>
                      <a:pt x="22" y="17"/>
                      <a:pt x="20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5"/>
                      <a:pt x="23" y="15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1" y="16"/>
                      <a:pt x="4" y="18"/>
                    </a:cubicBezTo>
                    <a:cubicBezTo>
                      <a:pt x="0" y="22"/>
                      <a:pt x="0" y="25"/>
                      <a:pt x="1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29"/>
                      <a:pt x="9" y="26"/>
                      <a:pt x="13" y="24"/>
                    </a:cubicBezTo>
                    <a:cubicBezTo>
                      <a:pt x="19" y="20"/>
                      <a:pt x="30" y="22"/>
                      <a:pt x="37" y="27"/>
                    </a:cubicBezTo>
                    <a:cubicBezTo>
                      <a:pt x="37" y="28"/>
                      <a:pt x="36" y="28"/>
                      <a:pt x="36" y="28"/>
                    </a:cubicBezTo>
                    <a:cubicBezTo>
                      <a:pt x="31" y="29"/>
                      <a:pt x="28" y="28"/>
                      <a:pt x="22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2" y="37"/>
                      <a:pt x="22" y="37"/>
                      <a:pt x="24" y="39"/>
                    </a:cubicBezTo>
                    <a:cubicBezTo>
                      <a:pt x="31" y="37"/>
                      <a:pt x="37" y="36"/>
                      <a:pt x="45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1" y="40"/>
                      <a:pt x="40" y="39"/>
                      <a:pt x="39" y="39"/>
                    </a:cubicBezTo>
                    <a:cubicBezTo>
                      <a:pt x="37" y="41"/>
                      <a:pt x="37" y="41"/>
                      <a:pt x="35" y="40"/>
                    </a:cubicBezTo>
                    <a:cubicBezTo>
                      <a:pt x="35" y="40"/>
                      <a:pt x="34" y="41"/>
                      <a:pt x="34" y="41"/>
                    </a:cubicBezTo>
                    <a:cubicBezTo>
                      <a:pt x="35" y="43"/>
                      <a:pt x="35" y="43"/>
                      <a:pt x="37" y="45"/>
                    </a:cubicBezTo>
                    <a:cubicBezTo>
                      <a:pt x="36" y="46"/>
                      <a:pt x="36" y="47"/>
                      <a:pt x="35" y="48"/>
                    </a:cubicBezTo>
                    <a:cubicBezTo>
                      <a:pt x="27" y="44"/>
                      <a:pt x="20" y="40"/>
                      <a:pt x="12" y="34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9" y="34"/>
                      <a:pt x="9" y="35"/>
                      <a:pt x="9" y="35"/>
                    </a:cubicBezTo>
                    <a:cubicBezTo>
                      <a:pt x="11" y="55"/>
                      <a:pt x="20" y="44"/>
                      <a:pt x="31" y="54"/>
                    </a:cubicBezTo>
                    <a:cubicBezTo>
                      <a:pt x="27" y="58"/>
                      <a:pt x="23" y="61"/>
                      <a:pt x="20" y="64"/>
                    </a:cubicBezTo>
                    <a:cubicBezTo>
                      <a:pt x="15" y="63"/>
                      <a:pt x="6" y="55"/>
                      <a:pt x="1" y="56"/>
                    </a:cubicBezTo>
                    <a:cubicBezTo>
                      <a:pt x="1" y="56"/>
                      <a:pt x="1" y="56"/>
                      <a:pt x="0" y="57"/>
                    </a:cubicBezTo>
                    <a:cubicBezTo>
                      <a:pt x="2" y="62"/>
                      <a:pt x="7" y="67"/>
                      <a:pt x="9" y="72"/>
                    </a:cubicBezTo>
                    <a:cubicBezTo>
                      <a:pt x="17" y="75"/>
                      <a:pt x="26" y="66"/>
                      <a:pt x="35" y="58"/>
                    </a:cubicBezTo>
                    <a:cubicBezTo>
                      <a:pt x="37" y="60"/>
                      <a:pt x="39" y="63"/>
                      <a:pt x="42" y="65"/>
                    </a:cubicBezTo>
                    <a:cubicBezTo>
                      <a:pt x="46" y="63"/>
                      <a:pt x="46" y="60"/>
                      <a:pt x="46" y="57"/>
                    </a:cubicBezTo>
                    <a:cubicBezTo>
                      <a:pt x="45" y="54"/>
                      <a:pt x="43" y="53"/>
                      <a:pt x="40" y="50"/>
                    </a:cubicBezTo>
                    <a:cubicBezTo>
                      <a:pt x="41" y="49"/>
                      <a:pt x="42" y="48"/>
                      <a:pt x="42" y="48"/>
                    </a:cubicBezTo>
                    <a:cubicBezTo>
                      <a:pt x="46" y="48"/>
                      <a:pt x="49" y="48"/>
                      <a:pt x="53" y="46"/>
                    </a:cubicBezTo>
                    <a:cubicBezTo>
                      <a:pt x="56" y="49"/>
                      <a:pt x="59" y="53"/>
                      <a:pt x="62" y="57"/>
                    </a:cubicBezTo>
                    <a:cubicBezTo>
                      <a:pt x="65" y="56"/>
                      <a:pt x="68" y="55"/>
                      <a:pt x="70" y="52"/>
                    </a:cubicBezTo>
                    <a:cubicBezTo>
                      <a:pt x="72" y="47"/>
                      <a:pt x="66" y="40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9" y="34"/>
                      <a:pt x="72" y="37"/>
                      <a:pt x="79" y="32"/>
                    </a:cubicBezTo>
                    <a:cubicBezTo>
                      <a:pt x="83" y="17"/>
                      <a:pt x="74" y="21"/>
                      <a:pt x="66" y="16"/>
                    </a:cubicBezTo>
                    <a:close/>
                    <a:moveTo>
                      <a:pt x="63" y="44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55" y="42"/>
                      <a:pt x="46" y="34"/>
                      <a:pt x="38" y="32"/>
                    </a:cubicBezTo>
                    <a:cubicBezTo>
                      <a:pt x="43" y="28"/>
                      <a:pt x="48" y="31"/>
                      <a:pt x="54" y="32"/>
                    </a:cubicBezTo>
                    <a:cubicBezTo>
                      <a:pt x="57" y="36"/>
                      <a:pt x="60" y="40"/>
                      <a:pt x="63" y="44"/>
                    </a:cubicBezTo>
                    <a:close/>
                    <a:moveTo>
                      <a:pt x="60" y="27"/>
                    </a:moveTo>
                    <a:cubicBezTo>
                      <a:pt x="60" y="27"/>
                      <a:pt x="60" y="26"/>
                      <a:pt x="59" y="26"/>
                    </a:cubicBezTo>
                    <a:cubicBezTo>
                      <a:pt x="61" y="23"/>
                      <a:pt x="63" y="20"/>
                      <a:pt x="67" y="18"/>
                    </a:cubicBezTo>
                    <a:cubicBezTo>
                      <a:pt x="69" y="19"/>
                      <a:pt x="71" y="19"/>
                      <a:pt x="74" y="20"/>
                    </a:cubicBezTo>
                    <a:cubicBezTo>
                      <a:pt x="75" y="21"/>
                      <a:pt x="76" y="22"/>
                      <a:pt x="77" y="23"/>
                    </a:cubicBezTo>
                    <a:cubicBezTo>
                      <a:pt x="77" y="24"/>
                      <a:pt x="77" y="24"/>
                      <a:pt x="77" y="25"/>
                    </a:cubicBezTo>
                    <a:cubicBezTo>
                      <a:pt x="72" y="29"/>
                      <a:pt x="66" y="27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" name="ïṩḻîḓé"/>
              <p:cNvSpPr/>
              <p:nvPr/>
            </p:nvSpPr>
            <p:spPr bwMode="auto">
              <a:xfrm>
                <a:off x="2728809" y="4582115"/>
                <a:ext cx="101600" cy="147638"/>
              </a:xfrm>
              <a:custGeom>
                <a:avLst/>
                <a:gdLst>
                  <a:gd name="T0" fmla="*/ 47 w 55"/>
                  <a:gd name="T1" fmla="*/ 0 h 80"/>
                  <a:gd name="T2" fmla="*/ 49 w 55"/>
                  <a:gd name="T3" fmla="*/ 20 h 80"/>
                  <a:gd name="T4" fmla="*/ 51 w 55"/>
                  <a:gd name="T5" fmla="*/ 34 h 80"/>
                  <a:gd name="T6" fmla="*/ 28 w 55"/>
                  <a:gd name="T7" fmla="*/ 38 h 80"/>
                  <a:gd name="T8" fmla="*/ 41 w 55"/>
                  <a:gd name="T9" fmla="*/ 68 h 80"/>
                  <a:gd name="T10" fmla="*/ 25 w 55"/>
                  <a:gd name="T11" fmla="*/ 74 h 80"/>
                  <a:gd name="T12" fmla="*/ 26 w 55"/>
                  <a:gd name="T13" fmla="*/ 39 h 80"/>
                  <a:gd name="T14" fmla="*/ 23 w 55"/>
                  <a:gd name="T15" fmla="*/ 40 h 80"/>
                  <a:gd name="T16" fmla="*/ 7 w 55"/>
                  <a:gd name="T17" fmla="*/ 54 h 80"/>
                  <a:gd name="T18" fmla="*/ 0 w 55"/>
                  <a:gd name="T19" fmla="*/ 43 h 80"/>
                  <a:gd name="T20" fmla="*/ 14 w 55"/>
                  <a:gd name="T21" fmla="*/ 28 h 80"/>
                  <a:gd name="T22" fmla="*/ 6 w 55"/>
                  <a:gd name="T23" fmla="*/ 15 h 80"/>
                  <a:gd name="T24" fmla="*/ 7 w 55"/>
                  <a:gd name="T25" fmla="*/ 15 h 80"/>
                  <a:gd name="T26" fmla="*/ 26 w 55"/>
                  <a:gd name="T27" fmla="*/ 18 h 80"/>
                  <a:gd name="T28" fmla="*/ 47 w 55"/>
                  <a:gd name="T2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80">
                    <a:moveTo>
                      <a:pt x="47" y="0"/>
                    </a:moveTo>
                    <a:cubicBezTo>
                      <a:pt x="55" y="7"/>
                      <a:pt x="49" y="11"/>
                      <a:pt x="49" y="20"/>
                    </a:cubicBezTo>
                    <a:cubicBezTo>
                      <a:pt x="49" y="25"/>
                      <a:pt x="55" y="25"/>
                      <a:pt x="51" y="34"/>
                    </a:cubicBezTo>
                    <a:cubicBezTo>
                      <a:pt x="44" y="37"/>
                      <a:pt x="34" y="32"/>
                      <a:pt x="28" y="38"/>
                    </a:cubicBezTo>
                    <a:cubicBezTo>
                      <a:pt x="38" y="44"/>
                      <a:pt x="45" y="59"/>
                      <a:pt x="41" y="68"/>
                    </a:cubicBezTo>
                    <a:cubicBezTo>
                      <a:pt x="39" y="74"/>
                      <a:pt x="28" y="80"/>
                      <a:pt x="25" y="74"/>
                    </a:cubicBezTo>
                    <a:cubicBezTo>
                      <a:pt x="19" y="62"/>
                      <a:pt x="39" y="55"/>
                      <a:pt x="26" y="39"/>
                    </a:cubicBezTo>
                    <a:cubicBezTo>
                      <a:pt x="25" y="39"/>
                      <a:pt x="25" y="39"/>
                      <a:pt x="23" y="40"/>
                    </a:cubicBezTo>
                    <a:cubicBezTo>
                      <a:pt x="17" y="44"/>
                      <a:pt x="14" y="52"/>
                      <a:pt x="7" y="54"/>
                    </a:cubicBezTo>
                    <a:cubicBezTo>
                      <a:pt x="2" y="51"/>
                      <a:pt x="2" y="48"/>
                      <a:pt x="0" y="43"/>
                    </a:cubicBezTo>
                    <a:cubicBezTo>
                      <a:pt x="3" y="39"/>
                      <a:pt x="14" y="30"/>
                      <a:pt x="14" y="28"/>
                    </a:cubicBezTo>
                    <a:cubicBezTo>
                      <a:pt x="14" y="25"/>
                      <a:pt x="7" y="19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13" y="15"/>
                      <a:pt x="20" y="18"/>
                      <a:pt x="26" y="18"/>
                    </a:cubicBezTo>
                    <a:cubicBezTo>
                      <a:pt x="34" y="17"/>
                      <a:pt x="41" y="5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" name="išḷïḓe"/>
              <p:cNvSpPr/>
              <p:nvPr/>
            </p:nvSpPr>
            <p:spPr bwMode="auto">
              <a:xfrm>
                <a:off x="2490684" y="4510678"/>
                <a:ext cx="144463" cy="160338"/>
              </a:xfrm>
              <a:custGeom>
                <a:avLst/>
                <a:gdLst>
                  <a:gd name="T0" fmla="*/ 55 w 78"/>
                  <a:gd name="T1" fmla="*/ 64 h 87"/>
                  <a:gd name="T2" fmla="*/ 62 w 78"/>
                  <a:gd name="T3" fmla="*/ 50 h 87"/>
                  <a:gd name="T4" fmla="*/ 54 w 78"/>
                  <a:gd name="T5" fmla="*/ 43 h 87"/>
                  <a:gd name="T6" fmla="*/ 69 w 78"/>
                  <a:gd name="T7" fmla="*/ 29 h 87"/>
                  <a:gd name="T8" fmla="*/ 67 w 78"/>
                  <a:gd name="T9" fmla="*/ 21 h 87"/>
                  <a:gd name="T10" fmla="*/ 70 w 78"/>
                  <a:gd name="T11" fmla="*/ 11 h 87"/>
                  <a:gd name="T12" fmla="*/ 69 w 78"/>
                  <a:gd name="T13" fmla="*/ 3 h 87"/>
                  <a:gd name="T14" fmla="*/ 64 w 78"/>
                  <a:gd name="T15" fmla="*/ 0 h 87"/>
                  <a:gd name="T16" fmla="*/ 63 w 78"/>
                  <a:gd name="T17" fmla="*/ 0 h 87"/>
                  <a:gd name="T18" fmla="*/ 63 w 78"/>
                  <a:gd name="T19" fmla="*/ 12 h 87"/>
                  <a:gd name="T20" fmla="*/ 42 w 78"/>
                  <a:gd name="T21" fmla="*/ 25 h 87"/>
                  <a:gd name="T22" fmla="*/ 42 w 78"/>
                  <a:gd name="T23" fmla="*/ 33 h 87"/>
                  <a:gd name="T24" fmla="*/ 33 w 78"/>
                  <a:gd name="T25" fmla="*/ 36 h 87"/>
                  <a:gd name="T26" fmla="*/ 39 w 78"/>
                  <a:gd name="T27" fmla="*/ 33 h 87"/>
                  <a:gd name="T28" fmla="*/ 39 w 78"/>
                  <a:gd name="T29" fmla="*/ 23 h 87"/>
                  <a:gd name="T30" fmla="*/ 36 w 78"/>
                  <a:gd name="T31" fmla="*/ 0 h 87"/>
                  <a:gd name="T32" fmla="*/ 36 w 78"/>
                  <a:gd name="T33" fmla="*/ 0 h 87"/>
                  <a:gd name="T34" fmla="*/ 36 w 78"/>
                  <a:gd name="T35" fmla="*/ 8 h 87"/>
                  <a:gd name="T36" fmla="*/ 30 w 78"/>
                  <a:gd name="T37" fmla="*/ 24 h 87"/>
                  <a:gd name="T38" fmla="*/ 1 w 78"/>
                  <a:gd name="T39" fmla="*/ 29 h 87"/>
                  <a:gd name="T40" fmla="*/ 0 w 78"/>
                  <a:gd name="T41" fmla="*/ 31 h 87"/>
                  <a:gd name="T42" fmla="*/ 18 w 78"/>
                  <a:gd name="T43" fmla="*/ 39 h 87"/>
                  <a:gd name="T44" fmla="*/ 25 w 78"/>
                  <a:gd name="T45" fmla="*/ 36 h 87"/>
                  <a:gd name="T46" fmla="*/ 25 w 78"/>
                  <a:gd name="T47" fmla="*/ 36 h 87"/>
                  <a:gd name="T48" fmla="*/ 3 w 78"/>
                  <a:gd name="T49" fmla="*/ 62 h 87"/>
                  <a:gd name="T50" fmla="*/ 5 w 78"/>
                  <a:gd name="T51" fmla="*/ 67 h 87"/>
                  <a:gd name="T52" fmla="*/ 12 w 78"/>
                  <a:gd name="T53" fmla="*/ 66 h 87"/>
                  <a:gd name="T54" fmla="*/ 22 w 78"/>
                  <a:gd name="T55" fmla="*/ 74 h 87"/>
                  <a:gd name="T56" fmla="*/ 25 w 78"/>
                  <a:gd name="T57" fmla="*/ 61 h 87"/>
                  <a:gd name="T58" fmla="*/ 30 w 78"/>
                  <a:gd name="T59" fmla="*/ 49 h 87"/>
                  <a:gd name="T60" fmla="*/ 48 w 78"/>
                  <a:gd name="T61" fmla="*/ 63 h 87"/>
                  <a:gd name="T62" fmla="*/ 24 w 78"/>
                  <a:gd name="T63" fmla="*/ 71 h 87"/>
                  <a:gd name="T64" fmla="*/ 48 w 78"/>
                  <a:gd name="T65" fmla="*/ 71 h 87"/>
                  <a:gd name="T66" fmla="*/ 51 w 78"/>
                  <a:gd name="T67" fmla="*/ 69 h 87"/>
                  <a:gd name="T68" fmla="*/ 77 w 78"/>
                  <a:gd name="T69" fmla="*/ 87 h 87"/>
                  <a:gd name="T70" fmla="*/ 78 w 78"/>
                  <a:gd name="T71" fmla="*/ 86 h 87"/>
                  <a:gd name="T72" fmla="*/ 55 w 78"/>
                  <a:gd name="T73" fmla="*/ 64 h 87"/>
                  <a:gd name="T74" fmla="*/ 15 w 78"/>
                  <a:gd name="T75" fmla="*/ 64 h 87"/>
                  <a:gd name="T76" fmla="*/ 15 w 78"/>
                  <a:gd name="T77" fmla="*/ 65 h 87"/>
                  <a:gd name="T78" fmla="*/ 11 w 78"/>
                  <a:gd name="T79" fmla="*/ 63 h 87"/>
                  <a:gd name="T80" fmla="*/ 12 w 78"/>
                  <a:gd name="T81" fmla="*/ 60 h 87"/>
                  <a:gd name="T82" fmla="*/ 15 w 78"/>
                  <a:gd name="T83" fmla="*/ 57 h 87"/>
                  <a:gd name="T84" fmla="*/ 17 w 78"/>
                  <a:gd name="T85" fmla="*/ 58 h 87"/>
                  <a:gd name="T86" fmla="*/ 15 w 78"/>
                  <a:gd name="T87" fmla="*/ 64 h 87"/>
                  <a:gd name="T88" fmla="*/ 32 w 78"/>
                  <a:gd name="T89" fmla="*/ 46 h 87"/>
                  <a:gd name="T90" fmla="*/ 44 w 78"/>
                  <a:gd name="T91" fmla="*/ 34 h 87"/>
                  <a:gd name="T92" fmla="*/ 52 w 78"/>
                  <a:gd name="T93" fmla="*/ 35 h 87"/>
                  <a:gd name="T94" fmla="*/ 46 w 78"/>
                  <a:gd name="T95" fmla="*/ 50 h 87"/>
                  <a:gd name="T96" fmla="*/ 48 w 78"/>
                  <a:gd name="T97" fmla="*/ 52 h 87"/>
                  <a:gd name="T98" fmla="*/ 56 w 78"/>
                  <a:gd name="T99" fmla="*/ 50 h 87"/>
                  <a:gd name="T100" fmla="*/ 52 w 78"/>
                  <a:gd name="T101" fmla="*/ 61 h 87"/>
                  <a:gd name="T102" fmla="*/ 32 w 78"/>
                  <a:gd name="T103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87">
                    <a:moveTo>
                      <a:pt x="55" y="64"/>
                    </a:moveTo>
                    <a:cubicBezTo>
                      <a:pt x="58" y="60"/>
                      <a:pt x="60" y="55"/>
                      <a:pt x="62" y="50"/>
                    </a:cubicBezTo>
                    <a:cubicBezTo>
                      <a:pt x="61" y="47"/>
                      <a:pt x="58" y="44"/>
                      <a:pt x="54" y="43"/>
                    </a:cubicBezTo>
                    <a:cubicBezTo>
                      <a:pt x="57" y="36"/>
                      <a:pt x="64" y="33"/>
                      <a:pt x="69" y="29"/>
                    </a:cubicBezTo>
                    <a:cubicBezTo>
                      <a:pt x="69" y="25"/>
                      <a:pt x="67" y="24"/>
                      <a:pt x="67" y="21"/>
                    </a:cubicBezTo>
                    <a:cubicBezTo>
                      <a:pt x="68" y="18"/>
                      <a:pt x="69" y="15"/>
                      <a:pt x="70" y="11"/>
                    </a:cubicBezTo>
                    <a:cubicBezTo>
                      <a:pt x="70" y="9"/>
                      <a:pt x="69" y="6"/>
                      <a:pt x="69" y="3"/>
                    </a:cubicBezTo>
                    <a:cubicBezTo>
                      <a:pt x="68" y="2"/>
                      <a:pt x="67" y="1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61" y="5"/>
                      <a:pt x="63" y="8"/>
                      <a:pt x="63" y="12"/>
                    </a:cubicBezTo>
                    <a:cubicBezTo>
                      <a:pt x="63" y="24"/>
                      <a:pt x="52" y="26"/>
                      <a:pt x="42" y="25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39" y="34"/>
                      <a:pt x="36" y="35"/>
                      <a:pt x="33" y="36"/>
                    </a:cubicBezTo>
                    <a:cubicBezTo>
                      <a:pt x="34" y="32"/>
                      <a:pt x="36" y="32"/>
                      <a:pt x="39" y="33"/>
                    </a:cubicBezTo>
                    <a:cubicBezTo>
                      <a:pt x="41" y="29"/>
                      <a:pt x="38" y="27"/>
                      <a:pt x="39" y="23"/>
                    </a:cubicBezTo>
                    <a:cubicBezTo>
                      <a:pt x="39" y="14"/>
                      <a:pt x="53" y="6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3"/>
                      <a:pt x="36" y="5"/>
                      <a:pt x="36" y="8"/>
                    </a:cubicBezTo>
                    <a:cubicBezTo>
                      <a:pt x="34" y="14"/>
                      <a:pt x="32" y="19"/>
                      <a:pt x="30" y="24"/>
                    </a:cubicBezTo>
                    <a:cubicBezTo>
                      <a:pt x="22" y="26"/>
                      <a:pt x="9" y="26"/>
                      <a:pt x="1" y="29"/>
                    </a:cubicBezTo>
                    <a:cubicBezTo>
                      <a:pt x="1" y="30"/>
                      <a:pt x="1" y="30"/>
                      <a:pt x="0" y="31"/>
                    </a:cubicBezTo>
                    <a:cubicBezTo>
                      <a:pt x="1" y="35"/>
                      <a:pt x="12" y="39"/>
                      <a:pt x="18" y="39"/>
                    </a:cubicBezTo>
                    <a:cubicBezTo>
                      <a:pt x="20" y="38"/>
                      <a:pt x="22" y="37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1" y="52"/>
                      <a:pt x="9" y="50"/>
                      <a:pt x="3" y="62"/>
                    </a:cubicBezTo>
                    <a:cubicBezTo>
                      <a:pt x="4" y="63"/>
                      <a:pt x="4" y="65"/>
                      <a:pt x="5" y="67"/>
                    </a:cubicBezTo>
                    <a:cubicBezTo>
                      <a:pt x="7" y="67"/>
                      <a:pt x="10" y="67"/>
                      <a:pt x="12" y="66"/>
                    </a:cubicBezTo>
                    <a:cubicBezTo>
                      <a:pt x="17" y="68"/>
                      <a:pt x="17" y="72"/>
                      <a:pt x="22" y="74"/>
                    </a:cubicBezTo>
                    <a:cubicBezTo>
                      <a:pt x="25" y="71"/>
                      <a:pt x="24" y="66"/>
                      <a:pt x="25" y="61"/>
                    </a:cubicBezTo>
                    <a:cubicBezTo>
                      <a:pt x="25" y="56"/>
                      <a:pt x="28" y="52"/>
                      <a:pt x="30" y="49"/>
                    </a:cubicBezTo>
                    <a:cubicBezTo>
                      <a:pt x="40" y="53"/>
                      <a:pt x="42" y="58"/>
                      <a:pt x="48" y="63"/>
                    </a:cubicBezTo>
                    <a:cubicBezTo>
                      <a:pt x="44" y="74"/>
                      <a:pt x="29" y="63"/>
                      <a:pt x="24" y="71"/>
                    </a:cubicBezTo>
                    <a:cubicBezTo>
                      <a:pt x="39" y="78"/>
                      <a:pt x="36" y="74"/>
                      <a:pt x="48" y="71"/>
                    </a:cubicBezTo>
                    <a:cubicBezTo>
                      <a:pt x="49" y="70"/>
                      <a:pt x="50" y="70"/>
                      <a:pt x="51" y="69"/>
                    </a:cubicBezTo>
                    <a:cubicBezTo>
                      <a:pt x="58" y="79"/>
                      <a:pt x="58" y="87"/>
                      <a:pt x="77" y="87"/>
                    </a:cubicBezTo>
                    <a:cubicBezTo>
                      <a:pt x="77" y="87"/>
                      <a:pt x="78" y="86"/>
                      <a:pt x="78" y="86"/>
                    </a:cubicBezTo>
                    <a:cubicBezTo>
                      <a:pt x="74" y="76"/>
                      <a:pt x="60" y="73"/>
                      <a:pt x="55" y="64"/>
                    </a:cubicBezTo>
                    <a:close/>
                    <a:moveTo>
                      <a:pt x="15" y="64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4" y="64"/>
                      <a:pt x="13" y="64"/>
                      <a:pt x="11" y="63"/>
                    </a:cubicBezTo>
                    <a:cubicBezTo>
                      <a:pt x="11" y="62"/>
                      <a:pt x="12" y="61"/>
                      <a:pt x="12" y="60"/>
                    </a:cubicBezTo>
                    <a:cubicBezTo>
                      <a:pt x="13" y="59"/>
                      <a:pt x="14" y="58"/>
                      <a:pt x="15" y="57"/>
                    </a:cubicBezTo>
                    <a:cubicBezTo>
                      <a:pt x="16" y="57"/>
                      <a:pt x="16" y="58"/>
                      <a:pt x="17" y="58"/>
                    </a:cubicBezTo>
                    <a:cubicBezTo>
                      <a:pt x="16" y="60"/>
                      <a:pt x="16" y="62"/>
                      <a:pt x="15" y="64"/>
                    </a:cubicBezTo>
                    <a:close/>
                    <a:moveTo>
                      <a:pt x="32" y="46"/>
                    </a:moveTo>
                    <a:cubicBezTo>
                      <a:pt x="35" y="43"/>
                      <a:pt x="44" y="37"/>
                      <a:pt x="44" y="34"/>
                    </a:cubicBezTo>
                    <a:cubicBezTo>
                      <a:pt x="47" y="34"/>
                      <a:pt x="49" y="35"/>
                      <a:pt x="52" y="35"/>
                    </a:cubicBezTo>
                    <a:cubicBezTo>
                      <a:pt x="50" y="40"/>
                      <a:pt x="45" y="44"/>
                      <a:pt x="46" y="50"/>
                    </a:cubicBezTo>
                    <a:cubicBezTo>
                      <a:pt x="46" y="51"/>
                      <a:pt x="47" y="51"/>
                      <a:pt x="48" y="52"/>
                    </a:cubicBezTo>
                    <a:cubicBezTo>
                      <a:pt x="50" y="51"/>
                      <a:pt x="53" y="49"/>
                      <a:pt x="56" y="50"/>
                    </a:cubicBezTo>
                    <a:cubicBezTo>
                      <a:pt x="55" y="54"/>
                      <a:pt x="53" y="57"/>
                      <a:pt x="52" y="61"/>
                    </a:cubicBezTo>
                    <a:cubicBezTo>
                      <a:pt x="45" y="56"/>
                      <a:pt x="44" y="49"/>
                      <a:pt x="3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" name="ï$ľíḍe"/>
              <p:cNvSpPr/>
              <p:nvPr/>
            </p:nvSpPr>
            <p:spPr bwMode="auto">
              <a:xfrm>
                <a:off x="2255734" y="4491628"/>
                <a:ext cx="136525" cy="174625"/>
              </a:xfrm>
              <a:custGeom>
                <a:avLst/>
                <a:gdLst>
                  <a:gd name="T0" fmla="*/ 74 w 74"/>
                  <a:gd name="T1" fmla="*/ 41 h 94"/>
                  <a:gd name="T2" fmla="*/ 64 w 74"/>
                  <a:gd name="T3" fmla="*/ 35 h 94"/>
                  <a:gd name="T4" fmla="*/ 51 w 74"/>
                  <a:gd name="T5" fmla="*/ 5 h 94"/>
                  <a:gd name="T6" fmla="*/ 58 w 74"/>
                  <a:gd name="T7" fmla="*/ 39 h 94"/>
                  <a:gd name="T8" fmla="*/ 47 w 74"/>
                  <a:gd name="T9" fmla="*/ 47 h 94"/>
                  <a:gd name="T10" fmla="*/ 55 w 74"/>
                  <a:gd name="T11" fmla="*/ 34 h 94"/>
                  <a:gd name="T12" fmla="*/ 47 w 74"/>
                  <a:gd name="T13" fmla="*/ 29 h 94"/>
                  <a:gd name="T14" fmla="*/ 54 w 74"/>
                  <a:gd name="T15" fmla="*/ 22 h 94"/>
                  <a:gd name="T16" fmla="*/ 54 w 74"/>
                  <a:gd name="T17" fmla="*/ 20 h 94"/>
                  <a:gd name="T18" fmla="*/ 54 w 74"/>
                  <a:gd name="T19" fmla="*/ 19 h 94"/>
                  <a:gd name="T20" fmla="*/ 41 w 74"/>
                  <a:gd name="T21" fmla="*/ 19 h 94"/>
                  <a:gd name="T22" fmla="*/ 44 w 74"/>
                  <a:gd name="T23" fmla="*/ 22 h 94"/>
                  <a:gd name="T24" fmla="*/ 44 w 74"/>
                  <a:gd name="T25" fmla="*/ 32 h 94"/>
                  <a:gd name="T26" fmla="*/ 48 w 74"/>
                  <a:gd name="T27" fmla="*/ 37 h 94"/>
                  <a:gd name="T28" fmla="*/ 40 w 74"/>
                  <a:gd name="T29" fmla="*/ 58 h 94"/>
                  <a:gd name="T30" fmla="*/ 44 w 74"/>
                  <a:gd name="T31" fmla="*/ 61 h 94"/>
                  <a:gd name="T32" fmla="*/ 59 w 74"/>
                  <a:gd name="T33" fmla="*/ 46 h 94"/>
                  <a:gd name="T34" fmla="*/ 59 w 74"/>
                  <a:gd name="T35" fmla="*/ 46 h 94"/>
                  <a:gd name="T36" fmla="*/ 66 w 74"/>
                  <a:gd name="T37" fmla="*/ 93 h 94"/>
                  <a:gd name="T38" fmla="*/ 68 w 74"/>
                  <a:gd name="T39" fmla="*/ 93 h 94"/>
                  <a:gd name="T40" fmla="*/ 65 w 74"/>
                  <a:gd name="T41" fmla="*/ 42 h 94"/>
                  <a:gd name="T42" fmla="*/ 73 w 74"/>
                  <a:gd name="T43" fmla="*/ 41 h 94"/>
                  <a:gd name="T44" fmla="*/ 74 w 74"/>
                  <a:gd name="T45" fmla="*/ 41 h 94"/>
                  <a:gd name="T46" fmla="*/ 43 w 74"/>
                  <a:gd name="T47" fmla="*/ 42 h 94"/>
                  <a:gd name="T48" fmla="*/ 35 w 74"/>
                  <a:gd name="T49" fmla="*/ 48 h 94"/>
                  <a:gd name="T50" fmla="*/ 39 w 74"/>
                  <a:gd name="T51" fmla="*/ 38 h 94"/>
                  <a:gd name="T52" fmla="*/ 37 w 74"/>
                  <a:gd name="T53" fmla="*/ 29 h 94"/>
                  <a:gd name="T54" fmla="*/ 40 w 74"/>
                  <a:gd name="T55" fmla="*/ 27 h 94"/>
                  <a:gd name="T56" fmla="*/ 34 w 74"/>
                  <a:gd name="T57" fmla="*/ 16 h 94"/>
                  <a:gd name="T58" fmla="*/ 32 w 74"/>
                  <a:gd name="T59" fmla="*/ 15 h 94"/>
                  <a:gd name="T60" fmla="*/ 4 w 74"/>
                  <a:gd name="T61" fmla="*/ 46 h 94"/>
                  <a:gd name="T62" fmla="*/ 30 w 74"/>
                  <a:gd name="T63" fmla="*/ 29 h 94"/>
                  <a:gd name="T64" fmla="*/ 8 w 74"/>
                  <a:gd name="T65" fmla="*/ 52 h 94"/>
                  <a:gd name="T66" fmla="*/ 0 w 74"/>
                  <a:gd name="T67" fmla="*/ 56 h 94"/>
                  <a:gd name="T68" fmla="*/ 3 w 74"/>
                  <a:gd name="T69" fmla="*/ 61 h 94"/>
                  <a:gd name="T70" fmla="*/ 23 w 74"/>
                  <a:gd name="T71" fmla="*/ 54 h 94"/>
                  <a:gd name="T72" fmla="*/ 25 w 74"/>
                  <a:gd name="T73" fmla="*/ 53 h 94"/>
                  <a:gd name="T74" fmla="*/ 25 w 74"/>
                  <a:gd name="T75" fmla="*/ 53 h 94"/>
                  <a:gd name="T76" fmla="*/ 20 w 74"/>
                  <a:gd name="T77" fmla="*/ 72 h 94"/>
                  <a:gd name="T78" fmla="*/ 25 w 74"/>
                  <a:gd name="T79" fmla="*/ 76 h 94"/>
                  <a:gd name="T80" fmla="*/ 26 w 74"/>
                  <a:gd name="T81" fmla="*/ 76 h 94"/>
                  <a:gd name="T82" fmla="*/ 30 w 74"/>
                  <a:gd name="T83" fmla="*/ 67 h 94"/>
                  <a:gd name="T84" fmla="*/ 31 w 74"/>
                  <a:gd name="T85" fmla="*/ 66 h 94"/>
                  <a:gd name="T86" fmla="*/ 32 w 74"/>
                  <a:gd name="T87" fmla="*/ 75 h 94"/>
                  <a:gd name="T88" fmla="*/ 35 w 74"/>
                  <a:gd name="T89" fmla="*/ 76 h 94"/>
                  <a:gd name="T90" fmla="*/ 38 w 74"/>
                  <a:gd name="T91" fmla="*/ 76 h 94"/>
                  <a:gd name="T92" fmla="*/ 35 w 74"/>
                  <a:gd name="T93" fmla="*/ 61 h 94"/>
                  <a:gd name="T94" fmla="*/ 43 w 74"/>
                  <a:gd name="T95" fmla="*/ 4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94">
                    <a:moveTo>
                      <a:pt x="74" y="41"/>
                    </a:moveTo>
                    <a:cubicBezTo>
                      <a:pt x="73" y="36"/>
                      <a:pt x="70" y="34"/>
                      <a:pt x="64" y="35"/>
                    </a:cubicBezTo>
                    <a:cubicBezTo>
                      <a:pt x="63" y="24"/>
                      <a:pt x="67" y="0"/>
                      <a:pt x="51" y="5"/>
                    </a:cubicBezTo>
                    <a:cubicBezTo>
                      <a:pt x="50" y="9"/>
                      <a:pt x="61" y="31"/>
                      <a:pt x="58" y="39"/>
                    </a:cubicBezTo>
                    <a:cubicBezTo>
                      <a:pt x="58" y="39"/>
                      <a:pt x="47" y="47"/>
                      <a:pt x="47" y="47"/>
                    </a:cubicBezTo>
                    <a:cubicBezTo>
                      <a:pt x="48" y="41"/>
                      <a:pt x="53" y="39"/>
                      <a:pt x="55" y="34"/>
                    </a:cubicBezTo>
                    <a:cubicBezTo>
                      <a:pt x="56" y="30"/>
                      <a:pt x="49" y="31"/>
                      <a:pt x="47" y="29"/>
                    </a:cubicBezTo>
                    <a:cubicBezTo>
                      <a:pt x="48" y="26"/>
                      <a:pt x="51" y="23"/>
                      <a:pt x="54" y="22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0" y="17"/>
                      <a:pt x="45" y="17"/>
                      <a:pt x="41" y="19"/>
                    </a:cubicBezTo>
                    <a:cubicBezTo>
                      <a:pt x="41" y="22"/>
                      <a:pt x="42" y="22"/>
                      <a:pt x="44" y="22"/>
                    </a:cubicBezTo>
                    <a:cubicBezTo>
                      <a:pt x="44" y="26"/>
                      <a:pt x="44" y="29"/>
                      <a:pt x="44" y="32"/>
                    </a:cubicBezTo>
                    <a:cubicBezTo>
                      <a:pt x="45" y="34"/>
                      <a:pt x="47" y="35"/>
                      <a:pt x="48" y="37"/>
                    </a:cubicBezTo>
                    <a:cubicBezTo>
                      <a:pt x="46" y="41"/>
                      <a:pt x="35" y="51"/>
                      <a:pt x="40" y="58"/>
                    </a:cubicBezTo>
                    <a:cubicBezTo>
                      <a:pt x="41" y="60"/>
                      <a:pt x="42" y="60"/>
                      <a:pt x="44" y="61"/>
                    </a:cubicBezTo>
                    <a:cubicBezTo>
                      <a:pt x="49" y="55"/>
                      <a:pt x="51" y="50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1" y="60"/>
                      <a:pt x="59" y="83"/>
                      <a:pt x="66" y="93"/>
                    </a:cubicBezTo>
                    <a:cubicBezTo>
                      <a:pt x="67" y="94"/>
                      <a:pt x="67" y="93"/>
                      <a:pt x="68" y="93"/>
                    </a:cubicBezTo>
                    <a:cubicBezTo>
                      <a:pt x="68" y="78"/>
                      <a:pt x="67" y="60"/>
                      <a:pt x="65" y="42"/>
                    </a:cubicBezTo>
                    <a:cubicBezTo>
                      <a:pt x="68" y="42"/>
                      <a:pt x="72" y="42"/>
                      <a:pt x="73" y="41"/>
                    </a:cubicBezTo>
                    <a:cubicBezTo>
                      <a:pt x="74" y="41"/>
                      <a:pt x="74" y="41"/>
                      <a:pt x="74" y="41"/>
                    </a:cubicBezTo>
                    <a:close/>
                    <a:moveTo>
                      <a:pt x="43" y="42"/>
                    </a:moveTo>
                    <a:cubicBezTo>
                      <a:pt x="39" y="44"/>
                      <a:pt x="38" y="46"/>
                      <a:pt x="35" y="48"/>
                    </a:cubicBezTo>
                    <a:cubicBezTo>
                      <a:pt x="35" y="42"/>
                      <a:pt x="39" y="42"/>
                      <a:pt x="39" y="38"/>
                    </a:cubicBezTo>
                    <a:cubicBezTo>
                      <a:pt x="40" y="35"/>
                      <a:pt x="37" y="33"/>
                      <a:pt x="37" y="29"/>
                    </a:cubicBezTo>
                    <a:cubicBezTo>
                      <a:pt x="38" y="28"/>
                      <a:pt x="39" y="28"/>
                      <a:pt x="40" y="27"/>
                    </a:cubicBezTo>
                    <a:cubicBezTo>
                      <a:pt x="41" y="24"/>
                      <a:pt x="36" y="16"/>
                      <a:pt x="34" y="16"/>
                    </a:cubicBezTo>
                    <a:cubicBezTo>
                      <a:pt x="33" y="16"/>
                      <a:pt x="32" y="15"/>
                      <a:pt x="32" y="15"/>
                    </a:cubicBezTo>
                    <a:cubicBezTo>
                      <a:pt x="22" y="28"/>
                      <a:pt x="10" y="30"/>
                      <a:pt x="4" y="46"/>
                    </a:cubicBezTo>
                    <a:cubicBezTo>
                      <a:pt x="13" y="41"/>
                      <a:pt x="17" y="31"/>
                      <a:pt x="30" y="29"/>
                    </a:cubicBezTo>
                    <a:cubicBezTo>
                      <a:pt x="29" y="39"/>
                      <a:pt x="16" y="48"/>
                      <a:pt x="8" y="52"/>
                    </a:cubicBezTo>
                    <a:cubicBezTo>
                      <a:pt x="4" y="54"/>
                      <a:pt x="2" y="52"/>
                      <a:pt x="0" y="56"/>
                    </a:cubicBezTo>
                    <a:cubicBezTo>
                      <a:pt x="0" y="59"/>
                      <a:pt x="1" y="60"/>
                      <a:pt x="3" y="61"/>
                    </a:cubicBezTo>
                    <a:cubicBezTo>
                      <a:pt x="10" y="63"/>
                      <a:pt x="22" y="58"/>
                      <a:pt x="23" y="54"/>
                    </a:cubicBezTo>
                    <a:cubicBezTo>
                      <a:pt x="24" y="54"/>
                      <a:pt x="24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9"/>
                      <a:pt x="22" y="66"/>
                      <a:pt x="20" y="72"/>
                    </a:cubicBezTo>
                    <a:cubicBezTo>
                      <a:pt x="21" y="74"/>
                      <a:pt x="23" y="75"/>
                      <a:pt x="25" y="76"/>
                    </a:cubicBezTo>
                    <a:cubicBezTo>
                      <a:pt x="25" y="76"/>
                      <a:pt x="26" y="76"/>
                      <a:pt x="26" y="76"/>
                    </a:cubicBezTo>
                    <a:cubicBezTo>
                      <a:pt x="28" y="73"/>
                      <a:pt x="29" y="70"/>
                      <a:pt x="30" y="67"/>
                    </a:cubicBezTo>
                    <a:cubicBezTo>
                      <a:pt x="31" y="67"/>
                      <a:pt x="31" y="67"/>
                      <a:pt x="31" y="66"/>
                    </a:cubicBezTo>
                    <a:cubicBezTo>
                      <a:pt x="32" y="69"/>
                      <a:pt x="32" y="72"/>
                      <a:pt x="32" y="75"/>
                    </a:cubicBezTo>
                    <a:cubicBezTo>
                      <a:pt x="33" y="75"/>
                      <a:pt x="34" y="76"/>
                      <a:pt x="35" y="76"/>
                    </a:cubicBezTo>
                    <a:cubicBezTo>
                      <a:pt x="36" y="76"/>
                      <a:pt x="37" y="76"/>
                      <a:pt x="38" y="76"/>
                    </a:cubicBezTo>
                    <a:cubicBezTo>
                      <a:pt x="37" y="71"/>
                      <a:pt x="36" y="66"/>
                      <a:pt x="35" y="61"/>
                    </a:cubicBezTo>
                    <a:cubicBezTo>
                      <a:pt x="38" y="54"/>
                      <a:pt x="40" y="48"/>
                      <a:pt x="4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" name="î$ḻîḑe"/>
              <p:cNvSpPr/>
              <p:nvPr/>
            </p:nvSpPr>
            <p:spPr bwMode="auto">
              <a:xfrm>
                <a:off x="2055709" y="4566240"/>
                <a:ext cx="136525" cy="150813"/>
              </a:xfrm>
              <a:custGeom>
                <a:avLst/>
                <a:gdLst>
                  <a:gd name="T0" fmla="*/ 55 w 74"/>
                  <a:gd name="T1" fmla="*/ 53 h 82"/>
                  <a:gd name="T2" fmla="*/ 54 w 74"/>
                  <a:gd name="T3" fmla="*/ 51 h 82"/>
                  <a:gd name="T4" fmla="*/ 57 w 74"/>
                  <a:gd name="T5" fmla="*/ 49 h 82"/>
                  <a:gd name="T6" fmla="*/ 56 w 74"/>
                  <a:gd name="T7" fmla="*/ 45 h 82"/>
                  <a:gd name="T8" fmla="*/ 52 w 74"/>
                  <a:gd name="T9" fmla="*/ 45 h 82"/>
                  <a:gd name="T10" fmla="*/ 51 w 74"/>
                  <a:gd name="T11" fmla="*/ 44 h 82"/>
                  <a:gd name="T12" fmla="*/ 60 w 74"/>
                  <a:gd name="T13" fmla="*/ 32 h 82"/>
                  <a:gd name="T14" fmla="*/ 60 w 74"/>
                  <a:gd name="T15" fmla="*/ 30 h 82"/>
                  <a:gd name="T16" fmla="*/ 34 w 74"/>
                  <a:gd name="T17" fmla="*/ 38 h 82"/>
                  <a:gd name="T18" fmla="*/ 33 w 74"/>
                  <a:gd name="T19" fmla="*/ 38 h 82"/>
                  <a:gd name="T20" fmla="*/ 60 w 74"/>
                  <a:gd name="T21" fmla="*/ 16 h 82"/>
                  <a:gd name="T22" fmla="*/ 61 w 74"/>
                  <a:gd name="T23" fmla="*/ 10 h 82"/>
                  <a:gd name="T24" fmla="*/ 42 w 74"/>
                  <a:gd name="T25" fmla="*/ 11 h 82"/>
                  <a:gd name="T26" fmla="*/ 27 w 74"/>
                  <a:gd name="T27" fmla="*/ 0 h 82"/>
                  <a:gd name="T28" fmla="*/ 24 w 74"/>
                  <a:gd name="T29" fmla="*/ 0 h 82"/>
                  <a:gd name="T30" fmla="*/ 29 w 74"/>
                  <a:gd name="T31" fmla="*/ 21 h 82"/>
                  <a:gd name="T32" fmla="*/ 11 w 74"/>
                  <a:gd name="T33" fmla="*/ 39 h 82"/>
                  <a:gd name="T34" fmla="*/ 1 w 74"/>
                  <a:gd name="T35" fmla="*/ 44 h 82"/>
                  <a:gd name="T36" fmla="*/ 0 w 74"/>
                  <a:gd name="T37" fmla="*/ 47 h 82"/>
                  <a:gd name="T38" fmla="*/ 35 w 74"/>
                  <a:gd name="T39" fmla="*/ 26 h 82"/>
                  <a:gd name="T40" fmla="*/ 35 w 74"/>
                  <a:gd name="T41" fmla="*/ 26 h 82"/>
                  <a:gd name="T42" fmla="*/ 30 w 74"/>
                  <a:gd name="T43" fmla="*/ 48 h 82"/>
                  <a:gd name="T44" fmla="*/ 40 w 74"/>
                  <a:gd name="T45" fmla="*/ 57 h 82"/>
                  <a:gd name="T46" fmla="*/ 35 w 74"/>
                  <a:gd name="T47" fmla="*/ 78 h 82"/>
                  <a:gd name="T48" fmla="*/ 45 w 74"/>
                  <a:gd name="T49" fmla="*/ 82 h 82"/>
                  <a:gd name="T50" fmla="*/ 47 w 74"/>
                  <a:gd name="T51" fmla="*/ 80 h 82"/>
                  <a:gd name="T52" fmla="*/ 46 w 74"/>
                  <a:gd name="T53" fmla="*/ 67 h 82"/>
                  <a:gd name="T54" fmla="*/ 47 w 74"/>
                  <a:gd name="T55" fmla="*/ 66 h 82"/>
                  <a:gd name="T56" fmla="*/ 50 w 74"/>
                  <a:gd name="T57" fmla="*/ 73 h 82"/>
                  <a:gd name="T58" fmla="*/ 58 w 74"/>
                  <a:gd name="T59" fmla="*/ 79 h 82"/>
                  <a:gd name="T60" fmla="*/ 59 w 74"/>
                  <a:gd name="T61" fmla="*/ 79 h 82"/>
                  <a:gd name="T62" fmla="*/ 53 w 74"/>
                  <a:gd name="T63" fmla="*/ 57 h 82"/>
                  <a:gd name="T64" fmla="*/ 56 w 74"/>
                  <a:gd name="T65" fmla="*/ 55 h 82"/>
                  <a:gd name="T66" fmla="*/ 56 w 74"/>
                  <a:gd name="T67" fmla="*/ 55 h 82"/>
                  <a:gd name="T68" fmla="*/ 69 w 74"/>
                  <a:gd name="T69" fmla="*/ 69 h 82"/>
                  <a:gd name="T70" fmla="*/ 74 w 74"/>
                  <a:gd name="T71" fmla="*/ 64 h 82"/>
                  <a:gd name="T72" fmla="*/ 55 w 74"/>
                  <a:gd name="T73" fmla="*/ 53 h 82"/>
                  <a:gd name="T74" fmla="*/ 40 w 74"/>
                  <a:gd name="T75" fmla="*/ 46 h 82"/>
                  <a:gd name="T76" fmla="*/ 39 w 74"/>
                  <a:gd name="T77" fmla="*/ 46 h 82"/>
                  <a:gd name="T78" fmla="*/ 38 w 74"/>
                  <a:gd name="T79" fmla="*/ 46 h 82"/>
                  <a:gd name="T80" fmla="*/ 37 w 74"/>
                  <a:gd name="T81" fmla="*/ 44 h 82"/>
                  <a:gd name="T82" fmla="*/ 44 w 74"/>
                  <a:gd name="T83" fmla="*/ 36 h 82"/>
                  <a:gd name="T84" fmla="*/ 46 w 74"/>
                  <a:gd name="T85" fmla="*/ 35 h 82"/>
                  <a:gd name="T86" fmla="*/ 46 w 74"/>
                  <a:gd name="T87" fmla="*/ 35 h 82"/>
                  <a:gd name="T88" fmla="*/ 40 w 74"/>
                  <a:gd name="T8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" h="82">
                    <a:moveTo>
                      <a:pt x="55" y="53"/>
                    </a:moveTo>
                    <a:cubicBezTo>
                      <a:pt x="55" y="53"/>
                      <a:pt x="54" y="52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7" y="48"/>
                      <a:pt x="56" y="47"/>
                      <a:pt x="56" y="45"/>
                    </a:cubicBezTo>
                    <a:cubicBezTo>
                      <a:pt x="54" y="45"/>
                      <a:pt x="53" y="45"/>
                      <a:pt x="52" y="45"/>
                    </a:cubicBezTo>
                    <a:cubicBezTo>
                      <a:pt x="51" y="45"/>
                      <a:pt x="51" y="44"/>
                      <a:pt x="51" y="44"/>
                    </a:cubicBezTo>
                    <a:cubicBezTo>
                      <a:pt x="53" y="40"/>
                      <a:pt x="59" y="36"/>
                      <a:pt x="60" y="32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50" y="21"/>
                      <a:pt x="41" y="31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0"/>
                      <a:pt x="48" y="16"/>
                      <a:pt x="60" y="16"/>
                    </a:cubicBezTo>
                    <a:cubicBezTo>
                      <a:pt x="61" y="14"/>
                      <a:pt x="61" y="12"/>
                      <a:pt x="61" y="10"/>
                    </a:cubicBezTo>
                    <a:cubicBezTo>
                      <a:pt x="50" y="3"/>
                      <a:pt x="52" y="11"/>
                      <a:pt x="42" y="11"/>
                    </a:cubicBezTo>
                    <a:cubicBezTo>
                      <a:pt x="38" y="10"/>
                      <a:pt x="32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1" y="5"/>
                      <a:pt x="30" y="14"/>
                      <a:pt x="29" y="21"/>
                    </a:cubicBezTo>
                    <a:cubicBezTo>
                      <a:pt x="19" y="27"/>
                      <a:pt x="17" y="33"/>
                      <a:pt x="11" y="39"/>
                    </a:cubicBezTo>
                    <a:cubicBezTo>
                      <a:pt x="8" y="42"/>
                      <a:pt x="4" y="42"/>
                      <a:pt x="1" y="44"/>
                    </a:cubicBezTo>
                    <a:cubicBezTo>
                      <a:pt x="1" y="45"/>
                      <a:pt x="0" y="46"/>
                      <a:pt x="0" y="47"/>
                    </a:cubicBezTo>
                    <a:cubicBezTo>
                      <a:pt x="11" y="69"/>
                      <a:pt x="23" y="30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3" y="33"/>
                      <a:pt x="28" y="39"/>
                      <a:pt x="30" y="48"/>
                    </a:cubicBezTo>
                    <a:cubicBezTo>
                      <a:pt x="30" y="51"/>
                      <a:pt x="37" y="56"/>
                      <a:pt x="40" y="57"/>
                    </a:cubicBezTo>
                    <a:cubicBezTo>
                      <a:pt x="37" y="64"/>
                      <a:pt x="32" y="69"/>
                      <a:pt x="35" y="78"/>
                    </a:cubicBezTo>
                    <a:cubicBezTo>
                      <a:pt x="39" y="79"/>
                      <a:pt x="42" y="80"/>
                      <a:pt x="45" y="82"/>
                    </a:cubicBezTo>
                    <a:cubicBezTo>
                      <a:pt x="46" y="81"/>
                      <a:pt x="46" y="81"/>
                      <a:pt x="47" y="80"/>
                    </a:cubicBezTo>
                    <a:cubicBezTo>
                      <a:pt x="49" y="77"/>
                      <a:pt x="45" y="70"/>
                      <a:pt x="46" y="67"/>
                    </a:cubicBezTo>
                    <a:cubicBezTo>
                      <a:pt x="46" y="66"/>
                      <a:pt x="46" y="66"/>
                      <a:pt x="47" y="66"/>
                    </a:cubicBezTo>
                    <a:cubicBezTo>
                      <a:pt x="48" y="67"/>
                      <a:pt x="49" y="71"/>
                      <a:pt x="50" y="73"/>
                    </a:cubicBezTo>
                    <a:cubicBezTo>
                      <a:pt x="52" y="76"/>
                      <a:pt x="55" y="77"/>
                      <a:pt x="58" y="79"/>
                    </a:cubicBezTo>
                    <a:cubicBezTo>
                      <a:pt x="58" y="79"/>
                      <a:pt x="58" y="79"/>
                      <a:pt x="59" y="79"/>
                    </a:cubicBezTo>
                    <a:cubicBezTo>
                      <a:pt x="60" y="72"/>
                      <a:pt x="53" y="64"/>
                      <a:pt x="53" y="57"/>
                    </a:cubicBezTo>
                    <a:cubicBezTo>
                      <a:pt x="54" y="56"/>
                      <a:pt x="55" y="56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63" y="60"/>
                      <a:pt x="59" y="67"/>
                      <a:pt x="69" y="69"/>
                    </a:cubicBezTo>
                    <a:cubicBezTo>
                      <a:pt x="71" y="67"/>
                      <a:pt x="72" y="66"/>
                      <a:pt x="74" y="64"/>
                    </a:cubicBezTo>
                    <a:cubicBezTo>
                      <a:pt x="71" y="56"/>
                      <a:pt x="63" y="51"/>
                      <a:pt x="55" y="53"/>
                    </a:cubicBezTo>
                    <a:close/>
                    <a:moveTo>
                      <a:pt x="40" y="46"/>
                    </a:moveTo>
                    <a:cubicBezTo>
                      <a:pt x="40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5"/>
                      <a:pt x="37" y="45"/>
                      <a:pt x="37" y="44"/>
                    </a:cubicBezTo>
                    <a:cubicBezTo>
                      <a:pt x="39" y="41"/>
                      <a:pt x="42" y="39"/>
                      <a:pt x="44" y="36"/>
                    </a:cubicBezTo>
                    <a:cubicBezTo>
                      <a:pt x="45" y="36"/>
                      <a:pt x="45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9"/>
                      <a:pt x="42" y="42"/>
                      <a:pt x="4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" name="ïşḻíḍe"/>
              <p:cNvSpPr/>
              <p:nvPr/>
            </p:nvSpPr>
            <p:spPr bwMode="auto">
              <a:xfrm>
                <a:off x="1882672" y="4669428"/>
                <a:ext cx="160338" cy="169863"/>
              </a:xfrm>
              <a:custGeom>
                <a:avLst/>
                <a:gdLst>
                  <a:gd name="T0" fmla="*/ 29 w 87"/>
                  <a:gd name="T1" fmla="*/ 8 h 92"/>
                  <a:gd name="T2" fmla="*/ 52 w 87"/>
                  <a:gd name="T3" fmla="*/ 17 h 92"/>
                  <a:gd name="T4" fmla="*/ 61 w 87"/>
                  <a:gd name="T5" fmla="*/ 16 h 92"/>
                  <a:gd name="T6" fmla="*/ 62 w 87"/>
                  <a:gd name="T7" fmla="*/ 17 h 92"/>
                  <a:gd name="T8" fmla="*/ 69 w 87"/>
                  <a:gd name="T9" fmla="*/ 42 h 92"/>
                  <a:gd name="T10" fmla="*/ 86 w 87"/>
                  <a:gd name="T11" fmla="*/ 35 h 92"/>
                  <a:gd name="T12" fmla="*/ 87 w 87"/>
                  <a:gd name="T13" fmla="*/ 39 h 92"/>
                  <a:gd name="T14" fmla="*/ 76 w 87"/>
                  <a:gd name="T15" fmla="*/ 55 h 92"/>
                  <a:gd name="T16" fmla="*/ 67 w 87"/>
                  <a:gd name="T17" fmla="*/ 76 h 92"/>
                  <a:gd name="T18" fmla="*/ 65 w 87"/>
                  <a:gd name="T19" fmla="*/ 74 h 92"/>
                  <a:gd name="T20" fmla="*/ 69 w 87"/>
                  <a:gd name="T21" fmla="*/ 53 h 92"/>
                  <a:gd name="T22" fmla="*/ 55 w 87"/>
                  <a:gd name="T23" fmla="*/ 40 h 92"/>
                  <a:gd name="T24" fmla="*/ 45 w 87"/>
                  <a:gd name="T25" fmla="*/ 44 h 92"/>
                  <a:gd name="T26" fmla="*/ 46 w 87"/>
                  <a:gd name="T27" fmla="*/ 89 h 92"/>
                  <a:gd name="T28" fmla="*/ 38 w 87"/>
                  <a:gd name="T29" fmla="*/ 92 h 92"/>
                  <a:gd name="T30" fmla="*/ 27 w 87"/>
                  <a:gd name="T31" fmla="*/ 68 h 92"/>
                  <a:gd name="T32" fmla="*/ 14 w 87"/>
                  <a:gd name="T33" fmla="*/ 70 h 92"/>
                  <a:gd name="T34" fmla="*/ 12 w 87"/>
                  <a:gd name="T35" fmla="*/ 65 h 92"/>
                  <a:gd name="T36" fmla="*/ 18 w 87"/>
                  <a:gd name="T37" fmla="*/ 58 h 92"/>
                  <a:gd name="T38" fmla="*/ 0 w 87"/>
                  <a:gd name="T39" fmla="*/ 42 h 92"/>
                  <a:gd name="T40" fmla="*/ 0 w 87"/>
                  <a:gd name="T41" fmla="*/ 42 h 92"/>
                  <a:gd name="T42" fmla="*/ 21 w 87"/>
                  <a:gd name="T43" fmla="*/ 39 h 92"/>
                  <a:gd name="T44" fmla="*/ 27 w 87"/>
                  <a:gd name="T45" fmla="*/ 48 h 92"/>
                  <a:gd name="T46" fmla="*/ 34 w 87"/>
                  <a:gd name="T47" fmla="*/ 52 h 92"/>
                  <a:gd name="T48" fmla="*/ 36 w 87"/>
                  <a:gd name="T49" fmla="*/ 62 h 92"/>
                  <a:gd name="T50" fmla="*/ 39 w 87"/>
                  <a:gd name="T51" fmla="*/ 44 h 92"/>
                  <a:gd name="T52" fmla="*/ 46 w 87"/>
                  <a:gd name="T53" fmla="*/ 28 h 92"/>
                  <a:gd name="T54" fmla="*/ 29 w 87"/>
                  <a:gd name="T55" fmla="*/ 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92">
                    <a:moveTo>
                      <a:pt x="29" y="8"/>
                    </a:moveTo>
                    <a:cubicBezTo>
                      <a:pt x="42" y="0"/>
                      <a:pt x="43" y="12"/>
                      <a:pt x="52" y="17"/>
                    </a:cubicBezTo>
                    <a:cubicBezTo>
                      <a:pt x="55" y="15"/>
                      <a:pt x="58" y="15"/>
                      <a:pt x="61" y="16"/>
                    </a:cubicBezTo>
                    <a:cubicBezTo>
                      <a:pt x="61" y="16"/>
                      <a:pt x="62" y="17"/>
                      <a:pt x="62" y="17"/>
                    </a:cubicBezTo>
                    <a:cubicBezTo>
                      <a:pt x="62" y="26"/>
                      <a:pt x="58" y="33"/>
                      <a:pt x="69" y="42"/>
                    </a:cubicBezTo>
                    <a:cubicBezTo>
                      <a:pt x="75" y="35"/>
                      <a:pt x="80" y="33"/>
                      <a:pt x="86" y="35"/>
                    </a:cubicBezTo>
                    <a:cubicBezTo>
                      <a:pt x="87" y="36"/>
                      <a:pt x="87" y="38"/>
                      <a:pt x="87" y="39"/>
                    </a:cubicBezTo>
                    <a:cubicBezTo>
                      <a:pt x="83" y="45"/>
                      <a:pt x="80" y="50"/>
                      <a:pt x="76" y="55"/>
                    </a:cubicBezTo>
                    <a:cubicBezTo>
                      <a:pt x="71" y="62"/>
                      <a:pt x="71" y="70"/>
                      <a:pt x="67" y="76"/>
                    </a:cubicBezTo>
                    <a:cubicBezTo>
                      <a:pt x="66" y="75"/>
                      <a:pt x="66" y="75"/>
                      <a:pt x="65" y="74"/>
                    </a:cubicBezTo>
                    <a:cubicBezTo>
                      <a:pt x="63" y="66"/>
                      <a:pt x="67" y="60"/>
                      <a:pt x="69" y="53"/>
                    </a:cubicBezTo>
                    <a:cubicBezTo>
                      <a:pt x="64" y="51"/>
                      <a:pt x="60" y="46"/>
                      <a:pt x="55" y="40"/>
                    </a:cubicBezTo>
                    <a:cubicBezTo>
                      <a:pt x="52" y="42"/>
                      <a:pt x="49" y="41"/>
                      <a:pt x="45" y="44"/>
                    </a:cubicBezTo>
                    <a:cubicBezTo>
                      <a:pt x="40" y="59"/>
                      <a:pt x="48" y="75"/>
                      <a:pt x="46" y="89"/>
                    </a:cubicBezTo>
                    <a:cubicBezTo>
                      <a:pt x="43" y="92"/>
                      <a:pt x="41" y="91"/>
                      <a:pt x="38" y="92"/>
                    </a:cubicBezTo>
                    <a:cubicBezTo>
                      <a:pt x="31" y="83"/>
                      <a:pt x="33" y="76"/>
                      <a:pt x="27" y="68"/>
                    </a:cubicBezTo>
                    <a:cubicBezTo>
                      <a:pt x="23" y="71"/>
                      <a:pt x="18" y="71"/>
                      <a:pt x="14" y="70"/>
                    </a:cubicBezTo>
                    <a:cubicBezTo>
                      <a:pt x="12" y="68"/>
                      <a:pt x="12" y="67"/>
                      <a:pt x="12" y="65"/>
                    </a:cubicBezTo>
                    <a:cubicBezTo>
                      <a:pt x="14" y="63"/>
                      <a:pt x="16" y="60"/>
                      <a:pt x="18" y="58"/>
                    </a:cubicBezTo>
                    <a:cubicBezTo>
                      <a:pt x="13" y="49"/>
                      <a:pt x="3" y="48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" y="39"/>
                      <a:pt x="15" y="35"/>
                      <a:pt x="21" y="39"/>
                    </a:cubicBezTo>
                    <a:cubicBezTo>
                      <a:pt x="23" y="42"/>
                      <a:pt x="25" y="45"/>
                      <a:pt x="27" y="48"/>
                    </a:cubicBezTo>
                    <a:cubicBezTo>
                      <a:pt x="29" y="50"/>
                      <a:pt x="31" y="51"/>
                      <a:pt x="34" y="52"/>
                    </a:cubicBezTo>
                    <a:cubicBezTo>
                      <a:pt x="34" y="55"/>
                      <a:pt x="35" y="58"/>
                      <a:pt x="36" y="62"/>
                    </a:cubicBezTo>
                    <a:cubicBezTo>
                      <a:pt x="39" y="56"/>
                      <a:pt x="38" y="50"/>
                      <a:pt x="39" y="44"/>
                    </a:cubicBezTo>
                    <a:cubicBezTo>
                      <a:pt x="42" y="39"/>
                      <a:pt x="44" y="34"/>
                      <a:pt x="46" y="28"/>
                    </a:cubicBezTo>
                    <a:cubicBezTo>
                      <a:pt x="42" y="22"/>
                      <a:pt x="31" y="15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" name="íṩľíḑè"/>
              <p:cNvSpPr/>
              <p:nvPr/>
            </p:nvSpPr>
            <p:spPr bwMode="auto">
              <a:xfrm>
                <a:off x="2243034" y="6066428"/>
                <a:ext cx="22225" cy="25400"/>
              </a:xfrm>
              <a:custGeom>
                <a:avLst/>
                <a:gdLst>
                  <a:gd name="T0" fmla="*/ 0 w 14"/>
                  <a:gd name="T1" fmla="*/ 12 h 16"/>
                  <a:gd name="T2" fmla="*/ 2 w 14"/>
                  <a:gd name="T3" fmla="*/ 0 h 16"/>
                  <a:gd name="T4" fmla="*/ 14 w 14"/>
                  <a:gd name="T5" fmla="*/ 4 h 16"/>
                  <a:gd name="T6" fmla="*/ 11 w 14"/>
                  <a:gd name="T7" fmla="*/ 16 h 16"/>
                  <a:gd name="T8" fmla="*/ 0 w 14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0" y="12"/>
                    </a:moveTo>
                    <a:lnTo>
                      <a:pt x="2" y="0"/>
                    </a:lnTo>
                    <a:lnTo>
                      <a:pt x="14" y="4"/>
                    </a:lnTo>
                    <a:lnTo>
                      <a:pt x="11" y="1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" name="îṣḷïḓê"/>
              <p:cNvSpPr/>
              <p:nvPr/>
            </p:nvSpPr>
            <p:spPr bwMode="auto">
              <a:xfrm>
                <a:off x="2292247" y="6042615"/>
                <a:ext cx="49213" cy="100013"/>
              </a:xfrm>
              <a:custGeom>
                <a:avLst/>
                <a:gdLst>
                  <a:gd name="T0" fmla="*/ 17 w 27"/>
                  <a:gd name="T1" fmla="*/ 54 h 54"/>
                  <a:gd name="T2" fmla="*/ 7 w 27"/>
                  <a:gd name="T3" fmla="*/ 52 h 54"/>
                  <a:gd name="T4" fmla="*/ 14 w 27"/>
                  <a:gd name="T5" fmla="*/ 15 h 54"/>
                  <a:gd name="T6" fmla="*/ 0 w 27"/>
                  <a:gd name="T7" fmla="*/ 20 h 54"/>
                  <a:gd name="T8" fmla="*/ 1 w 27"/>
                  <a:gd name="T9" fmla="*/ 11 h 54"/>
                  <a:gd name="T10" fmla="*/ 11 w 27"/>
                  <a:gd name="T11" fmla="*/ 7 h 54"/>
                  <a:gd name="T12" fmla="*/ 18 w 27"/>
                  <a:gd name="T13" fmla="*/ 0 h 54"/>
                  <a:gd name="T14" fmla="*/ 27 w 27"/>
                  <a:gd name="T15" fmla="*/ 2 h 54"/>
                  <a:gd name="T16" fmla="*/ 17 w 27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54">
                    <a:moveTo>
                      <a:pt x="17" y="54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17"/>
                      <a:pt x="5" y="19"/>
                      <a:pt x="0" y="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7" y="9"/>
                      <a:pt x="11" y="7"/>
                    </a:cubicBezTo>
                    <a:cubicBezTo>
                      <a:pt x="14" y="6"/>
                      <a:pt x="17" y="3"/>
                      <a:pt x="18" y="0"/>
                    </a:cubicBezTo>
                    <a:cubicBezTo>
                      <a:pt x="27" y="2"/>
                      <a:pt x="27" y="2"/>
                      <a:pt x="27" y="2"/>
                    </a:cubicBezTo>
                    <a:lnTo>
                      <a:pt x="1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" name="i$ḻîḓé"/>
              <p:cNvSpPr/>
              <p:nvPr/>
            </p:nvSpPr>
            <p:spPr bwMode="auto">
              <a:xfrm>
                <a:off x="2363684" y="6052140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1 w 36"/>
                  <a:gd name="T5" fmla="*/ 44 h 54"/>
                  <a:gd name="T6" fmla="*/ 15 w 36"/>
                  <a:gd name="T7" fmla="*/ 46 h 54"/>
                  <a:gd name="T8" fmla="*/ 21 w 36"/>
                  <a:gd name="T9" fmla="*/ 43 h 54"/>
                  <a:gd name="T10" fmla="*/ 24 w 36"/>
                  <a:gd name="T11" fmla="*/ 31 h 54"/>
                  <a:gd name="T12" fmla="*/ 15 w 36"/>
                  <a:gd name="T13" fmla="*/ 35 h 54"/>
                  <a:gd name="T14" fmla="*/ 4 w 36"/>
                  <a:gd name="T15" fmla="*/ 30 h 54"/>
                  <a:gd name="T16" fmla="*/ 0 w 36"/>
                  <a:gd name="T17" fmla="*/ 17 h 54"/>
                  <a:gd name="T18" fmla="*/ 6 w 36"/>
                  <a:gd name="T19" fmla="*/ 4 h 54"/>
                  <a:gd name="T20" fmla="*/ 19 w 36"/>
                  <a:gd name="T21" fmla="*/ 0 h 54"/>
                  <a:gd name="T22" fmla="*/ 31 w 36"/>
                  <a:gd name="T23" fmla="*/ 7 h 54"/>
                  <a:gd name="T24" fmla="*/ 35 w 36"/>
                  <a:gd name="T25" fmla="*/ 28 h 54"/>
                  <a:gd name="T26" fmla="*/ 28 w 36"/>
                  <a:gd name="T27" fmla="*/ 49 h 54"/>
                  <a:gd name="T28" fmla="*/ 14 w 36"/>
                  <a:gd name="T29" fmla="*/ 54 h 54"/>
                  <a:gd name="T30" fmla="*/ 4 w 36"/>
                  <a:gd name="T31" fmla="*/ 50 h 54"/>
                  <a:gd name="T32" fmla="*/ 0 w 36"/>
                  <a:gd name="T33" fmla="*/ 40 h 54"/>
                  <a:gd name="T34" fmla="*/ 24 w 36"/>
                  <a:gd name="T35" fmla="*/ 19 h 54"/>
                  <a:gd name="T36" fmla="*/ 23 w 36"/>
                  <a:gd name="T37" fmla="*/ 11 h 54"/>
                  <a:gd name="T38" fmla="*/ 18 w 36"/>
                  <a:gd name="T39" fmla="*/ 8 h 54"/>
                  <a:gd name="T40" fmla="*/ 13 w 36"/>
                  <a:gd name="T41" fmla="*/ 10 h 54"/>
                  <a:gd name="T42" fmla="*/ 10 w 36"/>
                  <a:gd name="T43" fmla="*/ 17 h 54"/>
                  <a:gd name="T44" fmla="*/ 12 w 36"/>
                  <a:gd name="T45" fmla="*/ 25 h 54"/>
                  <a:gd name="T46" fmla="*/ 17 w 36"/>
                  <a:gd name="T47" fmla="*/ 28 h 54"/>
                  <a:gd name="T48" fmla="*/ 22 w 36"/>
                  <a:gd name="T49" fmla="*/ 26 h 54"/>
                  <a:gd name="T50" fmla="*/ 24 w 36"/>
                  <a:gd name="T51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1"/>
                      <a:pt x="10" y="43"/>
                      <a:pt x="11" y="44"/>
                    </a:cubicBezTo>
                    <a:cubicBezTo>
                      <a:pt x="12" y="45"/>
                      <a:pt x="14" y="46"/>
                      <a:pt x="15" y="46"/>
                    </a:cubicBezTo>
                    <a:cubicBezTo>
                      <a:pt x="17" y="46"/>
                      <a:pt x="19" y="45"/>
                      <a:pt x="21" y="43"/>
                    </a:cubicBezTo>
                    <a:cubicBezTo>
                      <a:pt x="22" y="41"/>
                      <a:pt x="24" y="37"/>
                      <a:pt x="24" y="31"/>
                    </a:cubicBezTo>
                    <a:cubicBezTo>
                      <a:pt x="22" y="34"/>
                      <a:pt x="18" y="35"/>
                      <a:pt x="15" y="35"/>
                    </a:cubicBezTo>
                    <a:cubicBezTo>
                      <a:pt x="10" y="35"/>
                      <a:pt x="7" y="33"/>
                      <a:pt x="4" y="30"/>
                    </a:cubicBezTo>
                    <a:cubicBezTo>
                      <a:pt x="1" y="26"/>
                      <a:pt x="0" y="22"/>
                      <a:pt x="0" y="17"/>
                    </a:cubicBezTo>
                    <a:cubicBezTo>
                      <a:pt x="1" y="11"/>
                      <a:pt x="3" y="7"/>
                      <a:pt x="6" y="4"/>
                    </a:cubicBezTo>
                    <a:cubicBezTo>
                      <a:pt x="10" y="1"/>
                      <a:pt x="14" y="0"/>
                      <a:pt x="19" y="0"/>
                    </a:cubicBezTo>
                    <a:cubicBezTo>
                      <a:pt x="24" y="0"/>
                      <a:pt x="28" y="3"/>
                      <a:pt x="31" y="7"/>
                    </a:cubicBezTo>
                    <a:cubicBezTo>
                      <a:pt x="35" y="12"/>
                      <a:pt x="36" y="19"/>
                      <a:pt x="35" y="28"/>
                    </a:cubicBezTo>
                    <a:cubicBezTo>
                      <a:pt x="34" y="38"/>
                      <a:pt x="32" y="44"/>
                      <a:pt x="28" y="49"/>
                    </a:cubicBezTo>
                    <a:cubicBezTo>
                      <a:pt x="24" y="53"/>
                      <a:pt x="20" y="54"/>
                      <a:pt x="14" y="54"/>
                    </a:cubicBezTo>
                    <a:cubicBezTo>
                      <a:pt x="10" y="54"/>
                      <a:pt x="7" y="52"/>
                      <a:pt x="4" y="50"/>
                    </a:cubicBezTo>
                    <a:cubicBezTo>
                      <a:pt x="2" y="48"/>
                      <a:pt x="0" y="44"/>
                      <a:pt x="0" y="40"/>
                    </a:cubicBezTo>
                    <a:close/>
                    <a:moveTo>
                      <a:pt x="24" y="19"/>
                    </a:moveTo>
                    <a:cubicBezTo>
                      <a:pt x="25" y="16"/>
                      <a:pt x="24" y="13"/>
                      <a:pt x="23" y="11"/>
                    </a:cubicBezTo>
                    <a:cubicBezTo>
                      <a:pt x="21" y="10"/>
                      <a:pt x="20" y="9"/>
                      <a:pt x="18" y="8"/>
                    </a:cubicBezTo>
                    <a:cubicBezTo>
                      <a:pt x="16" y="8"/>
                      <a:pt x="14" y="9"/>
                      <a:pt x="13" y="10"/>
                    </a:cubicBezTo>
                    <a:cubicBezTo>
                      <a:pt x="11" y="12"/>
                      <a:pt x="11" y="14"/>
                      <a:pt x="10" y="17"/>
                    </a:cubicBezTo>
                    <a:cubicBezTo>
                      <a:pt x="10" y="21"/>
                      <a:pt x="11" y="23"/>
                      <a:pt x="12" y="25"/>
                    </a:cubicBezTo>
                    <a:cubicBezTo>
                      <a:pt x="13" y="27"/>
                      <a:pt x="15" y="28"/>
                      <a:pt x="17" y="28"/>
                    </a:cubicBezTo>
                    <a:cubicBezTo>
                      <a:pt x="19" y="28"/>
                      <a:pt x="20" y="27"/>
                      <a:pt x="22" y="26"/>
                    </a:cubicBezTo>
                    <a:cubicBezTo>
                      <a:pt x="23" y="24"/>
                      <a:pt x="24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" name="îṧľîḋé"/>
              <p:cNvSpPr/>
              <p:nvPr/>
            </p:nvSpPr>
            <p:spPr bwMode="auto">
              <a:xfrm>
                <a:off x="2446234" y="6053728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3 w 36"/>
                  <a:gd name="T5" fmla="*/ 44 h 54"/>
                  <a:gd name="T6" fmla="*/ 18 w 36"/>
                  <a:gd name="T7" fmla="*/ 46 h 54"/>
                  <a:gd name="T8" fmla="*/ 23 w 36"/>
                  <a:gd name="T9" fmla="*/ 43 h 54"/>
                  <a:gd name="T10" fmla="*/ 25 w 36"/>
                  <a:gd name="T11" fmla="*/ 35 h 54"/>
                  <a:gd name="T12" fmla="*/ 23 w 36"/>
                  <a:gd name="T13" fmla="*/ 28 h 54"/>
                  <a:gd name="T14" fmla="*/ 17 w 36"/>
                  <a:gd name="T15" fmla="*/ 26 h 54"/>
                  <a:gd name="T16" fmla="*/ 9 w 36"/>
                  <a:gd name="T17" fmla="*/ 30 h 54"/>
                  <a:gd name="T18" fmla="*/ 1 w 36"/>
                  <a:gd name="T19" fmla="*/ 29 h 54"/>
                  <a:gd name="T20" fmla="*/ 5 w 36"/>
                  <a:gd name="T21" fmla="*/ 1 h 54"/>
                  <a:gd name="T22" fmla="*/ 32 w 36"/>
                  <a:gd name="T23" fmla="*/ 0 h 54"/>
                  <a:gd name="T24" fmla="*/ 32 w 36"/>
                  <a:gd name="T25" fmla="*/ 10 h 54"/>
                  <a:gd name="T26" fmla="*/ 13 w 36"/>
                  <a:gd name="T27" fmla="*/ 10 h 54"/>
                  <a:gd name="T28" fmla="*/ 12 w 36"/>
                  <a:gd name="T29" fmla="*/ 19 h 54"/>
                  <a:gd name="T30" fmla="*/ 19 w 36"/>
                  <a:gd name="T31" fmla="*/ 17 h 54"/>
                  <a:gd name="T32" fmla="*/ 30 w 36"/>
                  <a:gd name="T33" fmla="*/ 22 h 54"/>
                  <a:gd name="T34" fmla="*/ 36 w 36"/>
                  <a:gd name="T35" fmla="*/ 34 h 54"/>
                  <a:gd name="T36" fmla="*/ 32 w 36"/>
                  <a:gd name="T37" fmla="*/ 46 h 54"/>
                  <a:gd name="T38" fmla="*/ 18 w 36"/>
                  <a:gd name="T39" fmla="*/ 54 h 54"/>
                  <a:gd name="T40" fmla="*/ 6 w 36"/>
                  <a:gd name="T41" fmla="*/ 50 h 54"/>
                  <a:gd name="T42" fmla="*/ 0 w 36"/>
                  <a:gd name="T43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41"/>
                      <a:pt x="11" y="43"/>
                      <a:pt x="13" y="44"/>
                    </a:cubicBezTo>
                    <a:cubicBezTo>
                      <a:pt x="14" y="45"/>
                      <a:pt x="16" y="46"/>
                      <a:pt x="18" y="46"/>
                    </a:cubicBezTo>
                    <a:cubicBezTo>
                      <a:pt x="20" y="46"/>
                      <a:pt x="22" y="45"/>
                      <a:pt x="23" y="43"/>
                    </a:cubicBezTo>
                    <a:cubicBezTo>
                      <a:pt x="25" y="41"/>
                      <a:pt x="25" y="38"/>
                      <a:pt x="25" y="35"/>
                    </a:cubicBezTo>
                    <a:cubicBezTo>
                      <a:pt x="25" y="32"/>
                      <a:pt x="24" y="29"/>
                      <a:pt x="23" y="28"/>
                    </a:cubicBezTo>
                    <a:cubicBezTo>
                      <a:pt x="21" y="26"/>
                      <a:pt x="19" y="25"/>
                      <a:pt x="17" y="26"/>
                    </a:cubicBezTo>
                    <a:cubicBezTo>
                      <a:pt x="14" y="26"/>
                      <a:pt x="11" y="27"/>
                      <a:pt x="9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3" y="17"/>
                      <a:pt x="27" y="19"/>
                      <a:pt x="30" y="22"/>
                    </a:cubicBezTo>
                    <a:cubicBezTo>
                      <a:pt x="34" y="25"/>
                      <a:pt x="35" y="29"/>
                      <a:pt x="36" y="34"/>
                    </a:cubicBezTo>
                    <a:cubicBezTo>
                      <a:pt x="36" y="39"/>
                      <a:pt x="35" y="43"/>
                      <a:pt x="32" y="46"/>
                    </a:cubicBezTo>
                    <a:cubicBezTo>
                      <a:pt x="29" y="51"/>
                      <a:pt x="24" y="54"/>
                      <a:pt x="18" y="54"/>
                    </a:cubicBezTo>
                    <a:cubicBezTo>
                      <a:pt x="13" y="54"/>
                      <a:pt x="9" y="53"/>
                      <a:pt x="6" y="50"/>
                    </a:cubicBezTo>
                    <a:cubicBezTo>
                      <a:pt x="3" y="48"/>
                      <a:pt x="1" y="4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" name="i$ḻïḑê"/>
              <p:cNvSpPr/>
              <p:nvPr/>
            </p:nvSpPr>
            <p:spPr bwMode="auto">
              <a:xfrm>
                <a:off x="2522434" y="6045790"/>
                <a:ext cx="74613" cy="103188"/>
              </a:xfrm>
              <a:custGeom>
                <a:avLst/>
                <a:gdLst>
                  <a:gd name="T0" fmla="*/ 39 w 40"/>
                  <a:gd name="T1" fmla="*/ 42 h 56"/>
                  <a:gd name="T2" fmla="*/ 40 w 40"/>
                  <a:gd name="T3" fmla="*/ 51 h 56"/>
                  <a:gd name="T4" fmla="*/ 5 w 40"/>
                  <a:gd name="T5" fmla="*/ 56 h 56"/>
                  <a:gd name="T6" fmla="*/ 7 w 40"/>
                  <a:gd name="T7" fmla="*/ 46 h 56"/>
                  <a:gd name="T8" fmla="*/ 16 w 40"/>
                  <a:gd name="T9" fmla="*/ 32 h 56"/>
                  <a:gd name="T10" fmla="*/ 23 w 40"/>
                  <a:gd name="T11" fmla="*/ 22 h 56"/>
                  <a:gd name="T12" fmla="*/ 24 w 40"/>
                  <a:gd name="T13" fmla="*/ 15 h 56"/>
                  <a:gd name="T14" fmla="*/ 22 w 40"/>
                  <a:gd name="T15" fmla="*/ 10 h 56"/>
                  <a:gd name="T16" fmla="*/ 17 w 40"/>
                  <a:gd name="T17" fmla="*/ 9 h 56"/>
                  <a:gd name="T18" fmla="*/ 12 w 40"/>
                  <a:gd name="T19" fmla="*/ 12 h 56"/>
                  <a:gd name="T20" fmla="*/ 11 w 40"/>
                  <a:gd name="T21" fmla="*/ 19 h 56"/>
                  <a:gd name="T22" fmla="*/ 1 w 40"/>
                  <a:gd name="T23" fmla="*/ 19 h 56"/>
                  <a:gd name="T24" fmla="*/ 4 w 40"/>
                  <a:gd name="T25" fmla="*/ 6 h 56"/>
                  <a:gd name="T26" fmla="*/ 16 w 40"/>
                  <a:gd name="T27" fmla="*/ 1 h 56"/>
                  <a:gd name="T28" fmla="*/ 28 w 40"/>
                  <a:gd name="T29" fmla="*/ 3 h 56"/>
                  <a:gd name="T30" fmla="*/ 34 w 40"/>
                  <a:gd name="T31" fmla="*/ 13 h 56"/>
                  <a:gd name="T32" fmla="*/ 34 w 40"/>
                  <a:gd name="T33" fmla="*/ 20 h 56"/>
                  <a:gd name="T34" fmla="*/ 31 w 40"/>
                  <a:gd name="T35" fmla="*/ 27 h 56"/>
                  <a:gd name="T36" fmla="*/ 26 w 40"/>
                  <a:gd name="T37" fmla="*/ 35 h 56"/>
                  <a:gd name="T38" fmla="*/ 20 w 40"/>
                  <a:gd name="T39" fmla="*/ 42 h 56"/>
                  <a:gd name="T40" fmla="*/ 19 w 40"/>
                  <a:gd name="T41" fmla="*/ 45 h 56"/>
                  <a:gd name="T42" fmla="*/ 39 w 40"/>
                  <a:gd name="T4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56">
                    <a:moveTo>
                      <a:pt x="39" y="42"/>
                    </a:moveTo>
                    <a:cubicBezTo>
                      <a:pt x="40" y="51"/>
                      <a:pt x="40" y="51"/>
                      <a:pt x="40" y="51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3"/>
                      <a:pt x="5" y="49"/>
                      <a:pt x="7" y="46"/>
                    </a:cubicBezTo>
                    <a:cubicBezTo>
                      <a:pt x="8" y="42"/>
                      <a:pt x="11" y="38"/>
                      <a:pt x="16" y="32"/>
                    </a:cubicBezTo>
                    <a:cubicBezTo>
                      <a:pt x="20" y="27"/>
                      <a:pt x="22" y="23"/>
                      <a:pt x="23" y="22"/>
                    </a:cubicBezTo>
                    <a:cubicBezTo>
                      <a:pt x="24" y="19"/>
                      <a:pt x="25" y="17"/>
                      <a:pt x="24" y="15"/>
                    </a:cubicBezTo>
                    <a:cubicBezTo>
                      <a:pt x="24" y="13"/>
                      <a:pt x="23" y="11"/>
                      <a:pt x="22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10"/>
                      <a:pt x="13" y="11"/>
                      <a:pt x="12" y="12"/>
                    </a:cubicBezTo>
                    <a:cubicBezTo>
                      <a:pt x="11" y="13"/>
                      <a:pt x="10" y="16"/>
                      <a:pt x="1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2" y="9"/>
                      <a:pt x="4" y="6"/>
                    </a:cubicBezTo>
                    <a:cubicBezTo>
                      <a:pt x="7" y="3"/>
                      <a:pt x="11" y="2"/>
                      <a:pt x="16" y="1"/>
                    </a:cubicBezTo>
                    <a:cubicBezTo>
                      <a:pt x="21" y="0"/>
                      <a:pt x="25" y="1"/>
                      <a:pt x="28" y="3"/>
                    </a:cubicBezTo>
                    <a:cubicBezTo>
                      <a:pt x="32" y="6"/>
                      <a:pt x="34" y="9"/>
                      <a:pt x="34" y="13"/>
                    </a:cubicBezTo>
                    <a:cubicBezTo>
                      <a:pt x="35" y="15"/>
                      <a:pt x="35" y="18"/>
                      <a:pt x="34" y="20"/>
                    </a:cubicBezTo>
                    <a:cubicBezTo>
                      <a:pt x="34" y="22"/>
                      <a:pt x="33" y="25"/>
                      <a:pt x="31" y="27"/>
                    </a:cubicBezTo>
                    <a:cubicBezTo>
                      <a:pt x="30" y="29"/>
                      <a:pt x="28" y="32"/>
                      <a:pt x="26" y="35"/>
                    </a:cubicBezTo>
                    <a:cubicBezTo>
                      <a:pt x="23" y="38"/>
                      <a:pt x="21" y="41"/>
                      <a:pt x="20" y="42"/>
                    </a:cubicBezTo>
                    <a:cubicBezTo>
                      <a:pt x="20" y="43"/>
                      <a:pt x="19" y="44"/>
                      <a:pt x="19" y="45"/>
                    </a:cubicBezTo>
                    <a:lnTo>
                      <a:pt x="3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íṧlíḍe"/>
              <p:cNvSpPr/>
              <p:nvPr/>
            </p:nvSpPr>
            <p:spPr bwMode="auto">
              <a:xfrm>
                <a:off x="2611334" y="6072778"/>
                <a:ext cx="22225" cy="23813"/>
              </a:xfrm>
              <a:custGeom>
                <a:avLst/>
                <a:gdLst>
                  <a:gd name="T0" fmla="*/ 3 w 14"/>
                  <a:gd name="T1" fmla="*/ 15 h 15"/>
                  <a:gd name="T2" fmla="*/ 0 w 14"/>
                  <a:gd name="T3" fmla="*/ 3 h 15"/>
                  <a:gd name="T4" fmla="*/ 11 w 14"/>
                  <a:gd name="T5" fmla="*/ 0 h 15"/>
                  <a:gd name="T6" fmla="*/ 14 w 14"/>
                  <a:gd name="T7" fmla="*/ 12 h 15"/>
                  <a:gd name="T8" fmla="*/ 3 w 1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0" y="3"/>
                    </a:lnTo>
                    <a:lnTo>
                      <a:pt x="11" y="0"/>
                    </a:lnTo>
                    <a:lnTo>
                      <a:pt x="14" y="12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îŝľîḓê"/>
              <p:cNvSpPr/>
              <p:nvPr/>
            </p:nvSpPr>
            <p:spPr bwMode="auto">
              <a:xfrm>
                <a:off x="2108097" y="5261565"/>
                <a:ext cx="141288" cy="257175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íṣlíḑe"/>
              <p:cNvSpPr/>
              <p:nvPr/>
            </p:nvSpPr>
            <p:spPr bwMode="auto">
              <a:xfrm>
                <a:off x="2273197" y="5255215"/>
                <a:ext cx="163513" cy="263525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îSḻide"/>
              <p:cNvSpPr/>
              <p:nvPr/>
            </p:nvSpPr>
            <p:spPr bwMode="auto">
              <a:xfrm>
                <a:off x="2449409" y="5256803"/>
                <a:ext cx="139700" cy="265113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iṣlîḋè"/>
              <p:cNvSpPr/>
              <p:nvPr/>
            </p:nvSpPr>
            <p:spPr bwMode="auto">
              <a:xfrm>
                <a:off x="2604984" y="5259978"/>
                <a:ext cx="177800" cy="255588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íṣ1ïḑe"/>
              <p:cNvSpPr/>
              <p:nvPr/>
            </p:nvSpPr>
            <p:spPr bwMode="auto">
              <a:xfrm>
                <a:off x="1750909" y="4905965"/>
                <a:ext cx="93663" cy="87313"/>
              </a:xfrm>
              <a:custGeom>
                <a:avLst/>
                <a:gdLst>
                  <a:gd name="T0" fmla="*/ 51 w 51"/>
                  <a:gd name="T1" fmla="*/ 17 h 47"/>
                  <a:gd name="T2" fmla="*/ 46 w 51"/>
                  <a:gd name="T3" fmla="*/ 25 h 47"/>
                  <a:gd name="T4" fmla="*/ 26 w 51"/>
                  <a:gd name="T5" fmla="*/ 13 h 47"/>
                  <a:gd name="T6" fmla="*/ 20 w 51"/>
                  <a:gd name="T7" fmla="*/ 9 h 47"/>
                  <a:gd name="T8" fmla="*/ 14 w 51"/>
                  <a:gd name="T9" fmla="*/ 9 h 47"/>
                  <a:gd name="T10" fmla="*/ 10 w 51"/>
                  <a:gd name="T11" fmla="*/ 13 h 47"/>
                  <a:gd name="T12" fmla="*/ 8 w 51"/>
                  <a:gd name="T13" fmla="*/ 19 h 47"/>
                  <a:gd name="T14" fmla="*/ 10 w 51"/>
                  <a:gd name="T15" fmla="*/ 23 h 47"/>
                  <a:gd name="T16" fmla="*/ 17 w 51"/>
                  <a:gd name="T17" fmla="*/ 27 h 47"/>
                  <a:gd name="T18" fmla="*/ 37 w 51"/>
                  <a:gd name="T19" fmla="*/ 40 h 47"/>
                  <a:gd name="T20" fmla="*/ 33 w 51"/>
                  <a:gd name="T21" fmla="*/ 47 h 47"/>
                  <a:gd name="T22" fmla="*/ 13 w 51"/>
                  <a:gd name="T23" fmla="*/ 35 h 47"/>
                  <a:gd name="T24" fmla="*/ 4 w 51"/>
                  <a:gd name="T25" fmla="*/ 29 h 47"/>
                  <a:gd name="T26" fmla="*/ 1 w 51"/>
                  <a:gd name="T27" fmla="*/ 24 h 47"/>
                  <a:gd name="T28" fmla="*/ 0 w 51"/>
                  <a:gd name="T29" fmla="*/ 18 h 47"/>
                  <a:gd name="T30" fmla="*/ 3 w 51"/>
                  <a:gd name="T31" fmla="*/ 10 h 47"/>
                  <a:gd name="T32" fmla="*/ 10 w 51"/>
                  <a:gd name="T33" fmla="*/ 2 h 47"/>
                  <a:gd name="T34" fmla="*/ 15 w 51"/>
                  <a:gd name="T35" fmla="*/ 0 h 47"/>
                  <a:gd name="T36" fmla="*/ 21 w 51"/>
                  <a:gd name="T37" fmla="*/ 0 h 47"/>
                  <a:gd name="T38" fmla="*/ 31 w 51"/>
                  <a:gd name="T39" fmla="*/ 5 h 47"/>
                  <a:gd name="T40" fmla="*/ 51 w 51"/>
                  <a:gd name="T4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7">
                    <a:moveTo>
                      <a:pt x="51" y="17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3" y="11"/>
                      <a:pt x="21" y="10"/>
                      <a:pt x="20" y="9"/>
                    </a:cubicBezTo>
                    <a:cubicBezTo>
                      <a:pt x="18" y="9"/>
                      <a:pt x="16" y="9"/>
                      <a:pt x="14" y="9"/>
                    </a:cubicBezTo>
                    <a:cubicBezTo>
                      <a:pt x="13" y="10"/>
                      <a:pt x="11" y="11"/>
                      <a:pt x="10" y="13"/>
                    </a:cubicBezTo>
                    <a:cubicBezTo>
                      <a:pt x="9" y="16"/>
                      <a:pt x="8" y="17"/>
                      <a:pt x="8" y="19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2" y="24"/>
                      <a:pt x="14" y="25"/>
                      <a:pt x="17" y="2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3"/>
                      <a:pt x="6" y="31"/>
                      <a:pt x="4" y="29"/>
                    </a:cubicBezTo>
                    <a:cubicBezTo>
                      <a:pt x="2" y="28"/>
                      <a:pt x="1" y="26"/>
                      <a:pt x="1" y="24"/>
                    </a:cubicBezTo>
                    <a:cubicBezTo>
                      <a:pt x="0" y="22"/>
                      <a:pt x="0" y="20"/>
                      <a:pt x="0" y="18"/>
                    </a:cubicBezTo>
                    <a:cubicBezTo>
                      <a:pt x="0" y="15"/>
                      <a:pt x="2" y="13"/>
                      <a:pt x="3" y="10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0"/>
                    </a:cubicBezTo>
                    <a:cubicBezTo>
                      <a:pt x="23" y="1"/>
                      <a:pt x="27" y="3"/>
                      <a:pt x="31" y="5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íṧḷîde"/>
              <p:cNvSpPr/>
              <p:nvPr/>
            </p:nvSpPr>
            <p:spPr bwMode="auto">
              <a:xfrm>
                <a:off x="1704872" y="4971053"/>
                <a:ext cx="100013" cy="92075"/>
              </a:xfrm>
              <a:custGeom>
                <a:avLst/>
                <a:gdLst>
                  <a:gd name="T0" fmla="*/ 17 w 63"/>
                  <a:gd name="T1" fmla="*/ 0 h 58"/>
                  <a:gd name="T2" fmla="*/ 63 w 63"/>
                  <a:gd name="T3" fmla="*/ 21 h 58"/>
                  <a:gd name="T4" fmla="*/ 59 w 63"/>
                  <a:gd name="T5" fmla="*/ 30 h 58"/>
                  <a:gd name="T6" fmla="*/ 19 w 63"/>
                  <a:gd name="T7" fmla="*/ 35 h 58"/>
                  <a:gd name="T8" fmla="*/ 50 w 63"/>
                  <a:gd name="T9" fmla="*/ 50 h 58"/>
                  <a:gd name="T10" fmla="*/ 46 w 63"/>
                  <a:gd name="T11" fmla="*/ 58 h 58"/>
                  <a:gd name="T12" fmla="*/ 0 w 63"/>
                  <a:gd name="T13" fmla="*/ 37 h 58"/>
                  <a:gd name="T14" fmla="*/ 4 w 63"/>
                  <a:gd name="T15" fmla="*/ 26 h 58"/>
                  <a:gd name="T16" fmla="*/ 43 w 63"/>
                  <a:gd name="T17" fmla="*/ 22 h 58"/>
                  <a:gd name="T18" fmla="*/ 12 w 63"/>
                  <a:gd name="T19" fmla="*/ 8 h 58"/>
                  <a:gd name="T20" fmla="*/ 17 w 63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58">
                    <a:moveTo>
                      <a:pt x="17" y="0"/>
                    </a:moveTo>
                    <a:lnTo>
                      <a:pt x="63" y="21"/>
                    </a:lnTo>
                    <a:lnTo>
                      <a:pt x="59" y="30"/>
                    </a:lnTo>
                    <a:lnTo>
                      <a:pt x="19" y="35"/>
                    </a:lnTo>
                    <a:lnTo>
                      <a:pt x="50" y="50"/>
                    </a:lnTo>
                    <a:lnTo>
                      <a:pt x="46" y="58"/>
                    </a:lnTo>
                    <a:lnTo>
                      <a:pt x="0" y="37"/>
                    </a:lnTo>
                    <a:lnTo>
                      <a:pt x="4" y="26"/>
                    </a:lnTo>
                    <a:lnTo>
                      <a:pt x="43" y="22"/>
                    </a:lnTo>
                    <a:lnTo>
                      <a:pt x="12" y="8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íS1îḍé"/>
              <p:cNvSpPr/>
              <p:nvPr/>
            </p:nvSpPr>
            <p:spPr bwMode="auto">
              <a:xfrm>
                <a:off x="1690584" y="5045665"/>
                <a:ext cx="84138" cy="44450"/>
              </a:xfrm>
              <a:custGeom>
                <a:avLst/>
                <a:gdLst>
                  <a:gd name="T0" fmla="*/ 5 w 53"/>
                  <a:gd name="T1" fmla="*/ 0 h 28"/>
                  <a:gd name="T2" fmla="*/ 53 w 53"/>
                  <a:gd name="T3" fmla="*/ 19 h 28"/>
                  <a:gd name="T4" fmla="*/ 49 w 53"/>
                  <a:gd name="T5" fmla="*/ 28 h 28"/>
                  <a:gd name="T6" fmla="*/ 0 w 53"/>
                  <a:gd name="T7" fmla="*/ 10 h 28"/>
                  <a:gd name="T8" fmla="*/ 5 w 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8">
                    <a:moveTo>
                      <a:pt x="5" y="0"/>
                    </a:moveTo>
                    <a:lnTo>
                      <a:pt x="53" y="19"/>
                    </a:lnTo>
                    <a:lnTo>
                      <a:pt x="49" y="28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íṧļïḋè"/>
              <p:cNvSpPr/>
              <p:nvPr/>
            </p:nvSpPr>
            <p:spPr bwMode="auto">
              <a:xfrm>
                <a:off x="1674709" y="5091703"/>
                <a:ext cx="92075" cy="73025"/>
              </a:xfrm>
              <a:custGeom>
                <a:avLst/>
                <a:gdLst>
                  <a:gd name="T0" fmla="*/ 4 w 58"/>
                  <a:gd name="T1" fmla="*/ 3 h 46"/>
                  <a:gd name="T2" fmla="*/ 58 w 58"/>
                  <a:gd name="T3" fmla="*/ 0 h 46"/>
                  <a:gd name="T4" fmla="*/ 55 w 58"/>
                  <a:gd name="T5" fmla="*/ 11 h 46"/>
                  <a:gd name="T6" fmla="*/ 14 w 58"/>
                  <a:gd name="T7" fmla="*/ 13 h 46"/>
                  <a:gd name="T8" fmla="*/ 46 w 58"/>
                  <a:gd name="T9" fmla="*/ 35 h 46"/>
                  <a:gd name="T10" fmla="*/ 44 w 58"/>
                  <a:gd name="T11" fmla="*/ 46 h 46"/>
                  <a:gd name="T12" fmla="*/ 0 w 58"/>
                  <a:gd name="T13" fmla="*/ 14 h 46"/>
                  <a:gd name="T14" fmla="*/ 4 w 58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6">
                    <a:moveTo>
                      <a:pt x="4" y="3"/>
                    </a:moveTo>
                    <a:lnTo>
                      <a:pt x="58" y="0"/>
                    </a:lnTo>
                    <a:lnTo>
                      <a:pt x="55" y="11"/>
                    </a:lnTo>
                    <a:lnTo>
                      <a:pt x="14" y="13"/>
                    </a:lnTo>
                    <a:lnTo>
                      <a:pt x="46" y="35"/>
                    </a:lnTo>
                    <a:lnTo>
                      <a:pt x="44" y="46"/>
                    </a:lnTo>
                    <a:lnTo>
                      <a:pt x="0" y="1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ïṡḷiḋé"/>
              <p:cNvSpPr/>
              <p:nvPr/>
            </p:nvSpPr>
            <p:spPr bwMode="auto">
              <a:xfrm>
                <a:off x="1652484" y="5153615"/>
                <a:ext cx="90488" cy="73025"/>
              </a:xfrm>
              <a:custGeom>
                <a:avLst/>
                <a:gdLst>
                  <a:gd name="T0" fmla="*/ 7 w 57"/>
                  <a:gd name="T1" fmla="*/ 0 h 46"/>
                  <a:gd name="T2" fmla="*/ 57 w 57"/>
                  <a:gd name="T3" fmla="*/ 10 h 46"/>
                  <a:gd name="T4" fmla="*/ 50 w 57"/>
                  <a:gd name="T5" fmla="*/ 46 h 46"/>
                  <a:gd name="T6" fmla="*/ 42 w 57"/>
                  <a:gd name="T7" fmla="*/ 45 h 46"/>
                  <a:gd name="T8" fmla="*/ 47 w 57"/>
                  <a:gd name="T9" fmla="*/ 18 h 46"/>
                  <a:gd name="T10" fmla="*/ 36 w 57"/>
                  <a:gd name="T11" fmla="*/ 16 h 46"/>
                  <a:gd name="T12" fmla="*/ 30 w 57"/>
                  <a:gd name="T13" fmla="*/ 40 h 46"/>
                  <a:gd name="T14" fmla="*/ 22 w 57"/>
                  <a:gd name="T15" fmla="*/ 39 h 46"/>
                  <a:gd name="T16" fmla="*/ 27 w 57"/>
                  <a:gd name="T17" fmla="*/ 14 h 46"/>
                  <a:gd name="T18" fmla="*/ 14 w 57"/>
                  <a:gd name="T19" fmla="*/ 11 h 46"/>
                  <a:gd name="T20" fmla="*/ 8 w 57"/>
                  <a:gd name="T21" fmla="*/ 39 h 46"/>
                  <a:gd name="T22" fmla="*/ 0 w 57"/>
                  <a:gd name="T23" fmla="*/ 38 h 46"/>
                  <a:gd name="T24" fmla="*/ 7 w 57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7" y="0"/>
                    </a:moveTo>
                    <a:lnTo>
                      <a:pt x="57" y="10"/>
                    </a:lnTo>
                    <a:lnTo>
                      <a:pt x="50" y="46"/>
                    </a:lnTo>
                    <a:lnTo>
                      <a:pt x="42" y="45"/>
                    </a:lnTo>
                    <a:lnTo>
                      <a:pt x="47" y="18"/>
                    </a:lnTo>
                    <a:lnTo>
                      <a:pt x="36" y="16"/>
                    </a:lnTo>
                    <a:lnTo>
                      <a:pt x="30" y="40"/>
                    </a:lnTo>
                    <a:lnTo>
                      <a:pt x="22" y="39"/>
                    </a:lnTo>
                    <a:lnTo>
                      <a:pt x="27" y="14"/>
                    </a:lnTo>
                    <a:lnTo>
                      <a:pt x="14" y="11"/>
                    </a:lnTo>
                    <a:lnTo>
                      <a:pt x="8" y="39"/>
                    </a:lnTo>
                    <a:lnTo>
                      <a:pt x="0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ïşļiḋe"/>
              <p:cNvSpPr/>
              <p:nvPr/>
            </p:nvSpPr>
            <p:spPr bwMode="auto">
              <a:xfrm>
                <a:off x="1641372" y="5231403"/>
                <a:ext cx="88900" cy="71438"/>
              </a:xfrm>
              <a:custGeom>
                <a:avLst/>
                <a:gdLst>
                  <a:gd name="T0" fmla="*/ 4 w 48"/>
                  <a:gd name="T1" fmla="*/ 0 h 39"/>
                  <a:gd name="T2" fmla="*/ 48 w 48"/>
                  <a:gd name="T3" fmla="*/ 4 h 39"/>
                  <a:gd name="T4" fmla="*/ 46 w 48"/>
                  <a:gd name="T5" fmla="*/ 23 h 39"/>
                  <a:gd name="T6" fmla="*/ 44 w 48"/>
                  <a:gd name="T7" fmla="*/ 33 h 39"/>
                  <a:gd name="T8" fmla="*/ 39 w 48"/>
                  <a:gd name="T9" fmla="*/ 38 h 39"/>
                  <a:gd name="T10" fmla="*/ 32 w 48"/>
                  <a:gd name="T11" fmla="*/ 39 h 39"/>
                  <a:gd name="T12" fmla="*/ 24 w 48"/>
                  <a:gd name="T13" fmla="*/ 35 h 39"/>
                  <a:gd name="T14" fmla="*/ 21 w 48"/>
                  <a:gd name="T15" fmla="*/ 26 h 39"/>
                  <a:gd name="T16" fmla="*/ 17 w 48"/>
                  <a:gd name="T17" fmla="*/ 30 h 39"/>
                  <a:gd name="T18" fmla="*/ 9 w 48"/>
                  <a:gd name="T19" fmla="*/ 35 h 39"/>
                  <a:gd name="T20" fmla="*/ 0 w 48"/>
                  <a:gd name="T21" fmla="*/ 39 h 39"/>
                  <a:gd name="T22" fmla="*/ 1 w 48"/>
                  <a:gd name="T23" fmla="*/ 29 h 39"/>
                  <a:gd name="T24" fmla="*/ 12 w 48"/>
                  <a:gd name="T25" fmla="*/ 23 h 39"/>
                  <a:gd name="T26" fmla="*/ 18 w 48"/>
                  <a:gd name="T27" fmla="*/ 19 h 39"/>
                  <a:gd name="T28" fmla="*/ 20 w 48"/>
                  <a:gd name="T29" fmla="*/ 17 h 39"/>
                  <a:gd name="T30" fmla="*/ 21 w 48"/>
                  <a:gd name="T31" fmla="*/ 12 h 39"/>
                  <a:gd name="T32" fmla="*/ 22 w 48"/>
                  <a:gd name="T33" fmla="*/ 11 h 39"/>
                  <a:gd name="T34" fmla="*/ 3 w 48"/>
                  <a:gd name="T35" fmla="*/ 9 h 39"/>
                  <a:gd name="T36" fmla="*/ 4 w 48"/>
                  <a:gd name="T37" fmla="*/ 0 h 39"/>
                  <a:gd name="T38" fmla="*/ 29 w 48"/>
                  <a:gd name="T39" fmla="*/ 11 h 39"/>
                  <a:gd name="T40" fmla="*/ 28 w 48"/>
                  <a:gd name="T41" fmla="*/ 18 h 39"/>
                  <a:gd name="T42" fmla="*/ 28 w 48"/>
                  <a:gd name="T43" fmla="*/ 26 h 39"/>
                  <a:gd name="T44" fmla="*/ 29 w 48"/>
                  <a:gd name="T45" fmla="*/ 28 h 39"/>
                  <a:gd name="T46" fmla="*/ 32 w 48"/>
                  <a:gd name="T47" fmla="*/ 30 h 39"/>
                  <a:gd name="T48" fmla="*/ 36 w 48"/>
                  <a:gd name="T49" fmla="*/ 29 h 39"/>
                  <a:gd name="T50" fmla="*/ 38 w 48"/>
                  <a:gd name="T51" fmla="*/ 26 h 39"/>
                  <a:gd name="T52" fmla="*/ 39 w 48"/>
                  <a:gd name="T53" fmla="*/ 19 h 39"/>
                  <a:gd name="T54" fmla="*/ 40 w 48"/>
                  <a:gd name="T55" fmla="*/ 12 h 39"/>
                  <a:gd name="T56" fmla="*/ 29 w 48"/>
                  <a:gd name="T5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39">
                    <a:moveTo>
                      <a:pt x="4" y="0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7"/>
                      <a:pt x="45" y="31"/>
                      <a:pt x="44" y="33"/>
                    </a:cubicBezTo>
                    <a:cubicBezTo>
                      <a:pt x="43" y="35"/>
                      <a:pt x="41" y="36"/>
                      <a:pt x="39" y="38"/>
                    </a:cubicBezTo>
                    <a:cubicBezTo>
                      <a:pt x="37" y="39"/>
                      <a:pt x="35" y="39"/>
                      <a:pt x="32" y="39"/>
                    </a:cubicBezTo>
                    <a:cubicBezTo>
                      <a:pt x="29" y="38"/>
                      <a:pt x="26" y="37"/>
                      <a:pt x="24" y="35"/>
                    </a:cubicBezTo>
                    <a:cubicBezTo>
                      <a:pt x="22" y="33"/>
                      <a:pt x="21" y="30"/>
                      <a:pt x="21" y="26"/>
                    </a:cubicBezTo>
                    <a:cubicBezTo>
                      <a:pt x="20" y="28"/>
                      <a:pt x="18" y="29"/>
                      <a:pt x="17" y="30"/>
                    </a:cubicBezTo>
                    <a:cubicBezTo>
                      <a:pt x="16" y="32"/>
                      <a:pt x="13" y="33"/>
                      <a:pt x="9" y="3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1"/>
                      <a:pt x="17" y="20"/>
                      <a:pt x="18" y="19"/>
                    </a:cubicBezTo>
                    <a:cubicBezTo>
                      <a:pt x="19" y="18"/>
                      <a:pt x="20" y="18"/>
                      <a:pt x="20" y="17"/>
                    </a:cubicBezTo>
                    <a:cubicBezTo>
                      <a:pt x="21" y="16"/>
                      <a:pt x="21" y="14"/>
                      <a:pt x="21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4" y="0"/>
                    </a:lnTo>
                    <a:close/>
                    <a:moveTo>
                      <a:pt x="29" y="11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7" y="25"/>
                      <a:pt x="28" y="26"/>
                    </a:cubicBezTo>
                    <a:cubicBezTo>
                      <a:pt x="28" y="27"/>
                      <a:pt x="28" y="28"/>
                      <a:pt x="29" y="28"/>
                    </a:cubicBezTo>
                    <a:cubicBezTo>
                      <a:pt x="30" y="29"/>
                      <a:pt x="31" y="30"/>
                      <a:pt x="32" y="30"/>
                    </a:cubicBezTo>
                    <a:cubicBezTo>
                      <a:pt x="34" y="30"/>
                      <a:pt x="35" y="30"/>
                      <a:pt x="36" y="29"/>
                    </a:cubicBezTo>
                    <a:cubicBezTo>
                      <a:pt x="37" y="28"/>
                      <a:pt x="38" y="27"/>
                      <a:pt x="38" y="26"/>
                    </a:cubicBezTo>
                    <a:cubicBezTo>
                      <a:pt x="38" y="25"/>
                      <a:pt x="39" y="23"/>
                      <a:pt x="39" y="19"/>
                    </a:cubicBezTo>
                    <a:cubicBezTo>
                      <a:pt x="40" y="12"/>
                      <a:pt x="40" y="12"/>
                      <a:pt x="40" y="12"/>
                    </a:cubicBez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îś1iḓê"/>
              <p:cNvSpPr/>
              <p:nvPr/>
            </p:nvSpPr>
            <p:spPr bwMode="auto">
              <a:xfrm>
                <a:off x="1641372" y="5312365"/>
                <a:ext cx="82550" cy="66675"/>
              </a:xfrm>
              <a:custGeom>
                <a:avLst/>
                <a:gdLst>
                  <a:gd name="T0" fmla="*/ 15 w 45"/>
                  <a:gd name="T1" fmla="*/ 0 h 36"/>
                  <a:gd name="T2" fmla="*/ 16 w 45"/>
                  <a:gd name="T3" fmla="*/ 8 h 36"/>
                  <a:gd name="T4" fmla="*/ 9 w 45"/>
                  <a:gd name="T5" fmla="*/ 12 h 36"/>
                  <a:gd name="T6" fmla="*/ 7 w 45"/>
                  <a:gd name="T7" fmla="*/ 18 h 36"/>
                  <a:gd name="T8" fmla="*/ 9 w 45"/>
                  <a:gd name="T9" fmla="*/ 25 h 36"/>
                  <a:gd name="T10" fmla="*/ 13 w 45"/>
                  <a:gd name="T11" fmla="*/ 27 h 36"/>
                  <a:gd name="T12" fmla="*/ 16 w 45"/>
                  <a:gd name="T13" fmla="*/ 26 h 36"/>
                  <a:gd name="T14" fmla="*/ 18 w 45"/>
                  <a:gd name="T15" fmla="*/ 23 h 36"/>
                  <a:gd name="T16" fmla="*/ 20 w 45"/>
                  <a:gd name="T17" fmla="*/ 15 h 36"/>
                  <a:gd name="T18" fmla="*/ 24 w 45"/>
                  <a:gd name="T19" fmla="*/ 5 h 36"/>
                  <a:gd name="T20" fmla="*/ 33 w 45"/>
                  <a:gd name="T21" fmla="*/ 1 h 36"/>
                  <a:gd name="T22" fmla="*/ 39 w 45"/>
                  <a:gd name="T23" fmla="*/ 3 h 36"/>
                  <a:gd name="T24" fmla="*/ 44 w 45"/>
                  <a:gd name="T25" fmla="*/ 9 h 36"/>
                  <a:gd name="T26" fmla="*/ 45 w 45"/>
                  <a:gd name="T27" fmla="*/ 17 h 36"/>
                  <a:gd name="T28" fmla="*/ 42 w 45"/>
                  <a:gd name="T29" fmla="*/ 30 h 36"/>
                  <a:gd name="T30" fmla="*/ 32 w 45"/>
                  <a:gd name="T31" fmla="*/ 34 h 36"/>
                  <a:gd name="T32" fmla="*/ 31 w 45"/>
                  <a:gd name="T33" fmla="*/ 25 h 36"/>
                  <a:gd name="T34" fmla="*/ 36 w 45"/>
                  <a:gd name="T35" fmla="*/ 23 h 36"/>
                  <a:gd name="T36" fmla="*/ 38 w 45"/>
                  <a:gd name="T37" fmla="*/ 17 h 36"/>
                  <a:gd name="T38" fmla="*/ 36 w 45"/>
                  <a:gd name="T39" fmla="*/ 11 h 36"/>
                  <a:gd name="T40" fmla="*/ 33 w 45"/>
                  <a:gd name="T41" fmla="*/ 10 h 36"/>
                  <a:gd name="T42" fmla="*/ 31 w 45"/>
                  <a:gd name="T43" fmla="*/ 11 h 36"/>
                  <a:gd name="T44" fmla="*/ 28 w 45"/>
                  <a:gd name="T45" fmla="*/ 19 h 36"/>
                  <a:gd name="T46" fmla="*/ 25 w 45"/>
                  <a:gd name="T47" fmla="*/ 29 h 36"/>
                  <a:gd name="T48" fmla="*/ 20 w 45"/>
                  <a:gd name="T49" fmla="*/ 34 h 36"/>
                  <a:gd name="T50" fmla="*/ 13 w 45"/>
                  <a:gd name="T51" fmla="*/ 36 h 36"/>
                  <a:gd name="T52" fmla="*/ 6 w 45"/>
                  <a:gd name="T53" fmla="*/ 33 h 36"/>
                  <a:gd name="T54" fmla="*/ 1 w 45"/>
                  <a:gd name="T55" fmla="*/ 28 h 36"/>
                  <a:gd name="T56" fmla="*/ 0 w 45"/>
                  <a:gd name="T57" fmla="*/ 18 h 36"/>
                  <a:gd name="T58" fmla="*/ 3 w 45"/>
                  <a:gd name="T59" fmla="*/ 5 h 36"/>
                  <a:gd name="T60" fmla="*/ 15 w 45"/>
                  <a:gd name="T6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36">
                    <a:moveTo>
                      <a:pt x="15" y="0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3" y="9"/>
                      <a:pt x="10" y="10"/>
                      <a:pt x="9" y="12"/>
                    </a:cubicBezTo>
                    <a:cubicBezTo>
                      <a:pt x="8" y="13"/>
                      <a:pt x="7" y="15"/>
                      <a:pt x="7" y="18"/>
                    </a:cubicBezTo>
                    <a:cubicBezTo>
                      <a:pt x="7" y="21"/>
                      <a:pt x="8" y="23"/>
                      <a:pt x="9" y="25"/>
                    </a:cubicBezTo>
                    <a:cubicBezTo>
                      <a:pt x="10" y="26"/>
                      <a:pt x="12" y="27"/>
                      <a:pt x="13" y="27"/>
                    </a:cubicBezTo>
                    <a:cubicBezTo>
                      <a:pt x="14" y="27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3"/>
                    </a:cubicBezTo>
                    <a:cubicBezTo>
                      <a:pt x="18" y="22"/>
                      <a:pt x="19" y="19"/>
                      <a:pt x="20" y="15"/>
                    </a:cubicBezTo>
                    <a:cubicBezTo>
                      <a:pt x="21" y="11"/>
                      <a:pt x="22" y="7"/>
                      <a:pt x="24" y="5"/>
                    </a:cubicBezTo>
                    <a:cubicBezTo>
                      <a:pt x="26" y="3"/>
                      <a:pt x="29" y="1"/>
                      <a:pt x="33" y="1"/>
                    </a:cubicBezTo>
                    <a:cubicBezTo>
                      <a:pt x="35" y="1"/>
                      <a:pt x="37" y="2"/>
                      <a:pt x="39" y="3"/>
                    </a:cubicBezTo>
                    <a:cubicBezTo>
                      <a:pt x="41" y="4"/>
                      <a:pt x="43" y="6"/>
                      <a:pt x="44" y="9"/>
                    </a:cubicBezTo>
                    <a:cubicBezTo>
                      <a:pt x="45" y="11"/>
                      <a:pt x="45" y="14"/>
                      <a:pt x="45" y="17"/>
                    </a:cubicBezTo>
                    <a:cubicBezTo>
                      <a:pt x="45" y="23"/>
                      <a:pt x="44" y="27"/>
                      <a:pt x="42" y="30"/>
                    </a:cubicBezTo>
                    <a:cubicBezTo>
                      <a:pt x="39" y="33"/>
                      <a:pt x="36" y="34"/>
                      <a:pt x="32" y="3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4" y="25"/>
                      <a:pt x="35" y="24"/>
                      <a:pt x="36" y="23"/>
                    </a:cubicBezTo>
                    <a:cubicBezTo>
                      <a:pt x="37" y="22"/>
                      <a:pt x="38" y="20"/>
                      <a:pt x="38" y="17"/>
                    </a:cubicBezTo>
                    <a:cubicBezTo>
                      <a:pt x="38" y="15"/>
                      <a:pt x="37" y="13"/>
                      <a:pt x="36" y="11"/>
                    </a:cubicBezTo>
                    <a:cubicBezTo>
                      <a:pt x="35" y="10"/>
                      <a:pt x="35" y="10"/>
                      <a:pt x="33" y="10"/>
                    </a:cubicBezTo>
                    <a:cubicBezTo>
                      <a:pt x="32" y="10"/>
                      <a:pt x="31" y="10"/>
                      <a:pt x="31" y="11"/>
                    </a:cubicBezTo>
                    <a:cubicBezTo>
                      <a:pt x="30" y="12"/>
                      <a:pt x="29" y="15"/>
                      <a:pt x="28" y="19"/>
                    </a:cubicBezTo>
                    <a:cubicBezTo>
                      <a:pt x="27" y="24"/>
                      <a:pt x="26" y="27"/>
                      <a:pt x="25" y="29"/>
                    </a:cubicBezTo>
                    <a:cubicBezTo>
                      <a:pt x="24" y="31"/>
                      <a:pt x="22" y="33"/>
                      <a:pt x="20" y="34"/>
                    </a:cubicBezTo>
                    <a:cubicBezTo>
                      <a:pt x="18" y="35"/>
                      <a:pt x="16" y="36"/>
                      <a:pt x="13" y="36"/>
                    </a:cubicBezTo>
                    <a:cubicBezTo>
                      <a:pt x="11" y="36"/>
                      <a:pt x="8" y="35"/>
                      <a:pt x="6" y="33"/>
                    </a:cubicBezTo>
                    <a:cubicBezTo>
                      <a:pt x="4" y="32"/>
                      <a:pt x="2" y="30"/>
                      <a:pt x="1" y="28"/>
                    </a:cubicBezTo>
                    <a:cubicBezTo>
                      <a:pt x="0" y="25"/>
                      <a:pt x="0" y="22"/>
                      <a:pt x="0" y="18"/>
                    </a:cubicBezTo>
                    <a:cubicBezTo>
                      <a:pt x="0" y="12"/>
                      <a:pt x="1" y="8"/>
                      <a:pt x="3" y="5"/>
                    </a:cubicBezTo>
                    <a:cubicBezTo>
                      <a:pt x="6" y="2"/>
                      <a:pt x="1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íş1ïḓe"/>
              <p:cNvSpPr/>
              <p:nvPr/>
            </p:nvSpPr>
            <p:spPr bwMode="auto">
              <a:xfrm>
                <a:off x="1642959" y="5385390"/>
                <a:ext cx="84138" cy="22225"/>
              </a:xfrm>
              <a:custGeom>
                <a:avLst/>
                <a:gdLst>
                  <a:gd name="T0" fmla="*/ 0 w 53"/>
                  <a:gd name="T1" fmla="*/ 5 h 14"/>
                  <a:gd name="T2" fmla="*/ 51 w 53"/>
                  <a:gd name="T3" fmla="*/ 0 h 14"/>
                  <a:gd name="T4" fmla="*/ 53 w 53"/>
                  <a:gd name="T5" fmla="*/ 11 h 14"/>
                  <a:gd name="T6" fmla="*/ 1 w 53"/>
                  <a:gd name="T7" fmla="*/ 14 h 14"/>
                  <a:gd name="T8" fmla="*/ 0 w 53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0" y="5"/>
                    </a:moveTo>
                    <a:lnTo>
                      <a:pt x="51" y="0"/>
                    </a:lnTo>
                    <a:lnTo>
                      <a:pt x="53" y="11"/>
                    </a:lnTo>
                    <a:lnTo>
                      <a:pt x="1" y="1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ïṩlîḋè"/>
              <p:cNvSpPr/>
              <p:nvPr/>
            </p:nvSpPr>
            <p:spPr bwMode="auto">
              <a:xfrm>
                <a:off x="1649309" y="5407615"/>
                <a:ext cx="84138" cy="66675"/>
              </a:xfrm>
              <a:custGeom>
                <a:avLst/>
                <a:gdLst>
                  <a:gd name="T0" fmla="*/ 0 w 53"/>
                  <a:gd name="T1" fmla="*/ 22 h 42"/>
                  <a:gd name="T2" fmla="*/ 42 w 53"/>
                  <a:gd name="T3" fmla="*/ 17 h 42"/>
                  <a:gd name="T4" fmla="*/ 39 w 53"/>
                  <a:gd name="T5" fmla="*/ 1 h 42"/>
                  <a:gd name="T6" fmla="*/ 49 w 53"/>
                  <a:gd name="T7" fmla="*/ 0 h 42"/>
                  <a:gd name="T8" fmla="*/ 53 w 53"/>
                  <a:gd name="T9" fmla="*/ 41 h 42"/>
                  <a:gd name="T10" fmla="*/ 45 w 53"/>
                  <a:gd name="T11" fmla="*/ 42 h 42"/>
                  <a:gd name="T12" fmla="*/ 43 w 53"/>
                  <a:gd name="T13" fmla="*/ 27 h 42"/>
                  <a:gd name="T14" fmla="*/ 1 w 53"/>
                  <a:gd name="T15" fmla="*/ 33 h 42"/>
                  <a:gd name="T16" fmla="*/ 0 w 53"/>
                  <a:gd name="T17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2">
                    <a:moveTo>
                      <a:pt x="0" y="22"/>
                    </a:moveTo>
                    <a:lnTo>
                      <a:pt x="42" y="17"/>
                    </a:lnTo>
                    <a:lnTo>
                      <a:pt x="39" y="1"/>
                    </a:lnTo>
                    <a:lnTo>
                      <a:pt x="49" y="0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43" y="27"/>
                    </a:lnTo>
                    <a:lnTo>
                      <a:pt x="1" y="33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ïṣľîďe"/>
              <p:cNvSpPr/>
              <p:nvPr/>
            </p:nvSpPr>
            <p:spPr bwMode="auto">
              <a:xfrm>
                <a:off x="1662009" y="5471115"/>
                <a:ext cx="90488" cy="73025"/>
              </a:xfrm>
              <a:custGeom>
                <a:avLst/>
                <a:gdLst>
                  <a:gd name="T0" fmla="*/ 0 w 57"/>
                  <a:gd name="T1" fmla="*/ 29 h 46"/>
                  <a:gd name="T2" fmla="*/ 21 w 57"/>
                  <a:gd name="T3" fmla="*/ 24 h 46"/>
                  <a:gd name="T4" fmla="*/ 45 w 57"/>
                  <a:gd name="T5" fmla="*/ 0 h 46"/>
                  <a:gd name="T6" fmla="*/ 49 w 57"/>
                  <a:gd name="T7" fmla="*/ 11 h 46"/>
                  <a:gd name="T8" fmla="*/ 31 w 57"/>
                  <a:gd name="T9" fmla="*/ 28 h 46"/>
                  <a:gd name="T10" fmla="*/ 53 w 57"/>
                  <a:gd name="T11" fmla="*/ 35 h 46"/>
                  <a:gd name="T12" fmla="*/ 57 w 57"/>
                  <a:gd name="T13" fmla="*/ 46 h 46"/>
                  <a:gd name="T14" fmla="*/ 23 w 57"/>
                  <a:gd name="T15" fmla="*/ 35 h 46"/>
                  <a:gd name="T16" fmla="*/ 2 w 57"/>
                  <a:gd name="T17" fmla="*/ 39 h 46"/>
                  <a:gd name="T18" fmla="*/ 0 w 57"/>
                  <a:gd name="T19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46">
                    <a:moveTo>
                      <a:pt x="0" y="29"/>
                    </a:moveTo>
                    <a:lnTo>
                      <a:pt x="21" y="24"/>
                    </a:lnTo>
                    <a:lnTo>
                      <a:pt x="45" y="0"/>
                    </a:lnTo>
                    <a:lnTo>
                      <a:pt x="49" y="11"/>
                    </a:lnTo>
                    <a:lnTo>
                      <a:pt x="31" y="28"/>
                    </a:lnTo>
                    <a:lnTo>
                      <a:pt x="53" y="35"/>
                    </a:lnTo>
                    <a:lnTo>
                      <a:pt x="57" y="46"/>
                    </a:lnTo>
                    <a:lnTo>
                      <a:pt x="23" y="35"/>
                    </a:lnTo>
                    <a:lnTo>
                      <a:pt x="2" y="3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íśļiḓe"/>
              <p:cNvSpPr/>
              <p:nvPr/>
            </p:nvSpPr>
            <p:spPr bwMode="auto">
              <a:xfrm>
                <a:off x="1704872" y="5609228"/>
                <a:ext cx="85725" cy="80963"/>
              </a:xfrm>
              <a:custGeom>
                <a:avLst/>
                <a:gdLst>
                  <a:gd name="T0" fmla="*/ 15 w 47"/>
                  <a:gd name="T1" fmla="*/ 2 h 44"/>
                  <a:gd name="T2" fmla="*/ 26 w 47"/>
                  <a:gd name="T3" fmla="*/ 0 h 44"/>
                  <a:gd name="T4" fmla="*/ 33 w 47"/>
                  <a:gd name="T5" fmla="*/ 1 h 44"/>
                  <a:gd name="T6" fmla="*/ 39 w 47"/>
                  <a:gd name="T7" fmla="*/ 4 h 44"/>
                  <a:gd name="T8" fmla="*/ 44 w 47"/>
                  <a:gd name="T9" fmla="*/ 12 h 44"/>
                  <a:gd name="T10" fmla="*/ 45 w 47"/>
                  <a:gd name="T11" fmla="*/ 29 h 44"/>
                  <a:gd name="T12" fmla="*/ 32 w 47"/>
                  <a:gd name="T13" fmla="*/ 41 h 44"/>
                  <a:gd name="T14" fmla="*/ 15 w 47"/>
                  <a:gd name="T15" fmla="*/ 43 h 44"/>
                  <a:gd name="T16" fmla="*/ 3 w 47"/>
                  <a:gd name="T17" fmla="*/ 31 h 44"/>
                  <a:gd name="T18" fmla="*/ 2 w 47"/>
                  <a:gd name="T19" fmla="*/ 14 h 44"/>
                  <a:gd name="T20" fmla="*/ 15 w 47"/>
                  <a:gd name="T21" fmla="*/ 2 h 44"/>
                  <a:gd name="T22" fmla="*/ 19 w 47"/>
                  <a:gd name="T23" fmla="*/ 10 h 44"/>
                  <a:gd name="T24" fmla="*/ 10 w 47"/>
                  <a:gd name="T25" fmla="*/ 18 h 44"/>
                  <a:gd name="T26" fmla="*/ 10 w 47"/>
                  <a:gd name="T27" fmla="*/ 28 h 44"/>
                  <a:gd name="T28" fmla="*/ 17 w 47"/>
                  <a:gd name="T29" fmla="*/ 34 h 44"/>
                  <a:gd name="T30" fmla="*/ 29 w 47"/>
                  <a:gd name="T31" fmla="*/ 33 h 44"/>
                  <a:gd name="T32" fmla="*/ 38 w 47"/>
                  <a:gd name="T33" fmla="*/ 25 h 44"/>
                  <a:gd name="T34" fmla="*/ 37 w 47"/>
                  <a:gd name="T35" fmla="*/ 16 h 44"/>
                  <a:gd name="T36" fmla="*/ 30 w 47"/>
                  <a:gd name="T37" fmla="*/ 9 h 44"/>
                  <a:gd name="T38" fmla="*/ 19 w 47"/>
                  <a:gd name="T39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4">
                    <a:moveTo>
                      <a:pt x="15" y="2"/>
                    </a:moveTo>
                    <a:cubicBezTo>
                      <a:pt x="19" y="0"/>
                      <a:pt x="23" y="0"/>
                      <a:pt x="26" y="0"/>
                    </a:cubicBezTo>
                    <a:cubicBezTo>
                      <a:pt x="28" y="0"/>
                      <a:pt x="31" y="0"/>
                      <a:pt x="33" y="1"/>
                    </a:cubicBezTo>
                    <a:cubicBezTo>
                      <a:pt x="35" y="2"/>
                      <a:pt x="37" y="3"/>
                      <a:pt x="39" y="4"/>
                    </a:cubicBezTo>
                    <a:cubicBezTo>
                      <a:pt x="41" y="6"/>
                      <a:pt x="43" y="9"/>
                      <a:pt x="44" y="12"/>
                    </a:cubicBezTo>
                    <a:cubicBezTo>
                      <a:pt x="47" y="18"/>
                      <a:pt x="47" y="24"/>
                      <a:pt x="45" y="29"/>
                    </a:cubicBezTo>
                    <a:cubicBezTo>
                      <a:pt x="43" y="34"/>
                      <a:pt x="39" y="38"/>
                      <a:pt x="32" y="41"/>
                    </a:cubicBezTo>
                    <a:cubicBezTo>
                      <a:pt x="26" y="44"/>
                      <a:pt x="20" y="44"/>
                      <a:pt x="15" y="43"/>
                    </a:cubicBezTo>
                    <a:cubicBezTo>
                      <a:pt x="9" y="41"/>
                      <a:pt x="5" y="37"/>
                      <a:pt x="3" y="31"/>
                    </a:cubicBezTo>
                    <a:cubicBezTo>
                      <a:pt x="0" y="25"/>
                      <a:pt x="0" y="19"/>
                      <a:pt x="2" y="14"/>
                    </a:cubicBezTo>
                    <a:cubicBezTo>
                      <a:pt x="4" y="9"/>
                      <a:pt x="8" y="5"/>
                      <a:pt x="15" y="2"/>
                    </a:cubicBezTo>
                    <a:close/>
                    <a:moveTo>
                      <a:pt x="19" y="10"/>
                    </a:moveTo>
                    <a:cubicBezTo>
                      <a:pt x="14" y="12"/>
                      <a:pt x="11" y="15"/>
                      <a:pt x="10" y="18"/>
                    </a:cubicBezTo>
                    <a:cubicBezTo>
                      <a:pt x="8" y="21"/>
                      <a:pt x="8" y="24"/>
                      <a:pt x="10" y="28"/>
                    </a:cubicBezTo>
                    <a:cubicBezTo>
                      <a:pt x="11" y="31"/>
                      <a:pt x="13" y="33"/>
                      <a:pt x="17" y="34"/>
                    </a:cubicBezTo>
                    <a:cubicBezTo>
                      <a:pt x="20" y="35"/>
                      <a:pt x="24" y="35"/>
                      <a:pt x="29" y="33"/>
                    </a:cubicBezTo>
                    <a:cubicBezTo>
                      <a:pt x="33" y="31"/>
                      <a:pt x="36" y="28"/>
                      <a:pt x="38" y="25"/>
                    </a:cubicBezTo>
                    <a:cubicBezTo>
                      <a:pt x="39" y="22"/>
                      <a:pt x="39" y="19"/>
                      <a:pt x="37" y="16"/>
                    </a:cubicBezTo>
                    <a:cubicBezTo>
                      <a:pt x="36" y="12"/>
                      <a:pt x="34" y="10"/>
                      <a:pt x="30" y="9"/>
                    </a:cubicBezTo>
                    <a:cubicBezTo>
                      <a:pt x="27" y="8"/>
                      <a:pt x="23" y="8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î$ḷïďe"/>
              <p:cNvSpPr/>
              <p:nvPr/>
            </p:nvSpPr>
            <p:spPr bwMode="auto">
              <a:xfrm>
                <a:off x="1733447" y="5675903"/>
                <a:ext cx="98425" cy="66675"/>
              </a:xfrm>
              <a:custGeom>
                <a:avLst/>
                <a:gdLst>
                  <a:gd name="T0" fmla="*/ 0 w 62"/>
                  <a:gd name="T1" fmla="*/ 26 h 42"/>
                  <a:gd name="T2" fmla="*/ 45 w 62"/>
                  <a:gd name="T3" fmla="*/ 0 h 42"/>
                  <a:gd name="T4" fmla="*/ 62 w 62"/>
                  <a:gd name="T5" fmla="*/ 30 h 42"/>
                  <a:gd name="T6" fmla="*/ 55 w 62"/>
                  <a:gd name="T7" fmla="*/ 35 h 42"/>
                  <a:gd name="T8" fmla="*/ 43 w 62"/>
                  <a:gd name="T9" fmla="*/ 14 h 42"/>
                  <a:gd name="T10" fmla="*/ 32 w 62"/>
                  <a:gd name="T11" fmla="*/ 20 h 42"/>
                  <a:gd name="T12" fmla="*/ 43 w 62"/>
                  <a:gd name="T13" fmla="*/ 38 h 42"/>
                  <a:gd name="T14" fmla="*/ 35 w 62"/>
                  <a:gd name="T15" fmla="*/ 42 h 42"/>
                  <a:gd name="T16" fmla="*/ 25 w 62"/>
                  <a:gd name="T17" fmla="*/ 23 h 42"/>
                  <a:gd name="T18" fmla="*/ 6 w 62"/>
                  <a:gd name="T19" fmla="*/ 35 h 42"/>
                  <a:gd name="T20" fmla="*/ 0 w 62"/>
                  <a:gd name="T2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42">
                    <a:moveTo>
                      <a:pt x="0" y="26"/>
                    </a:moveTo>
                    <a:lnTo>
                      <a:pt x="45" y="0"/>
                    </a:lnTo>
                    <a:lnTo>
                      <a:pt x="62" y="30"/>
                    </a:lnTo>
                    <a:lnTo>
                      <a:pt x="55" y="35"/>
                    </a:lnTo>
                    <a:lnTo>
                      <a:pt x="43" y="14"/>
                    </a:lnTo>
                    <a:lnTo>
                      <a:pt x="32" y="20"/>
                    </a:lnTo>
                    <a:lnTo>
                      <a:pt x="43" y="38"/>
                    </a:lnTo>
                    <a:lnTo>
                      <a:pt x="35" y="42"/>
                    </a:lnTo>
                    <a:lnTo>
                      <a:pt x="25" y="23"/>
                    </a:lnTo>
                    <a:lnTo>
                      <a:pt x="6" y="35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îśḻîḍe"/>
              <p:cNvSpPr/>
              <p:nvPr/>
            </p:nvSpPr>
            <p:spPr bwMode="auto">
              <a:xfrm>
                <a:off x="1812822" y="5785440"/>
                <a:ext cx="85725" cy="82550"/>
              </a:xfrm>
              <a:custGeom>
                <a:avLst/>
                <a:gdLst>
                  <a:gd name="T0" fmla="*/ 6 w 46"/>
                  <a:gd name="T1" fmla="*/ 13 h 45"/>
                  <a:gd name="T2" fmla="*/ 12 w 46"/>
                  <a:gd name="T3" fmla="*/ 19 h 45"/>
                  <a:gd name="T4" fmla="*/ 9 w 46"/>
                  <a:gd name="T5" fmla="*/ 26 h 45"/>
                  <a:gd name="T6" fmla="*/ 11 w 46"/>
                  <a:gd name="T7" fmla="*/ 32 h 45"/>
                  <a:gd name="T8" fmla="*/ 17 w 46"/>
                  <a:gd name="T9" fmla="*/ 36 h 45"/>
                  <a:gd name="T10" fmla="*/ 22 w 46"/>
                  <a:gd name="T11" fmla="*/ 35 h 45"/>
                  <a:gd name="T12" fmla="*/ 23 w 46"/>
                  <a:gd name="T13" fmla="*/ 32 h 45"/>
                  <a:gd name="T14" fmla="*/ 22 w 46"/>
                  <a:gd name="T15" fmla="*/ 29 h 45"/>
                  <a:gd name="T16" fmla="*/ 19 w 46"/>
                  <a:gd name="T17" fmla="*/ 22 h 45"/>
                  <a:gd name="T18" fmla="*/ 16 w 46"/>
                  <a:gd name="T19" fmla="*/ 12 h 45"/>
                  <a:gd name="T20" fmla="*/ 21 w 46"/>
                  <a:gd name="T21" fmla="*/ 3 h 45"/>
                  <a:gd name="T22" fmla="*/ 27 w 46"/>
                  <a:gd name="T23" fmla="*/ 0 h 45"/>
                  <a:gd name="T24" fmla="*/ 34 w 46"/>
                  <a:gd name="T25" fmla="*/ 2 h 45"/>
                  <a:gd name="T26" fmla="*/ 40 w 46"/>
                  <a:gd name="T27" fmla="*/ 8 h 45"/>
                  <a:gd name="T28" fmla="*/ 45 w 46"/>
                  <a:gd name="T29" fmla="*/ 19 h 45"/>
                  <a:gd name="T30" fmla="*/ 41 w 46"/>
                  <a:gd name="T31" fmla="*/ 29 h 45"/>
                  <a:gd name="T32" fmla="*/ 35 w 46"/>
                  <a:gd name="T33" fmla="*/ 22 h 45"/>
                  <a:gd name="T34" fmla="*/ 37 w 46"/>
                  <a:gd name="T35" fmla="*/ 17 h 45"/>
                  <a:gd name="T36" fmla="*/ 35 w 46"/>
                  <a:gd name="T37" fmla="*/ 12 h 45"/>
                  <a:gd name="T38" fmla="*/ 30 w 46"/>
                  <a:gd name="T39" fmla="*/ 8 h 45"/>
                  <a:gd name="T40" fmla="*/ 27 w 46"/>
                  <a:gd name="T41" fmla="*/ 9 h 45"/>
                  <a:gd name="T42" fmla="*/ 25 w 46"/>
                  <a:gd name="T43" fmla="*/ 12 h 45"/>
                  <a:gd name="T44" fmla="*/ 28 w 46"/>
                  <a:gd name="T45" fmla="*/ 20 h 45"/>
                  <a:gd name="T46" fmla="*/ 32 w 46"/>
                  <a:gd name="T47" fmla="*/ 29 h 45"/>
                  <a:gd name="T48" fmla="*/ 31 w 46"/>
                  <a:gd name="T49" fmla="*/ 36 h 45"/>
                  <a:gd name="T50" fmla="*/ 27 w 46"/>
                  <a:gd name="T51" fmla="*/ 42 h 45"/>
                  <a:gd name="T52" fmla="*/ 20 w 46"/>
                  <a:gd name="T53" fmla="*/ 45 h 45"/>
                  <a:gd name="T54" fmla="*/ 13 w 46"/>
                  <a:gd name="T55" fmla="*/ 43 h 45"/>
                  <a:gd name="T56" fmla="*/ 6 w 46"/>
                  <a:gd name="T57" fmla="*/ 37 h 45"/>
                  <a:gd name="T58" fmla="*/ 0 w 46"/>
                  <a:gd name="T59" fmla="*/ 24 h 45"/>
                  <a:gd name="T60" fmla="*/ 6 w 46"/>
                  <a:gd name="T61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45">
                    <a:moveTo>
                      <a:pt x="6" y="13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21"/>
                      <a:pt x="9" y="24"/>
                      <a:pt x="9" y="26"/>
                    </a:cubicBezTo>
                    <a:cubicBezTo>
                      <a:pt x="9" y="28"/>
                      <a:pt x="10" y="30"/>
                      <a:pt x="11" y="32"/>
                    </a:cubicBezTo>
                    <a:cubicBezTo>
                      <a:pt x="13" y="34"/>
                      <a:pt x="15" y="35"/>
                      <a:pt x="17" y="36"/>
                    </a:cubicBezTo>
                    <a:cubicBezTo>
                      <a:pt x="19" y="36"/>
                      <a:pt x="20" y="36"/>
                      <a:pt x="22" y="35"/>
                    </a:cubicBezTo>
                    <a:cubicBezTo>
                      <a:pt x="22" y="34"/>
                      <a:pt x="23" y="33"/>
                      <a:pt x="23" y="32"/>
                    </a:cubicBezTo>
                    <a:cubicBezTo>
                      <a:pt x="23" y="32"/>
                      <a:pt x="23" y="30"/>
                      <a:pt x="22" y="29"/>
                    </a:cubicBezTo>
                    <a:cubicBezTo>
                      <a:pt x="22" y="28"/>
                      <a:pt x="21" y="26"/>
                      <a:pt x="19" y="22"/>
                    </a:cubicBezTo>
                    <a:cubicBezTo>
                      <a:pt x="17" y="18"/>
                      <a:pt x="16" y="14"/>
                      <a:pt x="16" y="12"/>
                    </a:cubicBezTo>
                    <a:cubicBezTo>
                      <a:pt x="17" y="8"/>
                      <a:pt x="18" y="5"/>
                      <a:pt x="21" y="3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9" y="0"/>
                      <a:pt x="31" y="1"/>
                      <a:pt x="34" y="2"/>
                    </a:cubicBezTo>
                    <a:cubicBezTo>
                      <a:pt x="36" y="3"/>
                      <a:pt x="38" y="5"/>
                      <a:pt x="40" y="8"/>
                    </a:cubicBezTo>
                    <a:cubicBezTo>
                      <a:pt x="44" y="12"/>
                      <a:pt x="46" y="16"/>
                      <a:pt x="45" y="19"/>
                    </a:cubicBezTo>
                    <a:cubicBezTo>
                      <a:pt x="45" y="23"/>
                      <a:pt x="44" y="26"/>
                      <a:pt x="41" y="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1"/>
                      <a:pt x="37" y="19"/>
                      <a:pt x="37" y="17"/>
                    </a:cubicBezTo>
                    <a:cubicBezTo>
                      <a:pt x="37" y="16"/>
                      <a:pt x="36" y="14"/>
                      <a:pt x="35" y="12"/>
                    </a:cubicBezTo>
                    <a:cubicBezTo>
                      <a:pt x="33" y="10"/>
                      <a:pt x="31" y="9"/>
                      <a:pt x="30" y="8"/>
                    </a:cubicBezTo>
                    <a:cubicBezTo>
                      <a:pt x="28" y="8"/>
                      <a:pt x="27" y="8"/>
                      <a:pt x="27" y="9"/>
                    </a:cubicBez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6" y="16"/>
                      <a:pt x="28" y="20"/>
                    </a:cubicBezTo>
                    <a:cubicBezTo>
                      <a:pt x="30" y="24"/>
                      <a:pt x="31" y="27"/>
                      <a:pt x="32" y="29"/>
                    </a:cubicBezTo>
                    <a:cubicBezTo>
                      <a:pt x="32" y="32"/>
                      <a:pt x="32" y="34"/>
                      <a:pt x="31" y="36"/>
                    </a:cubicBezTo>
                    <a:cubicBezTo>
                      <a:pt x="31" y="38"/>
                      <a:pt x="29" y="40"/>
                      <a:pt x="27" y="42"/>
                    </a:cubicBezTo>
                    <a:cubicBezTo>
                      <a:pt x="25" y="43"/>
                      <a:pt x="23" y="44"/>
                      <a:pt x="20" y="45"/>
                    </a:cubicBezTo>
                    <a:cubicBezTo>
                      <a:pt x="18" y="45"/>
                      <a:pt x="15" y="44"/>
                      <a:pt x="13" y="43"/>
                    </a:cubicBezTo>
                    <a:cubicBezTo>
                      <a:pt x="10" y="42"/>
                      <a:pt x="8" y="40"/>
                      <a:pt x="6" y="37"/>
                    </a:cubicBezTo>
                    <a:cubicBezTo>
                      <a:pt x="2" y="32"/>
                      <a:pt x="0" y="28"/>
                      <a:pt x="0" y="24"/>
                    </a:cubicBezTo>
                    <a:cubicBezTo>
                      <a:pt x="1" y="20"/>
                      <a:pt x="2" y="17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í$ļîḋê"/>
              <p:cNvSpPr/>
              <p:nvPr/>
            </p:nvSpPr>
            <p:spPr bwMode="auto">
              <a:xfrm>
                <a:off x="1868384" y="5844178"/>
                <a:ext cx="82550" cy="82550"/>
              </a:xfrm>
              <a:custGeom>
                <a:avLst/>
                <a:gdLst>
                  <a:gd name="T0" fmla="*/ 25 w 45"/>
                  <a:gd name="T1" fmla="*/ 33 h 45"/>
                  <a:gd name="T2" fmla="*/ 29 w 45"/>
                  <a:gd name="T3" fmla="*/ 41 h 45"/>
                  <a:gd name="T4" fmla="*/ 17 w 45"/>
                  <a:gd name="T5" fmla="*/ 44 h 45"/>
                  <a:gd name="T6" fmla="*/ 6 w 45"/>
                  <a:gd name="T7" fmla="*/ 38 h 45"/>
                  <a:gd name="T8" fmla="*/ 0 w 45"/>
                  <a:gd name="T9" fmla="*/ 24 h 45"/>
                  <a:gd name="T10" fmla="*/ 8 w 45"/>
                  <a:gd name="T11" fmla="*/ 8 h 45"/>
                  <a:gd name="T12" fmla="*/ 24 w 45"/>
                  <a:gd name="T13" fmla="*/ 0 h 45"/>
                  <a:gd name="T14" fmla="*/ 39 w 45"/>
                  <a:gd name="T15" fmla="*/ 7 h 45"/>
                  <a:gd name="T16" fmla="*/ 45 w 45"/>
                  <a:gd name="T17" fmla="*/ 19 h 45"/>
                  <a:gd name="T18" fmla="*/ 42 w 45"/>
                  <a:gd name="T19" fmla="*/ 28 h 45"/>
                  <a:gd name="T20" fmla="*/ 34 w 45"/>
                  <a:gd name="T21" fmla="*/ 23 h 45"/>
                  <a:gd name="T22" fmla="*/ 36 w 45"/>
                  <a:gd name="T23" fmla="*/ 17 h 45"/>
                  <a:gd name="T24" fmla="*/ 33 w 45"/>
                  <a:gd name="T25" fmla="*/ 12 h 45"/>
                  <a:gd name="T26" fmla="*/ 25 w 45"/>
                  <a:gd name="T27" fmla="*/ 9 h 45"/>
                  <a:gd name="T28" fmla="*/ 15 w 45"/>
                  <a:gd name="T29" fmla="*/ 14 h 45"/>
                  <a:gd name="T30" fmla="*/ 8 w 45"/>
                  <a:gd name="T31" fmla="*/ 25 h 45"/>
                  <a:gd name="T32" fmla="*/ 11 w 45"/>
                  <a:gd name="T33" fmla="*/ 33 h 45"/>
                  <a:gd name="T34" fmla="*/ 17 w 45"/>
                  <a:gd name="T35" fmla="*/ 36 h 45"/>
                  <a:gd name="T36" fmla="*/ 25 w 45"/>
                  <a:gd name="T37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5">
                    <a:moveTo>
                      <a:pt x="25" y="33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5"/>
                      <a:pt x="17" y="44"/>
                    </a:cubicBezTo>
                    <a:cubicBezTo>
                      <a:pt x="13" y="44"/>
                      <a:pt x="9" y="42"/>
                      <a:pt x="6" y="38"/>
                    </a:cubicBezTo>
                    <a:cubicBezTo>
                      <a:pt x="2" y="34"/>
                      <a:pt x="0" y="29"/>
                      <a:pt x="0" y="24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8" y="1"/>
                      <a:pt x="24" y="0"/>
                    </a:cubicBezTo>
                    <a:cubicBezTo>
                      <a:pt x="29" y="0"/>
                      <a:pt x="34" y="2"/>
                      <a:pt x="39" y="7"/>
                    </a:cubicBezTo>
                    <a:cubicBezTo>
                      <a:pt x="42" y="10"/>
                      <a:pt x="44" y="15"/>
                      <a:pt x="45" y="19"/>
                    </a:cubicBezTo>
                    <a:cubicBezTo>
                      <a:pt x="45" y="22"/>
                      <a:pt x="44" y="25"/>
                      <a:pt x="42" y="28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21"/>
                      <a:pt x="36" y="19"/>
                      <a:pt x="36" y="17"/>
                    </a:cubicBezTo>
                    <a:cubicBezTo>
                      <a:pt x="36" y="15"/>
                      <a:pt x="35" y="13"/>
                      <a:pt x="33" y="12"/>
                    </a:cubicBezTo>
                    <a:cubicBezTo>
                      <a:pt x="31" y="9"/>
                      <a:pt x="28" y="8"/>
                      <a:pt x="25" y="9"/>
                    </a:cubicBezTo>
                    <a:cubicBezTo>
                      <a:pt x="22" y="9"/>
                      <a:pt x="18" y="11"/>
                      <a:pt x="15" y="14"/>
                    </a:cubicBezTo>
                    <a:cubicBezTo>
                      <a:pt x="11" y="18"/>
                      <a:pt x="9" y="22"/>
                      <a:pt x="8" y="25"/>
                    </a:cubicBezTo>
                    <a:cubicBezTo>
                      <a:pt x="8" y="28"/>
                      <a:pt x="9" y="31"/>
                      <a:pt x="11" y="33"/>
                    </a:cubicBezTo>
                    <a:cubicBezTo>
                      <a:pt x="13" y="35"/>
                      <a:pt x="15" y="36"/>
                      <a:pt x="17" y="36"/>
                    </a:cubicBezTo>
                    <a:cubicBezTo>
                      <a:pt x="20" y="36"/>
                      <a:pt x="22" y="35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íṩḷiḋé"/>
              <p:cNvSpPr/>
              <p:nvPr/>
            </p:nvSpPr>
            <p:spPr bwMode="auto">
              <a:xfrm>
                <a:off x="1916009" y="5887040"/>
                <a:ext cx="65088" cy="71438"/>
              </a:xfrm>
              <a:custGeom>
                <a:avLst/>
                <a:gdLst>
                  <a:gd name="T0" fmla="*/ 0 w 41"/>
                  <a:gd name="T1" fmla="*/ 38 h 45"/>
                  <a:gd name="T2" fmla="*/ 34 w 41"/>
                  <a:gd name="T3" fmla="*/ 0 h 45"/>
                  <a:gd name="T4" fmla="*/ 41 w 41"/>
                  <a:gd name="T5" fmla="*/ 6 h 45"/>
                  <a:gd name="T6" fmla="*/ 8 w 41"/>
                  <a:gd name="T7" fmla="*/ 45 h 45"/>
                  <a:gd name="T8" fmla="*/ 0 w 41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0" y="38"/>
                    </a:moveTo>
                    <a:lnTo>
                      <a:pt x="34" y="0"/>
                    </a:lnTo>
                    <a:lnTo>
                      <a:pt x="41" y="6"/>
                    </a:lnTo>
                    <a:lnTo>
                      <a:pt x="8" y="45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îsľïďé"/>
              <p:cNvSpPr/>
              <p:nvPr/>
            </p:nvSpPr>
            <p:spPr bwMode="auto">
              <a:xfrm>
                <a:off x="1941409" y="5904503"/>
                <a:ext cx="96838" cy="101600"/>
              </a:xfrm>
              <a:custGeom>
                <a:avLst/>
                <a:gdLst>
                  <a:gd name="T0" fmla="*/ 0 w 61"/>
                  <a:gd name="T1" fmla="*/ 41 h 64"/>
                  <a:gd name="T2" fmla="*/ 31 w 61"/>
                  <a:gd name="T3" fmla="*/ 0 h 64"/>
                  <a:gd name="T4" fmla="*/ 61 w 61"/>
                  <a:gd name="T5" fmla="*/ 22 h 64"/>
                  <a:gd name="T6" fmla="*/ 56 w 61"/>
                  <a:gd name="T7" fmla="*/ 29 h 64"/>
                  <a:gd name="T8" fmla="*/ 34 w 61"/>
                  <a:gd name="T9" fmla="*/ 13 h 64"/>
                  <a:gd name="T10" fmla="*/ 27 w 61"/>
                  <a:gd name="T11" fmla="*/ 22 h 64"/>
                  <a:gd name="T12" fmla="*/ 47 w 61"/>
                  <a:gd name="T13" fmla="*/ 37 h 64"/>
                  <a:gd name="T14" fmla="*/ 42 w 61"/>
                  <a:gd name="T15" fmla="*/ 44 h 64"/>
                  <a:gd name="T16" fmla="*/ 21 w 61"/>
                  <a:gd name="T17" fmla="*/ 29 h 64"/>
                  <a:gd name="T18" fmla="*/ 13 w 61"/>
                  <a:gd name="T19" fmla="*/ 40 h 64"/>
                  <a:gd name="T20" fmla="*/ 36 w 61"/>
                  <a:gd name="T21" fmla="*/ 57 h 64"/>
                  <a:gd name="T22" fmla="*/ 31 w 61"/>
                  <a:gd name="T23" fmla="*/ 64 h 64"/>
                  <a:gd name="T24" fmla="*/ 0 w 61"/>
                  <a:gd name="T25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4">
                    <a:moveTo>
                      <a:pt x="0" y="41"/>
                    </a:moveTo>
                    <a:lnTo>
                      <a:pt x="31" y="0"/>
                    </a:lnTo>
                    <a:lnTo>
                      <a:pt x="61" y="22"/>
                    </a:lnTo>
                    <a:lnTo>
                      <a:pt x="56" y="29"/>
                    </a:lnTo>
                    <a:lnTo>
                      <a:pt x="34" y="13"/>
                    </a:lnTo>
                    <a:lnTo>
                      <a:pt x="27" y="22"/>
                    </a:lnTo>
                    <a:lnTo>
                      <a:pt x="47" y="37"/>
                    </a:lnTo>
                    <a:lnTo>
                      <a:pt x="42" y="44"/>
                    </a:lnTo>
                    <a:lnTo>
                      <a:pt x="21" y="29"/>
                    </a:lnTo>
                    <a:lnTo>
                      <a:pt x="13" y="40"/>
                    </a:lnTo>
                    <a:lnTo>
                      <a:pt x="36" y="57"/>
                    </a:lnTo>
                    <a:lnTo>
                      <a:pt x="31" y="64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íśliḋé"/>
              <p:cNvSpPr/>
              <p:nvPr/>
            </p:nvSpPr>
            <p:spPr bwMode="auto">
              <a:xfrm>
                <a:off x="2004909" y="5947365"/>
                <a:ext cx="96838" cy="101600"/>
              </a:xfrm>
              <a:custGeom>
                <a:avLst/>
                <a:gdLst>
                  <a:gd name="T0" fmla="*/ 0 w 61"/>
                  <a:gd name="T1" fmla="*/ 43 h 64"/>
                  <a:gd name="T2" fmla="*/ 27 w 61"/>
                  <a:gd name="T3" fmla="*/ 0 h 64"/>
                  <a:gd name="T4" fmla="*/ 35 w 61"/>
                  <a:gd name="T5" fmla="*/ 5 h 64"/>
                  <a:gd name="T6" fmla="*/ 36 w 61"/>
                  <a:gd name="T7" fmla="*/ 45 h 64"/>
                  <a:gd name="T8" fmla="*/ 53 w 61"/>
                  <a:gd name="T9" fmla="*/ 15 h 64"/>
                  <a:gd name="T10" fmla="*/ 61 w 61"/>
                  <a:gd name="T11" fmla="*/ 21 h 64"/>
                  <a:gd name="T12" fmla="*/ 35 w 61"/>
                  <a:gd name="T13" fmla="*/ 64 h 64"/>
                  <a:gd name="T14" fmla="*/ 27 w 61"/>
                  <a:gd name="T15" fmla="*/ 59 h 64"/>
                  <a:gd name="T16" fmla="*/ 25 w 61"/>
                  <a:gd name="T17" fmla="*/ 20 h 64"/>
                  <a:gd name="T18" fmla="*/ 8 w 61"/>
                  <a:gd name="T19" fmla="*/ 49 h 64"/>
                  <a:gd name="T20" fmla="*/ 0 w 61"/>
                  <a:gd name="T21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4">
                    <a:moveTo>
                      <a:pt x="0" y="43"/>
                    </a:moveTo>
                    <a:lnTo>
                      <a:pt x="27" y="0"/>
                    </a:lnTo>
                    <a:lnTo>
                      <a:pt x="35" y="5"/>
                    </a:lnTo>
                    <a:lnTo>
                      <a:pt x="36" y="45"/>
                    </a:lnTo>
                    <a:lnTo>
                      <a:pt x="53" y="15"/>
                    </a:lnTo>
                    <a:lnTo>
                      <a:pt x="61" y="21"/>
                    </a:lnTo>
                    <a:lnTo>
                      <a:pt x="35" y="64"/>
                    </a:lnTo>
                    <a:lnTo>
                      <a:pt x="27" y="59"/>
                    </a:lnTo>
                    <a:lnTo>
                      <a:pt x="25" y="20"/>
                    </a:lnTo>
                    <a:lnTo>
                      <a:pt x="8" y="49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iSļiďê"/>
              <p:cNvSpPr/>
              <p:nvPr/>
            </p:nvSpPr>
            <p:spPr bwMode="auto">
              <a:xfrm>
                <a:off x="2087459" y="5993403"/>
                <a:ext cx="79375" cy="87313"/>
              </a:xfrm>
              <a:custGeom>
                <a:avLst/>
                <a:gdLst>
                  <a:gd name="T0" fmla="*/ 28 w 43"/>
                  <a:gd name="T1" fmla="*/ 33 h 47"/>
                  <a:gd name="T2" fmla="*/ 34 w 43"/>
                  <a:gd name="T3" fmla="*/ 39 h 47"/>
                  <a:gd name="T4" fmla="*/ 24 w 43"/>
                  <a:gd name="T5" fmla="*/ 46 h 47"/>
                  <a:gd name="T6" fmla="*/ 12 w 43"/>
                  <a:gd name="T7" fmla="*/ 44 h 47"/>
                  <a:gd name="T8" fmla="*/ 1 w 43"/>
                  <a:gd name="T9" fmla="*/ 33 h 47"/>
                  <a:gd name="T10" fmla="*/ 3 w 43"/>
                  <a:gd name="T11" fmla="*/ 15 h 47"/>
                  <a:gd name="T12" fmla="*/ 15 w 43"/>
                  <a:gd name="T13" fmla="*/ 2 h 47"/>
                  <a:gd name="T14" fmla="*/ 32 w 43"/>
                  <a:gd name="T15" fmla="*/ 3 h 47"/>
                  <a:gd name="T16" fmla="*/ 41 w 43"/>
                  <a:gd name="T17" fmla="*/ 13 h 47"/>
                  <a:gd name="T18" fmla="*/ 42 w 43"/>
                  <a:gd name="T19" fmla="*/ 22 h 47"/>
                  <a:gd name="T20" fmla="*/ 33 w 43"/>
                  <a:gd name="T21" fmla="*/ 20 h 47"/>
                  <a:gd name="T22" fmla="*/ 33 w 43"/>
                  <a:gd name="T23" fmla="*/ 14 h 47"/>
                  <a:gd name="T24" fmla="*/ 28 w 43"/>
                  <a:gd name="T25" fmla="*/ 10 h 47"/>
                  <a:gd name="T26" fmla="*/ 19 w 43"/>
                  <a:gd name="T27" fmla="*/ 10 h 47"/>
                  <a:gd name="T28" fmla="*/ 12 w 43"/>
                  <a:gd name="T29" fmla="*/ 19 h 47"/>
                  <a:gd name="T30" fmla="*/ 9 w 43"/>
                  <a:gd name="T31" fmla="*/ 31 h 47"/>
                  <a:gd name="T32" fmla="*/ 15 w 43"/>
                  <a:gd name="T33" fmla="*/ 37 h 47"/>
                  <a:gd name="T34" fmla="*/ 22 w 43"/>
                  <a:gd name="T35" fmla="*/ 38 h 47"/>
                  <a:gd name="T36" fmla="*/ 28 w 43"/>
                  <a:gd name="T37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47">
                    <a:moveTo>
                      <a:pt x="28" y="33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31" y="43"/>
                      <a:pt x="28" y="45"/>
                      <a:pt x="24" y="46"/>
                    </a:cubicBezTo>
                    <a:cubicBezTo>
                      <a:pt x="20" y="47"/>
                      <a:pt x="16" y="46"/>
                      <a:pt x="12" y="44"/>
                    </a:cubicBezTo>
                    <a:cubicBezTo>
                      <a:pt x="7" y="42"/>
                      <a:pt x="3" y="38"/>
                      <a:pt x="1" y="33"/>
                    </a:cubicBezTo>
                    <a:cubicBezTo>
                      <a:pt x="0" y="27"/>
                      <a:pt x="0" y="22"/>
                      <a:pt x="3" y="15"/>
                    </a:cubicBezTo>
                    <a:cubicBezTo>
                      <a:pt x="6" y="9"/>
                      <a:pt x="10" y="4"/>
                      <a:pt x="15" y="2"/>
                    </a:cubicBezTo>
                    <a:cubicBezTo>
                      <a:pt x="21" y="0"/>
                      <a:pt x="26" y="1"/>
                      <a:pt x="32" y="3"/>
                    </a:cubicBezTo>
                    <a:cubicBezTo>
                      <a:pt x="36" y="5"/>
                      <a:pt x="40" y="9"/>
                      <a:pt x="41" y="13"/>
                    </a:cubicBezTo>
                    <a:cubicBezTo>
                      <a:pt x="42" y="16"/>
                      <a:pt x="43" y="19"/>
                      <a:pt x="42" y="2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18"/>
                      <a:pt x="34" y="16"/>
                      <a:pt x="33" y="14"/>
                    </a:cubicBezTo>
                    <a:cubicBezTo>
                      <a:pt x="32" y="12"/>
                      <a:pt x="30" y="11"/>
                      <a:pt x="28" y="10"/>
                    </a:cubicBezTo>
                    <a:cubicBezTo>
                      <a:pt x="25" y="8"/>
                      <a:pt x="22" y="8"/>
                      <a:pt x="19" y="10"/>
                    </a:cubicBezTo>
                    <a:cubicBezTo>
                      <a:pt x="16" y="11"/>
                      <a:pt x="14" y="14"/>
                      <a:pt x="12" y="19"/>
                    </a:cubicBezTo>
                    <a:cubicBezTo>
                      <a:pt x="9" y="24"/>
                      <a:pt x="9" y="28"/>
                      <a:pt x="9" y="31"/>
                    </a:cubicBezTo>
                    <a:cubicBezTo>
                      <a:pt x="10" y="34"/>
                      <a:pt x="12" y="36"/>
                      <a:pt x="15" y="37"/>
                    </a:cubicBezTo>
                    <a:cubicBezTo>
                      <a:pt x="17" y="38"/>
                      <a:pt x="19" y="38"/>
                      <a:pt x="22" y="38"/>
                    </a:cubicBezTo>
                    <a:cubicBezTo>
                      <a:pt x="24" y="37"/>
                      <a:pt x="26" y="35"/>
                      <a:pt x="2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íSliḋé"/>
              <p:cNvSpPr/>
              <p:nvPr/>
            </p:nvSpPr>
            <p:spPr bwMode="auto">
              <a:xfrm>
                <a:off x="2157309" y="6017215"/>
                <a:ext cx="82550" cy="96838"/>
              </a:xfrm>
              <a:custGeom>
                <a:avLst/>
                <a:gdLst>
                  <a:gd name="T0" fmla="*/ 0 w 52"/>
                  <a:gd name="T1" fmla="*/ 49 h 61"/>
                  <a:gd name="T2" fmla="*/ 16 w 52"/>
                  <a:gd name="T3" fmla="*/ 0 h 61"/>
                  <a:gd name="T4" fmla="*/ 52 w 52"/>
                  <a:gd name="T5" fmla="*/ 13 h 61"/>
                  <a:gd name="T6" fmla="*/ 50 w 52"/>
                  <a:gd name="T7" fmla="*/ 21 h 61"/>
                  <a:gd name="T8" fmla="*/ 23 w 52"/>
                  <a:gd name="T9" fmla="*/ 12 h 61"/>
                  <a:gd name="T10" fmla="*/ 20 w 52"/>
                  <a:gd name="T11" fmla="*/ 22 h 61"/>
                  <a:gd name="T12" fmla="*/ 44 w 52"/>
                  <a:gd name="T13" fmla="*/ 30 h 61"/>
                  <a:gd name="T14" fmla="*/ 41 w 52"/>
                  <a:gd name="T15" fmla="*/ 38 h 61"/>
                  <a:gd name="T16" fmla="*/ 18 w 52"/>
                  <a:gd name="T17" fmla="*/ 30 h 61"/>
                  <a:gd name="T18" fmla="*/ 13 w 52"/>
                  <a:gd name="T19" fmla="*/ 43 h 61"/>
                  <a:gd name="T20" fmla="*/ 40 w 52"/>
                  <a:gd name="T21" fmla="*/ 52 h 61"/>
                  <a:gd name="T22" fmla="*/ 36 w 52"/>
                  <a:gd name="T23" fmla="*/ 61 h 61"/>
                  <a:gd name="T24" fmla="*/ 0 w 52"/>
                  <a:gd name="T25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61">
                    <a:moveTo>
                      <a:pt x="0" y="49"/>
                    </a:moveTo>
                    <a:lnTo>
                      <a:pt x="16" y="0"/>
                    </a:lnTo>
                    <a:lnTo>
                      <a:pt x="52" y="13"/>
                    </a:lnTo>
                    <a:lnTo>
                      <a:pt x="50" y="21"/>
                    </a:lnTo>
                    <a:lnTo>
                      <a:pt x="23" y="12"/>
                    </a:lnTo>
                    <a:lnTo>
                      <a:pt x="20" y="22"/>
                    </a:lnTo>
                    <a:lnTo>
                      <a:pt x="44" y="30"/>
                    </a:lnTo>
                    <a:lnTo>
                      <a:pt x="41" y="38"/>
                    </a:lnTo>
                    <a:lnTo>
                      <a:pt x="18" y="30"/>
                    </a:lnTo>
                    <a:lnTo>
                      <a:pt x="13" y="43"/>
                    </a:lnTo>
                    <a:lnTo>
                      <a:pt x="40" y="52"/>
                    </a:lnTo>
                    <a:lnTo>
                      <a:pt x="36" y="61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îŝ1îḑè"/>
              <p:cNvSpPr/>
              <p:nvPr/>
            </p:nvSpPr>
            <p:spPr bwMode="auto">
              <a:xfrm>
                <a:off x="2663722" y="6026740"/>
                <a:ext cx="77788" cy="92075"/>
              </a:xfrm>
              <a:custGeom>
                <a:avLst/>
                <a:gdLst>
                  <a:gd name="T0" fmla="*/ 49 w 49"/>
                  <a:gd name="T1" fmla="*/ 42 h 58"/>
                  <a:gd name="T2" fmla="*/ 39 w 49"/>
                  <a:gd name="T3" fmla="*/ 45 h 58"/>
                  <a:gd name="T4" fmla="*/ 31 w 49"/>
                  <a:gd name="T5" fmla="*/ 36 h 58"/>
                  <a:gd name="T6" fmla="*/ 11 w 49"/>
                  <a:gd name="T7" fmla="*/ 43 h 58"/>
                  <a:gd name="T8" fmla="*/ 11 w 49"/>
                  <a:gd name="T9" fmla="*/ 55 h 58"/>
                  <a:gd name="T10" fmla="*/ 0 w 49"/>
                  <a:gd name="T11" fmla="*/ 58 h 58"/>
                  <a:gd name="T12" fmla="*/ 3 w 49"/>
                  <a:gd name="T13" fmla="*/ 3 h 58"/>
                  <a:gd name="T14" fmla="*/ 13 w 49"/>
                  <a:gd name="T15" fmla="*/ 0 h 58"/>
                  <a:gd name="T16" fmla="*/ 49 w 49"/>
                  <a:gd name="T17" fmla="*/ 42 h 58"/>
                  <a:gd name="T18" fmla="*/ 25 w 49"/>
                  <a:gd name="T19" fmla="*/ 29 h 58"/>
                  <a:gd name="T20" fmla="*/ 12 w 49"/>
                  <a:gd name="T21" fmla="*/ 14 h 58"/>
                  <a:gd name="T22" fmla="*/ 11 w 49"/>
                  <a:gd name="T23" fmla="*/ 34 h 58"/>
                  <a:gd name="T24" fmla="*/ 25 w 49"/>
                  <a:gd name="T25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58">
                    <a:moveTo>
                      <a:pt x="49" y="42"/>
                    </a:moveTo>
                    <a:lnTo>
                      <a:pt x="39" y="45"/>
                    </a:lnTo>
                    <a:lnTo>
                      <a:pt x="31" y="36"/>
                    </a:lnTo>
                    <a:lnTo>
                      <a:pt x="11" y="43"/>
                    </a:lnTo>
                    <a:lnTo>
                      <a:pt x="11" y="55"/>
                    </a:lnTo>
                    <a:lnTo>
                      <a:pt x="0" y="58"/>
                    </a:lnTo>
                    <a:lnTo>
                      <a:pt x="3" y="3"/>
                    </a:lnTo>
                    <a:lnTo>
                      <a:pt x="13" y="0"/>
                    </a:lnTo>
                    <a:lnTo>
                      <a:pt x="49" y="42"/>
                    </a:lnTo>
                    <a:close/>
                    <a:moveTo>
                      <a:pt x="25" y="29"/>
                    </a:moveTo>
                    <a:lnTo>
                      <a:pt x="12" y="14"/>
                    </a:lnTo>
                    <a:lnTo>
                      <a:pt x="11" y="34"/>
                    </a:lnTo>
                    <a:lnTo>
                      <a:pt x="25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íṩḻiḋê"/>
              <p:cNvSpPr/>
              <p:nvPr/>
            </p:nvSpPr>
            <p:spPr bwMode="auto">
              <a:xfrm>
                <a:off x="2714522" y="5990228"/>
                <a:ext cx="92075" cy="101600"/>
              </a:xfrm>
              <a:custGeom>
                <a:avLst/>
                <a:gdLst>
                  <a:gd name="T0" fmla="*/ 21 w 58"/>
                  <a:gd name="T1" fmla="*/ 64 h 64"/>
                  <a:gd name="T2" fmla="*/ 0 w 58"/>
                  <a:gd name="T3" fmla="*/ 17 h 64"/>
                  <a:gd name="T4" fmla="*/ 9 w 58"/>
                  <a:gd name="T5" fmla="*/ 12 h 64"/>
                  <a:gd name="T6" fmla="*/ 43 w 58"/>
                  <a:gd name="T7" fmla="*/ 36 h 64"/>
                  <a:gd name="T8" fmla="*/ 29 w 58"/>
                  <a:gd name="T9" fmla="*/ 4 h 64"/>
                  <a:gd name="T10" fmla="*/ 37 w 58"/>
                  <a:gd name="T11" fmla="*/ 0 h 64"/>
                  <a:gd name="T12" fmla="*/ 58 w 58"/>
                  <a:gd name="T13" fmla="*/ 46 h 64"/>
                  <a:gd name="T14" fmla="*/ 49 w 58"/>
                  <a:gd name="T15" fmla="*/ 51 h 64"/>
                  <a:gd name="T16" fmla="*/ 16 w 58"/>
                  <a:gd name="T17" fmla="*/ 29 h 64"/>
                  <a:gd name="T18" fmla="*/ 30 w 58"/>
                  <a:gd name="T19" fmla="*/ 59 h 64"/>
                  <a:gd name="T20" fmla="*/ 21 w 58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64">
                    <a:moveTo>
                      <a:pt x="21" y="64"/>
                    </a:moveTo>
                    <a:lnTo>
                      <a:pt x="0" y="17"/>
                    </a:lnTo>
                    <a:lnTo>
                      <a:pt x="9" y="12"/>
                    </a:lnTo>
                    <a:lnTo>
                      <a:pt x="43" y="36"/>
                    </a:lnTo>
                    <a:lnTo>
                      <a:pt x="29" y="4"/>
                    </a:lnTo>
                    <a:lnTo>
                      <a:pt x="37" y="0"/>
                    </a:lnTo>
                    <a:lnTo>
                      <a:pt x="58" y="46"/>
                    </a:lnTo>
                    <a:lnTo>
                      <a:pt x="49" y="51"/>
                    </a:lnTo>
                    <a:lnTo>
                      <a:pt x="16" y="29"/>
                    </a:lnTo>
                    <a:lnTo>
                      <a:pt x="30" y="59"/>
                    </a:lnTo>
                    <a:lnTo>
                      <a:pt x="2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îṧľíḍe"/>
              <p:cNvSpPr/>
              <p:nvPr/>
            </p:nvSpPr>
            <p:spPr bwMode="auto">
              <a:xfrm>
                <a:off x="2781197" y="5963240"/>
                <a:ext cx="85725" cy="95250"/>
              </a:xfrm>
              <a:custGeom>
                <a:avLst/>
                <a:gdLst>
                  <a:gd name="T0" fmla="*/ 0 w 47"/>
                  <a:gd name="T1" fmla="*/ 13 h 51"/>
                  <a:gd name="T2" fmla="*/ 14 w 47"/>
                  <a:gd name="T3" fmla="*/ 4 h 51"/>
                  <a:gd name="T4" fmla="*/ 22 w 47"/>
                  <a:gd name="T5" fmla="*/ 1 h 51"/>
                  <a:gd name="T6" fmla="*/ 29 w 47"/>
                  <a:gd name="T7" fmla="*/ 1 h 51"/>
                  <a:gd name="T8" fmla="*/ 37 w 47"/>
                  <a:gd name="T9" fmla="*/ 5 h 51"/>
                  <a:gd name="T10" fmla="*/ 43 w 47"/>
                  <a:gd name="T11" fmla="*/ 14 h 51"/>
                  <a:gd name="T12" fmla="*/ 47 w 47"/>
                  <a:gd name="T13" fmla="*/ 22 h 51"/>
                  <a:gd name="T14" fmla="*/ 46 w 47"/>
                  <a:gd name="T15" fmla="*/ 31 h 51"/>
                  <a:gd name="T16" fmla="*/ 43 w 47"/>
                  <a:gd name="T17" fmla="*/ 38 h 51"/>
                  <a:gd name="T18" fmla="*/ 36 w 47"/>
                  <a:gd name="T19" fmla="*/ 42 h 51"/>
                  <a:gd name="T20" fmla="*/ 22 w 47"/>
                  <a:gd name="T21" fmla="*/ 51 h 51"/>
                  <a:gd name="T22" fmla="*/ 0 w 47"/>
                  <a:gd name="T23" fmla="*/ 13 h 51"/>
                  <a:gd name="T24" fmla="*/ 11 w 47"/>
                  <a:gd name="T25" fmla="*/ 15 h 51"/>
                  <a:gd name="T26" fmla="*/ 26 w 47"/>
                  <a:gd name="T27" fmla="*/ 40 h 51"/>
                  <a:gd name="T28" fmla="*/ 32 w 47"/>
                  <a:gd name="T29" fmla="*/ 37 h 51"/>
                  <a:gd name="T30" fmla="*/ 36 w 47"/>
                  <a:gd name="T31" fmla="*/ 33 h 51"/>
                  <a:gd name="T32" fmla="*/ 38 w 47"/>
                  <a:gd name="T33" fmla="*/ 30 h 51"/>
                  <a:gd name="T34" fmla="*/ 38 w 47"/>
                  <a:gd name="T35" fmla="*/ 25 h 51"/>
                  <a:gd name="T36" fmla="*/ 35 w 47"/>
                  <a:gd name="T37" fmla="*/ 18 h 51"/>
                  <a:gd name="T38" fmla="*/ 30 w 47"/>
                  <a:gd name="T39" fmla="*/ 11 h 51"/>
                  <a:gd name="T40" fmla="*/ 26 w 47"/>
                  <a:gd name="T41" fmla="*/ 9 h 51"/>
                  <a:gd name="T42" fmla="*/ 21 w 47"/>
                  <a:gd name="T43" fmla="*/ 9 h 51"/>
                  <a:gd name="T44" fmla="*/ 15 w 47"/>
                  <a:gd name="T45" fmla="*/ 13 h 51"/>
                  <a:gd name="T46" fmla="*/ 11 w 47"/>
                  <a:gd name="T4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51">
                    <a:moveTo>
                      <a:pt x="0" y="13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0" y="1"/>
                      <a:pt x="22" y="1"/>
                    </a:cubicBezTo>
                    <a:cubicBezTo>
                      <a:pt x="24" y="0"/>
                      <a:pt x="27" y="0"/>
                      <a:pt x="29" y="1"/>
                    </a:cubicBezTo>
                    <a:cubicBezTo>
                      <a:pt x="32" y="2"/>
                      <a:pt x="34" y="3"/>
                      <a:pt x="37" y="5"/>
                    </a:cubicBezTo>
                    <a:cubicBezTo>
                      <a:pt x="39" y="7"/>
                      <a:pt x="41" y="10"/>
                      <a:pt x="43" y="14"/>
                    </a:cubicBezTo>
                    <a:cubicBezTo>
                      <a:pt x="45" y="17"/>
                      <a:pt x="46" y="20"/>
                      <a:pt x="47" y="22"/>
                    </a:cubicBezTo>
                    <a:cubicBezTo>
                      <a:pt x="47" y="26"/>
                      <a:pt x="47" y="29"/>
                      <a:pt x="46" y="31"/>
                    </a:cubicBezTo>
                    <a:cubicBezTo>
                      <a:pt x="46" y="34"/>
                      <a:pt x="45" y="36"/>
                      <a:pt x="43" y="38"/>
                    </a:cubicBezTo>
                    <a:cubicBezTo>
                      <a:pt x="41" y="39"/>
                      <a:pt x="39" y="41"/>
                      <a:pt x="36" y="42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0" y="13"/>
                    </a:lnTo>
                    <a:close/>
                    <a:moveTo>
                      <a:pt x="11" y="15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5"/>
                      <a:pt x="35" y="34"/>
                      <a:pt x="36" y="33"/>
                    </a:cubicBezTo>
                    <a:cubicBezTo>
                      <a:pt x="37" y="32"/>
                      <a:pt x="38" y="31"/>
                      <a:pt x="38" y="30"/>
                    </a:cubicBezTo>
                    <a:cubicBezTo>
                      <a:pt x="39" y="29"/>
                      <a:pt x="39" y="27"/>
                      <a:pt x="38" y="25"/>
                    </a:cubicBezTo>
                    <a:cubicBezTo>
                      <a:pt x="38" y="23"/>
                      <a:pt x="37" y="21"/>
                      <a:pt x="35" y="18"/>
                    </a:cubicBezTo>
                    <a:cubicBezTo>
                      <a:pt x="33" y="15"/>
                      <a:pt x="32" y="13"/>
                      <a:pt x="30" y="11"/>
                    </a:cubicBezTo>
                    <a:cubicBezTo>
                      <a:pt x="29" y="10"/>
                      <a:pt x="27" y="9"/>
                      <a:pt x="26" y="9"/>
                    </a:cubicBezTo>
                    <a:cubicBezTo>
                      <a:pt x="25" y="9"/>
                      <a:pt x="23" y="9"/>
                      <a:pt x="21" y="9"/>
                    </a:cubicBezTo>
                    <a:cubicBezTo>
                      <a:pt x="20" y="10"/>
                      <a:pt x="18" y="11"/>
                      <a:pt x="15" y="13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ïṩḻiḍe"/>
              <p:cNvSpPr/>
              <p:nvPr/>
            </p:nvSpPr>
            <p:spPr bwMode="auto">
              <a:xfrm>
                <a:off x="2876447" y="5888628"/>
                <a:ext cx="80963" cy="88900"/>
              </a:xfrm>
              <a:custGeom>
                <a:avLst/>
                <a:gdLst>
                  <a:gd name="T0" fmla="*/ 43 w 51"/>
                  <a:gd name="T1" fmla="*/ 56 h 56"/>
                  <a:gd name="T2" fmla="*/ 16 w 51"/>
                  <a:gd name="T3" fmla="*/ 22 h 56"/>
                  <a:gd name="T4" fmla="*/ 5 w 51"/>
                  <a:gd name="T5" fmla="*/ 31 h 56"/>
                  <a:gd name="T6" fmla="*/ 0 w 51"/>
                  <a:gd name="T7" fmla="*/ 25 h 56"/>
                  <a:gd name="T8" fmla="*/ 31 w 51"/>
                  <a:gd name="T9" fmla="*/ 0 h 56"/>
                  <a:gd name="T10" fmla="*/ 37 w 51"/>
                  <a:gd name="T11" fmla="*/ 7 h 56"/>
                  <a:gd name="T12" fmla="*/ 24 w 51"/>
                  <a:gd name="T13" fmla="*/ 16 h 56"/>
                  <a:gd name="T14" fmla="*/ 51 w 51"/>
                  <a:gd name="T15" fmla="*/ 49 h 56"/>
                  <a:gd name="T16" fmla="*/ 43 w 51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6">
                    <a:moveTo>
                      <a:pt x="43" y="56"/>
                    </a:moveTo>
                    <a:lnTo>
                      <a:pt x="16" y="22"/>
                    </a:lnTo>
                    <a:lnTo>
                      <a:pt x="5" y="31"/>
                    </a:lnTo>
                    <a:lnTo>
                      <a:pt x="0" y="25"/>
                    </a:lnTo>
                    <a:lnTo>
                      <a:pt x="31" y="0"/>
                    </a:lnTo>
                    <a:lnTo>
                      <a:pt x="37" y="7"/>
                    </a:lnTo>
                    <a:lnTo>
                      <a:pt x="24" y="16"/>
                    </a:lnTo>
                    <a:lnTo>
                      <a:pt x="51" y="49"/>
                    </a:lnTo>
                    <a:lnTo>
                      <a:pt x="4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íśļïḓè"/>
              <p:cNvSpPr/>
              <p:nvPr/>
            </p:nvSpPr>
            <p:spPr bwMode="auto">
              <a:xfrm>
                <a:off x="2925659" y="5845765"/>
                <a:ext cx="101600" cy="100013"/>
              </a:xfrm>
              <a:custGeom>
                <a:avLst/>
                <a:gdLst>
                  <a:gd name="T0" fmla="*/ 36 w 64"/>
                  <a:gd name="T1" fmla="*/ 63 h 63"/>
                  <a:gd name="T2" fmla="*/ 0 w 64"/>
                  <a:gd name="T3" fmla="*/ 26 h 63"/>
                  <a:gd name="T4" fmla="*/ 28 w 64"/>
                  <a:gd name="T5" fmla="*/ 0 h 63"/>
                  <a:gd name="T6" fmla="*/ 34 w 64"/>
                  <a:gd name="T7" fmla="*/ 6 h 63"/>
                  <a:gd name="T8" fmla="*/ 14 w 64"/>
                  <a:gd name="T9" fmla="*/ 26 h 63"/>
                  <a:gd name="T10" fmla="*/ 22 w 64"/>
                  <a:gd name="T11" fmla="*/ 34 h 63"/>
                  <a:gd name="T12" fmla="*/ 41 w 64"/>
                  <a:gd name="T13" fmla="*/ 16 h 63"/>
                  <a:gd name="T14" fmla="*/ 47 w 64"/>
                  <a:gd name="T15" fmla="*/ 22 h 63"/>
                  <a:gd name="T16" fmla="*/ 28 w 64"/>
                  <a:gd name="T17" fmla="*/ 39 h 63"/>
                  <a:gd name="T18" fmla="*/ 38 w 64"/>
                  <a:gd name="T19" fmla="*/ 50 h 63"/>
                  <a:gd name="T20" fmla="*/ 58 w 64"/>
                  <a:gd name="T21" fmla="*/ 30 h 63"/>
                  <a:gd name="T22" fmla="*/ 64 w 64"/>
                  <a:gd name="T23" fmla="*/ 36 h 63"/>
                  <a:gd name="T24" fmla="*/ 36 w 64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36" y="63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14" y="26"/>
                    </a:lnTo>
                    <a:lnTo>
                      <a:pt x="22" y="34"/>
                    </a:lnTo>
                    <a:lnTo>
                      <a:pt x="41" y="16"/>
                    </a:lnTo>
                    <a:lnTo>
                      <a:pt x="47" y="22"/>
                    </a:lnTo>
                    <a:lnTo>
                      <a:pt x="28" y="39"/>
                    </a:lnTo>
                    <a:lnTo>
                      <a:pt x="38" y="50"/>
                    </a:lnTo>
                    <a:lnTo>
                      <a:pt x="58" y="30"/>
                    </a:lnTo>
                    <a:lnTo>
                      <a:pt x="64" y="36"/>
                    </a:lnTo>
                    <a:lnTo>
                      <a:pt x="36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íṩḻîde"/>
              <p:cNvSpPr/>
              <p:nvPr/>
            </p:nvSpPr>
            <p:spPr bwMode="auto">
              <a:xfrm>
                <a:off x="2985984" y="5801315"/>
                <a:ext cx="82550" cy="80963"/>
              </a:xfrm>
              <a:custGeom>
                <a:avLst/>
                <a:gdLst>
                  <a:gd name="T0" fmla="*/ 34 w 45"/>
                  <a:gd name="T1" fmla="*/ 19 h 44"/>
                  <a:gd name="T2" fmla="*/ 41 w 45"/>
                  <a:gd name="T3" fmla="*/ 14 h 44"/>
                  <a:gd name="T4" fmla="*/ 45 w 45"/>
                  <a:gd name="T5" fmla="*/ 26 h 44"/>
                  <a:gd name="T6" fmla="*/ 40 w 45"/>
                  <a:gd name="T7" fmla="*/ 37 h 44"/>
                  <a:gd name="T8" fmla="*/ 26 w 45"/>
                  <a:gd name="T9" fmla="*/ 44 h 44"/>
                  <a:gd name="T10" fmla="*/ 10 w 45"/>
                  <a:gd name="T11" fmla="*/ 38 h 44"/>
                  <a:gd name="T12" fmla="*/ 1 w 45"/>
                  <a:gd name="T13" fmla="*/ 22 h 44"/>
                  <a:gd name="T14" fmla="*/ 6 w 45"/>
                  <a:gd name="T15" fmla="*/ 7 h 44"/>
                  <a:gd name="T16" fmla="*/ 18 w 45"/>
                  <a:gd name="T17" fmla="*/ 0 h 44"/>
                  <a:gd name="T18" fmla="*/ 27 w 45"/>
                  <a:gd name="T19" fmla="*/ 2 h 44"/>
                  <a:gd name="T20" fmla="*/ 23 w 45"/>
                  <a:gd name="T21" fmla="*/ 10 h 44"/>
                  <a:gd name="T22" fmla="*/ 17 w 45"/>
                  <a:gd name="T23" fmla="*/ 9 h 44"/>
                  <a:gd name="T24" fmla="*/ 11 w 45"/>
                  <a:gd name="T25" fmla="*/ 12 h 44"/>
                  <a:gd name="T26" fmla="*/ 9 w 45"/>
                  <a:gd name="T27" fmla="*/ 21 h 44"/>
                  <a:gd name="T28" fmla="*/ 15 w 45"/>
                  <a:gd name="T29" fmla="*/ 30 h 44"/>
                  <a:gd name="T30" fmla="*/ 26 w 45"/>
                  <a:gd name="T31" fmla="*/ 36 h 44"/>
                  <a:gd name="T32" fmla="*/ 34 w 45"/>
                  <a:gd name="T33" fmla="*/ 32 h 44"/>
                  <a:gd name="T34" fmla="*/ 36 w 45"/>
                  <a:gd name="T35" fmla="*/ 26 h 44"/>
                  <a:gd name="T36" fmla="*/ 34 w 45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4">
                    <a:moveTo>
                      <a:pt x="34" y="19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18"/>
                      <a:pt x="45" y="22"/>
                      <a:pt x="45" y="26"/>
                    </a:cubicBezTo>
                    <a:cubicBezTo>
                      <a:pt x="45" y="30"/>
                      <a:pt x="43" y="34"/>
                      <a:pt x="40" y="37"/>
                    </a:cubicBezTo>
                    <a:cubicBezTo>
                      <a:pt x="36" y="42"/>
                      <a:pt x="31" y="44"/>
                      <a:pt x="26" y="44"/>
                    </a:cubicBezTo>
                    <a:cubicBezTo>
                      <a:pt x="21" y="44"/>
                      <a:pt x="15" y="42"/>
                      <a:pt x="10" y="38"/>
                    </a:cubicBezTo>
                    <a:cubicBezTo>
                      <a:pt x="4" y="33"/>
                      <a:pt x="1" y="28"/>
                      <a:pt x="1" y="22"/>
                    </a:cubicBezTo>
                    <a:cubicBezTo>
                      <a:pt x="0" y="17"/>
                      <a:pt x="2" y="12"/>
                      <a:pt x="6" y="7"/>
                    </a:cubicBezTo>
                    <a:cubicBezTo>
                      <a:pt x="10" y="3"/>
                      <a:pt x="14" y="1"/>
                      <a:pt x="18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9"/>
                      <a:pt x="13" y="11"/>
                      <a:pt x="11" y="12"/>
                    </a:cubicBezTo>
                    <a:cubicBezTo>
                      <a:pt x="9" y="15"/>
                      <a:pt x="8" y="18"/>
                      <a:pt x="9" y="21"/>
                    </a:cubicBezTo>
                    <a:cubicBezTo>
                      <a:pt x="9" y="24"/>
                      <a:pt x="12" y="27"/>
                      <a:pt x="15" y="30"/>
                    </a:cubicBezTo>
                    <a:cubicBezTo>
                      <a:pt x="20" y="34"/>
                      <a:pt x="23" y="36"/>
                      <a:pt x="26" y="36"/>
                    </a:cubicBezTo>
                    <a:cubicBezTo>
                      <a:pt x="29" y="36"/>
                      <a:pt x="32" y="35"/>
                      <a:pt x="34" y="32"/>
                    </a:cubicBezTo>
                    <a:cubicBezTo>
                      <a:pt x="36" y="31"/>
                      <a:pt x="36" y="29"/>
                      <a:pt x="36" y="26"/>
                    </a:cubicBezTo>
                    <a:cubicBezTo>
                      <a:pt x="36" y="24"/>
                      <a:pt x="35" y="22"/>
                      <a:pt x="3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îŝḷïḓê"/>
              <p:cNvSpPr/>
              <p:nvPr/>
            </p:nvSpPr>
            <p:spPr bwMode="auto">
              <a:xfrm>
                <a:off x="3022497" y="5733053"/>
                <a:ext cx="103188" cy="101600"/>
              </a:xfrm>
              <a:custGeom>
                <a:avLst/>
                <a:gdLst>
                  <a:gd name="T0" fmla="*/ 42 w 65"/>
                  <a:gd name="T1" fmla="*/ 64 h 64"/>
                  <a:gd name="T2" fmla="*/ 0 w 65"/>
                  <a:gd name="T3" fmla="*/ 34 h 64"/>
                  <a:gd name="T4" fmla="*/ 6 w 65"/>
                  <a:gd name="T5" fmla="*/ 26 h 64"/>
                  <a:gd name="T6" fmla="*/ 22 w 65"/>
                  <a:gd name="T7" fmla="*/ 37 h 64"/>
                  <a:gd name="T8" fmla="*/ 33 w 65"/>
                  <a:gd name="T9" fmla="*/ 21 h 64"/>
                  <a:gd name="T10" fmla="*/ 17 w 65"/>
                  <a:gd name="T11" fmla="*/ 9 h 64"/>
                  <a:gd name="T12" fmla="*/ 23 w 65"/>
                  <a:gd name="T13" fmla="*/ 0 h 64"/>
                  <a:gd name="T14" fmla="*/ 65 w 65"/>
                  <a:gd name="T15" fmla="*/ 30 h 64"/>
                  <a:gd name="T16" fmla="*/ 59 w 65"/>
                  <a:gd name="T17" fmla="*/ 38 h 64"/>
                  <a:gd name="T18" fmla="*/ 40 w 65"/>
                  <a:gd name="T19" fmla="*/ 26 h 64"/>
                  <a:gd name="T20" fmla="*/ 29 w 65"/>
                  <a:gd name="T21" fmla="*/ 42 h 64"/>
                  <a:gd name="T22" fmla="*/ 47 w 65"/>
                  <a:gd name="T23" fmla="*/ 55 h 64"/>
                  <a:gd name="T24" fmla="*/ 42 w 65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42" y="64"/>
                    </a:moveTo>
                    <a:lnTo>
                      <a:pt x="0" y="34"/>
                    </a:lnTo>
                    <a:lnTo>
                      <a:pt x="6" y="26"/>
                    </a:lnTo>
                    <a:lnTo>
                      <a:pt x="22" y="37"/>
                    </a:lnTo>
                    <a:lnTo>
                      <a:pt x="33" y="21"/>
                    </a:lnTo>
                    <a:lnTo>
                      <a:pt x="17" y="9"/>
                    </a:lnTo>
                    <a:lnTo>
                      <a:pt x="23" y="0"/>
                    </a:lnTo>
                    <a:lnTo>
                      <a:pt x="65" y="30"/>
                    </a:lnTo>
                    <a:lnTo>
                      <a:pt x="59" y="38"/>
                    </a:lnTo>
                    <a:lnTo>
                      <a:pt x="40" y="26"/>
                    </a:lnTo>
                    <a:lnTo>
                      <a:pt x="29" y="42"/>
                    </a:lnTo>
                    <a:lnTo>
                      <a:pt x="47" y="55"/>
                    </a:lnTo>
                    <a:lnTo>
                      <a:pt x="4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îşḷîḑe"/>
              <p:cNvSpPr/>
              <p:nvPr/>
            </p:nvSpPr>
            <p:spPr bwMode="auto">
              <a:xfrm>
                <a:off x="3062184" y="5672728"/>
                <a:ext cx="103188" cy="95250"/>
              </a:xfrm>
              <a:custGeom>
                <a:avLst/>
                <a:gdLst>
                  <a:gd name="T0" fmla="*/ 44 w 65"/>
                  <a:gd name="T1" fmla="*/ 60 h 60"/>
                  <a:gd name="T2" fmla="*/ 0 w 65"/>
                  <a:gd name="T3" fmla="*/ 34 h 60"/>
                  <a:gd name="T4" fmla="*/ 5 w 65"/>
                  <a:gd name="T5" fmla="*/ 26 h 60"/>
                  <a:gd name="T6" fmla="*/ 46 w 65"/>
                  <a:gd name="T7" fmla="*/ 24 h 60"/>
                  <a:gd name="T8" fmla="*/ 15 w 65"/>
                  <a:gd name="T9" fmla="*/ 8 h 60"/>
                  <a:gd name="T10" fmla="*/ 20 w 65"/>
                  <a:gd name="T11" fmla="*/ 0 h 60"/>
                  <a:gd name="T12" fmla="*/ 65 w 65"/>
                  <a:gd name="T13" fmla="*/ 24 h 60"/>
                  <a:gd name="T14" fmla="*/ 59 w 65"/>
                  <a:gd name="T15" fmla="*/ 33 h 60"/>
                  <a:gd name="T16" fmla="*/ 20 w 65"/>
                  <a:gd name="T17" fmla="*/ 34 h 60"/>
                  <a:gd name="T18" fmla="*/ 49 w 65"/>
                  <a:gd name="T19" fmla="*/ 52 h 60"/>
                  <a:gd name="T20" fmla="*/ 44 w 65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0">
                    <a:moveTo>
                      <a:pt x="44" y="60"/>
                    </a:moveTo>
                    <a:lnTo>
                      <a:pt x="0" y="34"/>
                    </a:lnTo>
                    <a:lnTo>
                      <a:pt x="5" y="26"/>
                    </a:lnTo>
                    <a:lnTo>
                      <a:pt x="46" y="24"/>
                    </a:lnTo>
                    <a:lnTo>
                      <a:pt x="15" y="8"/>
                    </a:lnTo>
                    <a:lnTo>
                      <a:pt x="20" y="0"/>
                    </a:lnTo>
                    <a:lnTo>
                      <a:pt x="65" y="24"/>
                    </a:lnTo>
                    <a:lnTo>
                      <a:pt x="59" y="33"/>
                    </a:lnTo>
                    <a:lnTo>
                      <a:pt x="20" y="34"/>
                    </a:lnTo>
                    <a:lnTo>
                      <a:pt x="49" y="52"/>
                    </a:lnTo>
                    <a:lnTo>
                      <a:pt x="4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îşḷïḋê"/>
              <p:cNvSpPr/>
              <p:nvPr/>
            </p:nvSpPr>
            <p:spPr bwMode="auto">
              <a:xfrm>
                <a:off x="3106634" y="5606053"/>
                <a:ext cx="87313" cy="84138"/>
              </a:xfrm>
              <a:custGeom>
                <a:avLst/>
                <a:gdLst>
                  <a:gd name="T0" fmla="*/ 15 w 47"/>
                  <a:gd name="T1" fmla="*/ 43 h 46"/>
                  <a:gd name="T2" fmla="*/ 5 w 47"/>
                  <a:gd name="T3" fmla="*/ 36 h 46"/>
                  <a:gd name="T4" fmla="*/ 2 w 47"/>
                  <a:gd name="T5" fmla="*/ 30 h 46"/>
                  <a:gd name="T6" fmla="*/ 0 w 47"/>
                  <a:gd name="T7" fmla="*/ 23 h 46"/>
                  <a:gd name="T8" fmla="*/ 2 w 47"/>
                  <a:gd name="T9" fmla="*/ 14 h 46"/>
                  <a:gd name="T10" fmla="*/ 14 w 47"/>
                  <a:gd name="T11" fmla="*/ 2 h 46"/>
                  <a:gd name="T12" fmla="*/ 32 w 47"/>
                  <a:gd name="T13" fmla="*/ 3 h 46"/>
                  <a:gd name="T14" fmla="*/ 45 w 47"/>
                  <a:gd name="T15" fmla="*/ 15 h 46"/>
                  <a:gd name="T16" fmla="*/ 44 w 47"/>
                  <a:gd name="T17" fmla="*/ 32 h 46"/>
                  <a:gd name="T18" fmla="*/ 32 w 47"/>
                  <a:gd name="T19" fmla="*/ 44 h 46"/>
                  <a:gd name="T20" fmla="*/ 15 w 47"/>
                  <a:gd name="T21" fmla="*/ 43 h 46"/>
                  <a:gd name="T22" fmla="*/ 18 w 47"/>
                  <a:gd name="T23" fmla="*/ 34 h 46"/>
                  <a:gd name="T24" fmla="*/ 30 w 47"/>
                  <a:gd name="T25" fmla="*/ 35 h 46"/>
                  <a:gd name="T26" fmla="*/ 37 w 47"/>
                  <a:gd name="T27" fmla="*/ 29 h 46"/>
                  <a:gd name="T28" fmla="*/ 37 w 47"/>
                  <a:gd name="T29" fmla="*/ 19 h 46"/>
                  <a:gd name="T30" fmla="*/ 28 w 47"/>
                  <a:gd name="T31" fmla="*/ 12 h 46"/>
                  <a:gd name="T32" fmla="*/ 16 w 47"/>
                  <a:gd name="T33" fmla="*/ 10 h 46"/>
                  <a:gd name="T34" fmla="*/ 9 w 47"/>
                  <a:gd name="T35" fmla="*/ 17 h 46"/>
                  <a:gd name="T36" fmla="*/ 9 w 47"/>
                  <a:gd name="T37" fmla="*/ 27 h 46"/>
                  <a:gd name="T38" fmla="*/ 18 w 47"/>
                  <a:gd name="T3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6">
                    <a:moveTo>
                      <a:pt x="15" y="43"/>
                    </a:moveTo>
                    <a:cubicBezTo>
                      <a:pt x="11" y="41"/>
                      <a:pt x="8" y="39"/>
                      <a:pt x="5" y="36"/>
                    </a:cubicBezTo>
                    <a:cubicBezTo>
                      <a:pt x="4" y="34"/>
                      <a:pt x="2" y="32"/>
                      <a:pt x="2" y="30"/>
                    </a:cubicBezTo>
                    <a:cubicBezTo>
                      <a:pt x="1" y="28"/>
                      <a:pt x="0" y="26"/>
                      <a:pt x="0" y="23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5" y="8"/>
                      <a:pt x="9" y="4"/>
                      <a:pt x="14" y="2"/>
                    </a:cubicBezTo>
                    <a:cubicBezTo>
                      <a:pt x="19" y="0"/>
                      <a:pt x="25" y="1"/>
                      <a:pt x="32" y="3"/>
                    </a:cubicBezTo>
                    <a:cubicBezTo>
                      <a:pt x="38" y="6"/>
                      <a:pt x="43" y="10"/>
                      <a:pt x="45" y="15"/>
                    </a:cubicBezTo>
                    <a:cubicBezTo>
                      <a:pt x="47" y="21"/>
                      <a:pt x="47" y="26"/>
                      <a:pt x="44" y="32"/>
                    </a:cubicBezTo>
                    <a:cubicBezTo>
                      <a:pt x="41" y="38"/>
                      <a:pt x="38" y="42"/>
                      <a:pt x="32" y="44"/>
                    </a:cubicBezTo>
                    <a:cubicBezTo>
                      <a:pt x="27" y="46"/>
                      <a:pt x="21" y="45"/>
                      <a:pt x="15" y="43"/>
                    </a:cubicBezTo>
                    <a:close/>
                    <a:moveTo>
                      <a:pt x="18" y="34"/>
                    </a:moveTo>
                    <a:cubicBezTo>
                      <a:pt x="23" y="36"/>
                      <a:pt x="27" y="37"/>
                      <a:pt x="30" y="35"/>
                    </a:cubicBezTo>
                    <a:cubicBezTo>
                      <a:pt x="33" y="34"/>
                      <a:pt x="36" y="32"/>
                      <a:pt x="37" y="29"/>
                    </a:cubicBezTo>
                    <a:cubicBezTo>
                      <a:pt x="39" y="26"/>
                      <a:pt x="39" y="23"/>
                      <a:pt x="37" y="19"/>
                    </a:cubicBezTo>
                    <a:cubicBezTo>
                      <a:pt x="36" y="16"/>
                      <a:pt x="33" y="14"/>
                      <a:pt x="28" y="12"/>
                    </a:cubicBezTo>
                    <a:cubicBezTo>
                      <a:pt x="23" y="10"/>
                      <a:pt x="19" y="9"/>
                      <a:pt x="16" y="10"/>
                    </a:cubicBezTo>
                    <a:cubicBezTo>
                      <a:pt x="13" y="11"/>
                      <a:pt x="11" y="14"/>
                      <a:pt x="9" y="17"/>
                    </a:cubicBezTo>
                    <a:cubicBezTo>
                      <a:pt x="8" y="20"/>
                      <a:pt x="8" y="23"/>
                      <a:pt x="9" y="27"/>
                    </a:cubicBezTo>
                    <a:cubicBezTo>
                      <a:pt x="11" y="30"/>
                      <a:pt x="14" y="32"/>
                      <a:pt x="1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îṣlïḍè"/>
              <p:cNvSpPr/>
              <p:nvPr/>
            </p:nvSpPr>
            <p:spPr bwMode="auto">
              <a:xfrm>
                <a:off x="3128859" y="5560015"/>
                <a:ext cx="93663" cy="57150"/>
              </a:xfrm>
              <a:custGeom>
                <a:avLst/>
                <a:gdLst>
                  <a:gd name="T0" fmla="*/ 49 w 59"/>
                  <a:gd name="T1" fmla="*/ 36 h 36"/>
                  <a:gd name="T2" fmla="*/ 0 w 59"/>
                  <a:gd name="T3" fmla="*/ 21 h 36"/>
                  <a:gd name="T4" fmla="*/ 4 w 59"/>
                  <a:gd name="T5" fmla="*/ 10 h 36"/>
                  <a:gd name="T6" fmla="*/ 43 w 59"/>
                  <a:gd name="T7" fmla="*/ 24 h 36"/>
                  <a:gd name="T8" fmla="*/ 51 w 59"/>
                  <a:gd name="T9" fmla="*/ 0 h 36"/>
                  <a:gd name="T10" fmla="*/ 59 w 59"/>
                  <a:gd name="T11" fmla="*/ 2 h 36"/>
                  <a:gd name="T12" fmla="*/ 49 w 5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6">
                    <a:moveTo>
                      <a:pt x="49" y="36"/>
                    </a:moveTo>
                    <a:lnTo>
                      <a:pt x="0" y="21"/>
                    </a:lnTo>
                    <a:lnTo>
                      <a:pt x="4" y="10"/>
                    </a:lnTo>
                    <a:lnTo>
                      <a:pt x="43" y="24"/>
                    </a:lnTo>
                    <a:lnTo>
                      <a:pt x="51" y="0"/>
                    </a:lnTo>
                    <a:lnTo>
                      <a:pt x="59" y="2"/>
                    </a:lnTo>
                    <a:lnTo>
                      <a:pt x="4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ïṩḷîḓê"/>
              <p:cNvSpPr/>
              <p:nvPr/>
            </p:nvSpPr>
            <p:spPr bwMode="auto">
              <a:xfrm>
                <a:off x="3152672" y="5469528"/>
                <a:ext cx="85725" cy="80963"/>
              </a:xfrm>
              <a:custGeom>
                <a:avLst/>
                <a:gdLst>
                  <a:gd name="T0" fmla="*/ 18 w 46"/>
                  <a:gd name="T1" fmla="*/ 43 h 44"/>
                  <a:gd name="T2" fmla="*/ 8 w 46"/>
                  <a:gd name="T3" fmla="*/ 38 h 44"/>
                  <a:gd name="T4" fmla="*/ 3 w 46"/>
                  <a:gd name="T5" fmla="*/ 33 h 44"/>
                  <a:gd name="T6" fmla="*/ 0 w 46"/>
                  <a:gd name="T7" fmla="*/ 27 h 44"/>
                  <a:gd name="T8" fmla="*/ 1 w 46"/>
                  <a:gd name="T9" fmla="*/ 17 h 44"/>
                  <a:gd name="T10" fmla="*/ 10 w 46"/>
                  <a:gd name="T11" fmla="*/ 3 h 44"/>
                  <a:gd name="T12" fmla="*/ 28 w 46"/>
                  <a:gd name="T13" fmla="*/ 1 h 44"/>
                  <a:gd name="T14" fmla="*/ 43 w 46"/>
                  <a:gd name="T15" fmla="*/ 11 h 44"/>
                  <a:gd name="T16" fmla="*/ 45 w 46"/>
                  <a:gd name="T17" fmla="*/ 27 h 44"/>
                  <a:gd name="T18" fmla="*/ 36 w 46"/>
                  <a:gd name="T19" fmla="*/ 41 h 44"/>
                  <a:gd name="T20" fmla="*/ 18 w 46"/>
                  <a:gd name="T21" fmla="*/ 43 h 44"/>
                  <a:gd name="T22" fmla="*/ 20 w 46"/>
                  <a:gd name="T23" fmla="*/ 34 h 44"/>
                  <a:gd name="T24" fmla="*/ 32 w 46"/>
                  <a:gd name="T25" fmla="*/ 33 h 44"/>
                  <a:gd name="T26" fmla="*/ 38 w 46"/>
                  <a:gd name="T27" fmla="*/ 25 h 44"/>
                  <a:gd name="T28" fmla="*/ 36 w 46"/>
                  <a:gd name="T29" fmla="*/ 16 h 44"/>
                  <a:gd name="T30" fmla="*/ 25 w 46"/>
                  <a:gd name="T31" fmla="*/ 10 h 44"/>
                  <a:gd name="T32" fmla="*/ 14 w 46"/>
                  <a:gd name="T33" fmla="*/ 11 h 44"/>
                  <a:gd name="T34" fmla="*/ 8 w 46"/>
                  <a:gd name="T35" fmla="*/ 19 h 44"/>
                  <a:gd name="T36" fmla="*/ 10 w 46"/>
                  <a:gd name="T37" fmla="*/ 28 h 44"/>
                  <a:gd name="T38" fmla="*/ 20 w 46"/>
                  <a:gd name="T3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4">
                    <a:moveTo>
                      <a:pt x="18" y="43"/>
                    </a:moveTo>
                    <a:cubicBezTo>
                      <a:pt x="14" y="42"/>
                      <a:pt x="10" y="40"/>
                      <a:pt x="8" y="38"/>
                    </a:cubicBezTo>
                    <a:cubicBezTo>
                      <a:pt x="6" y="37"/>
                      <a:pt x="4" y="35"/>
                      <a:pt x="3" y="33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4"/>
                      <a:pt x="0" y="21"/>
                      <a:pt x="1" y="17"/>
                    </a:cubicBezTo>
                    <a:cubicBezTo>
                      <a:pt x="2" y="11"/>
                      <a:pt x="5" y="6"/>
                      <a:pt x="10" y="3"/>
                    </a:cubicBezTo>
                    <a:cubicBezTo>
                      <a:pt x="15" y="0"/>
                      <a:pt x="21" y="0"/>
                      <a:pt x="28" y="1"/>
                    </a:cubicBezTo>
                    <a:cubicBezTo>
                      <a:pt x="34" y="3"/>
                      <a:pt x="39" y="6"/>
                      <a:pt x="43" y="11"/>
                    </a:cubicBezTo>
                    <a:cubicBezTo>
                      <a:pt x="46" y="15"/>
                      <a:pt x="46" y="21"/>
                      <a:pt x="45" y="27"/>
                    </a:cubicBezTo>
                    <a:cubicBezTo>
                      <a:pt x="44" y="33"/>
                      <a:pt x="40" y="38"/>
                      <a:pt x="36" y="41"/>
                    </a:cubicBezTo>
                    <a:cubicBezTo>
                      <a:pt x="31" y="44"/>
                      <a:pt x="25" y="44"/>
                      <a:pt x="18" y="43"/>
                    </a:cubicBezTo>
                    <a:close/>
                    <a:moveTo>
                      <a:pt x="20" y="34"/>
                    </a:moveTo>
                    <a:cubicBezTo>
                      <a:pt x="25" y="35"/>
                      <a:pt x="29" y="35"/>
                      <a:pt x="32" y="33"/>
                    </a:cubicBezTo>
                    <a:cubicBezTo>
                      <a:pt x="35" y="31"/>
                      <a:pt x="37" y="29"/>
                      <a:pt x="38" y="25"/>
                    </a:cubicBezTo>
                    <a:cubicBezTo>
                      <a:pt x="38" y="22"/>
                      <a:pt x="38" y="19"/>
                      <a:pt x="36" y="16"/>
                    </a:cubicBezTo>
                    <a:cubicBezTo>
                      <a:pt x="34" y="13"/>
                      <a:pt x="30" y="11"/>
                      <a:pt x="25" y="10"/>
                    </a:cubicBezTo>
                    <a:cubicBezTo>
                      <a:pt x="20" y="9"/>
                      <a:pt x="16" y="9"/>
                      <a:pt x="14" y="11"/>
                    </a:cubicBezTo>
                    <a:cubicBezTo>
                      <a:pt x="11" y="13"/>
                      <a:pt x="9" y="15"/>
                      <a:pt x="8" y="19"/>
                    </a:cubicBezTo>
                    <a:cubicBezTo>
                      <a:pt x="7" y="22"/>
                      <a:pt x="8" y="25"/>
                      <a:pt x="10" y="28"/>
                    </a:cubicBezTo>
                    <a:cubicBezTo>
                      <a:pt x="12" y="31"/>
                      <a:pt x="15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ïSļiďé"/>
              <p:cNvSpPr/>
              <p:nvPr/>
            </p:nvSpPr>
            <p:spPr bwMode="auto">
              <a:xfrm>
                <a:off x="3165372" y="5390153"/>
                <a:ext cx="85725" cy="77788"/>
              </a:xfrm>
              <a:custGeom>
                <a:avLst/>
                <a:gdLst>
                  <a:gd name="T0" fmla="*/ 29 w 46"/>
                  <a:gd name="T1" fmla="*/ 21 h 42"/>
                  <a:gd name="T2" fmla="*/ 22 w 46"/>
                  <a:gd name="T3" fmla="*/ 20 h 42"/>
                  <a:gd name="T4" fmla="*/ 24 w 46"/>
                  <a:gd name="T5" fmla="*/ 1 h 42"/>
                  <a:gd name="T6" fmla="*/ 41 w 46"/>
                  <a:gd name="T7" fmla="*/ 3 h 42"/>
                  <a:gd name="T8" fmla="*/ 45 w 46"/>
                  <a:gd name="T9" fmla="*/ 11 h 42"/>
                  <a:gd name="T10" fmla="*/ 46 w 46"/>
                  <a:gd name="T11" fmla="*/ 22 h 42"/>
                  <a:gd name="T12" fmla="*/ 42 w 46"/>
                  <a:gd name="T13" fmla="*/ 34 h 42"/>
                  <a:gd name="T14" fmla="*/ 33 w 46"/>
                  <a:gd name="T15" fmla="*/ 41 h 42"/>
                  <a:gd name="T16" fmla="*/ 21 w 46"/>
                  <a:gd name="T17" fmla="*/ 42 h 42"/>
                  <a:gd name="T18" fmla="*/ 9 w 46"/>
                  <a:gd name="T19" fmla="*/ 38 h 42"/>
                  <a:gd name="T20" fmla="*/ 2 w 46"/>
                  <a:gd name="T21" fmla="*/ 28 h 42"/>
                  <a:gd name="T22" fmla="*/ 1 w 46"/>
                  <a:gd name="T23" fmla="*/ 18 h 42"/>
                  <a:gd name="T24" fmla="*/ 6 w 46"/>
                  <a:gd name="T25" fmla="*/ 5 h 42"/>
                  <a:gd name="T26" fmla="*/ 16 w 46"/>
                  <a:gd name="T27" fmla="*/ 0 h 42"/>
                  <a:gd name="T28" fmla="*/ 16 w 46"/>
                  <a:gd name="T29" fmla="*/ 9 h 42"/>
                  <a:gd name="T30" fmla="*/ 11 w 46"/>
                  <a:gd name="T31" fmla="*/ 12 h 42"/>
                  <a:gd name="T32" fmla="*/ 8 w 46"/>
                  <a:gd name="T33" fmla="*/ 18 h 42"/>
                  <a:gd name="T34" fmla="*/ 11 w 46"/>
                  <a:gd name="T35" fmla="*/ 28 h 42"/>
                  <a:gd name="T36" fmla="*/ 21 w 46"/>
                  <a:gd name="T37" fmla="*/ 33 h 42"/>
                  <a:gd name="T38" fmla="*/ 34 w 46"/>
                  <a:gd name="T39" fmla="*/ 31 h 42"/>
                  <a:gd name="T40" fmla="*/ 38 w 46"/>
                  <a:gd name="T41" fmla="*/ 22 h 42"/>
                  <a:gd name="T42" fmla="*/ 38 w 46"/>
                  <a:gd name="T43" fmla="*/ 16 h 42"/>
                  <a:gd name="T44" fmla="*/ 36 w 46"/>
                  <a:gd name="T45" fmla="*/ 11 h 42"/>
                  <a:gd name="T46" fmla="*/ 30 w 46"/>
                  <a:gd name="T47" fmla="*/ 11 h 42"/>
                  <a:gd name="T48" fmla="*/ 29 w 46"/>
                  <a:gd name="T49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2">
                    <a:moveTo>
                      <a:pt x="29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5"/>
                      <a:pt x="44" y="8"/>
                      <a:pt x="45" y="11"/>
                    </a:cubicBezTo>
                    <a:cubicBezTo>
                      <a:pt x="46" y="15"/>
                      <a:pt x="46" y="19"/>
                      <a:pt x="46" y="22"/>
                    </a:cubicBezTo>
                    <a:cubicBezTo>
                      <a:pt x="46" y="27"/>
                      <a:pt x="44" y="31"/>
                      <a:pt x="42" y="34"/>
                    </a:cubicBezTo>
                    <a:cubicBezTo>
                      <a:pt x="39" y="37"/>
                      <a:pt x="36" y="39"/>
                      <a:pt x="33" y="41"/>
                    </a:cubicBezTo>
                    <a:cubicBezTo>
                      <a:pt x="29" y="42"/>
                      <a:pt x="25" y="42"/>
                      <a:pt x="21" y="42"/>
                    </a:cubicBezTo>
                    <a:cubicBezTo>
                      <a:pt x="16" y="41"/>
                      <a:pt x="12" y="40"/>
                      <a:pt x="9" y="38"/>
                    </a:cubicBezTo>
                    <a:cubicBezTo>
                      <a:pt x="6" y="35"/>
                      <a:pt x="3" y="32"/>
                      <a:pt x="2" y="28"/>
                    </a:cubicBezTo>
                    <a:cubicBezTo>
                      <a:pt x="1" y="25"/>
                      <a:pt x="0" y="22"/>
                      <a:pt x="1" y="18"/>
                    </a:cubicBezTo>
                    <a:cubicBezTo>
                      <a:pt x="1" y="12"/>
                      <a:pt x="3" y="8"/>
                      <a:pt x="6" y="5"/>
                    </a:cubicBezTo>
                    <a:cubicBezTo>
                      <a:pt x="8" y="2"/>
                      <a:pt x="12" y="1"/>
                      <a:pt x="16" y="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8" y="22"/>
                      <a:pt x="9" y="25"/>
                      <a:pt x="11" y="28"/>
                    </a:cubicBezTo>
                    <a:cubicBezTo>
                      <a:pt x="13" y="31"/>
                      <a:pt x="17" y="32"/>
                      <a:pt x="21" y="33"/>
                    </a:cubicBezTo>
                    <a:cubicBezTo>
                      <a:pt x="27" y="33"/>
                      <a:pt x="31" y="33"/>
                      <a:pt x="34" y="31"/>
                    </a:cubicBezTo>
                    <a:cubicBezTo>
                      <a:pt x="36" y="29"/>
                      <a:pt x="38" y="26"/>
                      <a:pt x="38" y="22"/>
                    </a:cubicBezTo>
                    <a:cubicBezTo>
                      <a:pt x="39" y="20"/>
                      <a:pt x="39" y="18"/>
                      <a:pt x="38" y="16"/>
                    </a:cubicBezTo>
                    <a:cubicBezTo>
                      <a:pt x="37" y="14"/>
                      <a:pt x="37" y="13"/>
                      <a:pt x="36" y="11"/>
                    </a:cubicBezTo>
                    <a:cubicBezTo>
                      <a:pt x="30" y="11"/>
                      <a:pt x="30" y="11"/>
                      <a:pt x="30" y="11"/>
                    </a:cubicBezTo>
                    <a:lnTo>
                      <a:pt x="2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îSḷiḋè"/>
              <p:cNvSpPr/>
              <p:nvPr/>
            </p:nvSpPr>
            <p:spPr bwMode="auto">
              <a:xfrm>
                <a:off x="3173309" y="5313953"/>
                <a:ext cx="80963" cy="76200"/>
              </a:xfrm>
              <a:custGeom>
                <a:avLst/>
                <a:gdLst>
                  <a:gd name="T0" fmla="*/ 51 w 51"/>
                  <a:gd name="T1" fmla="*/ 30 h 48"/>
                  <a:gd name="T2" fmla="*/ 29 w 51"/>
                  <a:gd name="T3" fmla="*/ 29 h 48"/>
                  <a:gd name="T4" fmla="*/ 0 w 51"/>
                  <a:gd name="T5" fmla="*/ 48 h 48"/>
                  <a:gd name="T6" fmla="*/ 0 w 51"/>
                  <a:gd name="T7" fmla="*/ 36 h 48"/>
                  <a:gd name="T8" fmla="*/ 20 w 51"/>
                  <a:gd name="T9" fmla="*/ 24 h 48"/>
                  <a:gd name="T10" fmla="*/ 0 w 51"/>
                  <a:gd name="T11" fmla="*/ 12 h 48"/>
                  <a:gd name="T12" fmla="*/ 0 w 51"/>
                  <a:gd name="T13" fmla="*/ 0 h 48"/>
                  <a:gd name="T14" fmla="*/ 30 w 51"/>
                  <a:gd name="T15" fmla="*/ 20 h 48"/>
                  <a:gd name="T16" fmla="*/ 51 w 51"/>
                  <a:gd name="T17" fmla="*/ 20 h 48"/>
                  <a:gd name="T18" fmla="*/ 51 w 51"/>
                  <a:gd name="T19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8">
                    <a:moveTo>
                      <a:pt x="51" y="30"/>
                    </a:moveTo>
                    <a:lnTo>
                      <a:pt x="29" y="29"/>
                    </a:lnTo>
                    <a:lnTo>
                      <a:pt x="0" y="48"/>
                    </a:lnTo>
                    <a:lnTo>
                      <a:pt x="0" y="36"/>
                    </a:lnTo>
                    <a:lnTo>
                      <a:pt x="20" y="24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0" y="20"/>
                    </a:lnTo>
                    <a:lnTo>
                      <a:pt x="51" y="20"/>
                    </a:lnTo>
                    <a:lnTo>
                      <a:pt x="5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îṣḷíḋé"/>
              <p:cNvSpPr/>
              <p:nvPr/>
            </p:nvSpPr>
            <p:spPr bwMode="auto">
              <a:xfrm>
                <a:off x="3163784" y="5193303"/>
                <a:ext cx="87313" cy="76200"/>
              </a:xfrm>
              <a:custGeom>
                <a:avLst/>
                <a:gdLst>
                  <a:gd name="T0" fmla="*/ 4 w 47"/>
                  <a:gd name="T1" fmla="*/ 41 h 41"/>
                  <a:gd name="T2" fmla="*/ 1 w 47"/>
                  <a:gd name="T3" fmla="*/ 24 h 41"/>
                  <a:gd name="T4" fmla="*/ 0 w 47"/>
                  <a:gd name="T5" fmla="*/ 16 h 41"/>
                  <a:gd name="T6" fmla="*/ 2 w 47"/>
                  <a:gd name="T7" fmla="*/ 11 h 41"/>
                  <a:gd name="T8" fmla="*/ 5 w 47"/>
                  <a:gd name="T9" fmla="*/ 7 h 41"/>
                  <a:gd name="T10" fmla="*/ 10 w 47"/>
                  <a:gd name="T11" fmla="*/ 5 h 41"/>
                  <a:gd name="T12" fmla="*/ 16 w 47"/>
                  <a:gd name="T13" fmla="*/ 6 h 41"/>
                  <a:gd name="T14" fmla="*/ 20 w 47"/>
                  <a:gd name="T15" fmla="*/ 10 h 41"/>
                  <a:gd name="T16" fmla="*/ 23 w 47"/>
                  <a:gd name="T17" fmla="*/ 3 h 41"/>
                  <a:gd name="T18" fmla="*/ 29 w 47"/>
                  <a:gd name="T19" fmla="*/ 0 h 41"/>
                  <a:gd name="T20" fmla="*/ 35 w 47"/>
                  <a:gd name="T21" fmla="*/ 1 h 41"/>
                  <a:gd name="T22" fmla="*/ 40 w 47"/>
                  <a:gd name="T23" fmla="*/ 4 h 41"/>
                  <a:gd name="T24" fmla="*/ 43 w 47"/>
                  <a:gd name="T25" fmla="*/ 10 h 41"/>
                  <a:gd name="T26" fmla="*/ 45 w 47"/>
                  <a:gd name="T27" fmla="*/ 20 h 41"/>
                  <a:gd name="T28" fmla="*/ 47 w 47"/>
                  <a:gd name="T29" fmla="*/ 35 h 41"/>
                  <a:gd name="T30" fmla="*/ 4 w 47"/>
                  <a:gd name="T31" fmla="*/ 41 h 41"/>
                  <a:gd name="T32" fmla="*/ 10 w 47"/>
                  <a:gd name="T33" fmla="*/ 31 h 41"/>
                  <a:gd name="T34" fmla="*/ 20 w 47"/>
                  <a:gd name="T35" fmla="*/ 30 h 41"/>
                  <a:gd name="T36" fmla="*/ 19 w 47"/>
                  <a:gd name="T37" fmla="*/ 24 h 41"/>
                  <a:gd name="T38" fmla="*/ 18 w 47"/>
                  <a:gd name="T39" fmla="*/ 18 h 41"/>
                  <a:gd name="T40" fmla="*/ 16 w 47"/>
                  <a:gd name="T41" fmla="*/ 15 h 41"/>
                  <a:gd name="T42" fmla="*/ 12 w 47"/>
                  <a:gd name="T43" fmla="*/ 14 h 41"/>
                  <a:gd name="T44" fmla="*/ 9 w 47"/>
                  <a:gd name="T45" fmla="*/ 15 h 41"/>
                  <a:gd name="T46" fmla="*/ 8 w 47"/>
                  <a:gd name="T47" fmla="*/ 19 h 41"/>
                  <a:gd name="T48" fmla="*/ 9 w 47"/>
                  <a:gd name="T49" fmla="*/ 26 h 41"/>
                  <a:gd name="T50" fmla="*/ 10 w 47"/>
                  <a:gd name="T51" fmla="*/ 31 h 41"/>
                  <a:gd name="T52" fmla="*/ 27 w 47"/>
                  <a:gd name="T53" fmla="*/ 29 h 41"/>
                  <a:gd name="T54" fmla="*/ 39 w 47"/>
                  <a:gd name="T55" fmla="*/ 27 h 41"/>
                  <a:gd name="T56" fmla="*/ 37 w 47"/>
                  <a:gd name="T57" fmla="*/ 19 h 41"/>
                  <a:gd name="T58" fmla="*/ 36 w 47"/>
                  <a:gd name="T59" fmla="*/ 13 h 41"/>
                  <a:gd name="T60" fmla="*/ 34 w 47"/>
                  <a:gd name="T61" fmla="*/ 10 h 41"/>
                  <a:gd name="T62" fmla="*/ 30 w 47"/>
                  <a:gd name="T63" fmla="*/ 10 h 41"/>
                  <a:gd name="T64" fmla="*/ 27 w 47"/>
                  <a:gd name="T65" fmla="*/ 11 h 41"/>
                  <a:gd name="T66" fmla="*/ 25 w 47"/>
                  <a:gd name="T67" fmla="*/ 14 h 41"/>
                  <a:gd name="T68" fmla="*/ 26 w 47"/>
                  <a:gd name="T69" fmla="*/ 22 h 41"/>
                  <a:gd name="T70" fmla="*/ 27 w 47"/>
                  <a:gd name="T7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" h="41">
                    <a:moveTo>
                      <a:pt x="4" y="41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1" y="14"/>
                      <a:pt x="1" y="13"/>
                      <a:pt x="2" y="11"/>
                    </a:cubicBezTo>
                    <a:cubicBezTo>
                      <a:pt x="2" y="10"/>
                      <a:pt x="3" y="9"/>
                      <a:pt x="5" y="7"/>
                    </a:cubicBezTo>
                    <a:cubicBezTo>
                      <a:pt x="6" y="6"/>
                      <a:pt x="8" y="6"/>
                      <a:pt x="10" y="5"/>
                    </a:cubicBezTo>
                    <a:cubicBezTo>
                      <a:pt x="12" y="5"/>
                      <a:pt x="14" y="5"/>
                      <a:pt x="16" y="6"/>
                    </a:cubicBezTo>
                    <a:cubicBezTo>
                      <a:pt x="17" y="7"/>
                      <a:pt x="19" y="8"/>
                      <a:pt x="20" y="10"/>
                    </a:cubicBezTo>
                    <a:cubicBezTo>
                      <a:pt x="20" y="7"/>
                      <a:pt x="21" y="5"/>
                      <a:pt x="23" y="3"/>
                    </a:cubicBezTo>
                    <a:cubicBezTo>
                      <a:pt x="25" y="2"/>
                      <a:pt x="27" y="1"/>
                      <a:pt x="29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9" y="3"/>
                      <a:pt x="40" y="4"/>
                    </a:cubicBezTo>
                    <a:cubicBezTo>
                      <a:pt x="42" y="5"/>
                      <a:pt x="43" y="7"/>
                      <a:pt x="43" y="10"/>
                    </a:cubicBezTo>
                    <a:cubicBezTo>
                      <a:pt x="44" y="11"/>
                      <a:pt x="44" y="15"/>
                      <a:pt x="45" y="20"/>
                    </a:cubicBezTo>
                    <a:cubicBezTo>
                      <a:pt x="47" y="35"/>
                      <a:pt x="47" y="35"/>
                      <a:pt x="47" y="35"/>
                    </a:cubicBezTo>
                    <a:lnTo>
                      <a:pt x="4" y="41"/>
                    </a:lnTo>
                    <a:close/>
                    <a:moveTo>
                      <a:pt x="10" y="31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1"/>
                      <a:pt x="18" y="19"/>
                      <a:pt x="18" y="18"/>
                    </a:cubicBezTo>
                    <a:cubicBezTo>
                      <a:pt x="17" y="16"/>
                      <a:pt x="17" y="15"/>
                      <a:pt x="16" y="15"/>
                    </a:cubicBezTo>
                    <a:cubicBezTo>
                      <a:pt x="15" y="14"/>
                      <a:pt x="14" y="14"/>
                      <a:pt x="12" y="14"/>
                    </a:cubicBezTo>
                    <a:cubicBezTo>
                      <a:pt x="11" y="14"/>
                      <a:pt x="10" y="14"/>
                      <a:pt x="9" y="15"/>
                    </a:cubicBezTo>
                    <a:cubicBezTo>
                      <a:pt x="8" y="16"/>
                      <a:pt x="8" y="17"/>
                      <a:pt x="8" y="19"/>
                    </a:cubicBezTo>
                    <a:cubicBezTo>
                      <a:pt x="8" y="20"/>
                      <a:pt x="8" y="22"/>
                      <a:pt x="9" y="26"/>
                    </a:cubicBezTo>
                    <a:lnTo>
                      <a:pt x="10" y="31"/>
                    </a:lnTo>
                    <a:close/>
                    <a:moveTo>
                      <a:pt x="27" y="29"/>
                    </a:moveTo>
                    <a:cubicBezTo>
                      <a:pt x="39" y="27"/>
                      <a:pt x="39" y="27"/>
                      <a:pt x="39" y="2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0"/>
                    </a:cubicBezTo>
                    <a:cubicBezTo>
                      <a:pt x="33" y="10"/>
                      <a:pt x="32" y="9"/>
                      <a:pt x="30" y="10"/>
                    </a:cubicBezTo>
                    <a:cubicBezTo>
                      <a:pt x="29" y="10"/>
                      <a:pt x="28" y="10"/>
                      <a:pt x="27" y="11"/>
                    </a:cubicBezTo>
                    <a:cubicBezTo>
                      <a:pt x="26" y="12"/>
                      <a:pt x="26" y="13"/>
                      <a:pt x="25" y="14"/>
                    </a:cubicBezTo>
                    <a:cubicBezTo>
                      <a:pt x="25" y="15"/>
                      <a:pt x="25" y="18"/>
                      <a:pt x="26" y="22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" name="îṩliďè"/>
              <p:cNvSpPr/>
              <p:nvPr/>
            </p:nvSpPr>
            <p:spPr bwMode="auto">
              <a:xfrm>
                <a:off x="3146322" y="5120278"/>
                <a:ext cx="93663" cy="79375"/>
              </a:xfrm>
              <a:custGeom>
                <a:avLst/>
                <a:gdLst>
                  <a:gd name="T0" fmla="*/ 59 w 59"/>
                  <a:gd name="T1" fmla="*/ 37 h 50"/>
                  <a:gd name="T2" fmla="*/ 9 w 59"/>
                  <a:gd name="T3" fmla="*/ 50 h 50"/>
                  <a:gd name="T4" fmla="*/ 0 w 59"/>
                  <a:gd name="T5" fmla="*/ 13 h 50"/>
                  <a:gd name="T6" fmla="*/ 8 w 59"/>
                  <a:gd name="T7" fmla="*/ 10 h 50"/>
                  <a:gd name="T8" fmla="*/ 15 w 59"/>
                  <a:gd name="T9" fmla="*/ 37 h 50"/>
                  <a:gd name="T10" fmla="*/ 25 w 59"/>
                  <a:gd name="T11" fmla="*/ 35 h 50"/>
                  <a:gd name="T12" fmla="*/ 19 w 59"/>
                  <a:gd name="T13" fmla="*/ 9 h 50"/>
                  <a:gd name="T14" fmla="*/ 27 w 59"/>
                  <a:gd name="T15" fmla="*/ 8 h 50"/>
                  <a:gd name="T16" fmla="*/ 34 w 59"/>
                  <a:gd name="T17" fmla="*/ 32 h 50"/>
                  <a:gd name="T18" fmla="*/ 47 w 59"/>
                  <a:gd name="T19" fmla="*/ 29 h 50"/>
                  <a:gd name="T20" fmla="*/ 40 w 59"/>
                  <a:gd name="T21" fmla="*/ 1 h 50"/>
                  <a:gd name="T22" fmla="*/ 49 w 59"/>
                  <a:gd name="T23" fmla="*/ 0 h 50"/>
                  <a:gd name="T24" fmla="*/ 59 w 59"/>
                  <a:gd name="T2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0">
                    <a:moveTo>
                      <a:pt x="59" y="37"/>
                    </a:moveTo>
                    <a:lnTo>
                      <a:pt x="9" y="50"/>
                    </a:lnTo>
                    <a:lnTo>
                      <a:pt x="0" y="13"/>
                    </a:lnTo>
                    <a:lnTo>
                      <a:pt x="8" y="10"/>
                    </a:lnTo>
                    <a:lnTo>
                      <a:pt x="15" y="37"/>
                    </a:lnTo>
                    <a:lnTo>
                      <a:pt x="25" y="35"/>
                    </a:lnTo>
                    <a:lnTo>
                      <a:pt x="19" y="9"/>
                    </a:lnTo>
                    <a:lnTo>
                      <a:pt x="27" y="8"/>
                    </a:lnTo>
                    <a:lnTo>
                      <a:pt x="34" y="32"/>
                    </a:lnTo>
                    <a:lnTo>
                      <a:pt x="47" y="29"/>
                    </a:lnTo>
                    <a:lnTo>
                      <a:pt x="40" y="1"/>
                    </a:lnTo>
                    <a:lnTo>
                      <a:pt x="49" y="0"/>
                    </a:lnTo>
                    <a:lnTo>
                      <a:pt x="5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iṧlíḋè"/>
              <p:cNvSpPr/>
              <p:nvPr/>
            </p:nvSpPr>
            <p:spPr bwMode="auto">
              <a:xfrm>
                <a:off x="3138384" y="5096465"/>
                <a:ext cx="82550" cy="38100"/>
              </a:xfrm>
              <a:custGeom>
                <a:avLst/>
                <a:gdLst>
                  <a:gd name="T0" fmla="*/ 52 w 52"/>
                  <a:gd name="T1" fmla="*/ 9 h 24"/>
                  <a:gd name="T2" fmla="*/ 3 w 52"/>
                  <a:gd name="T3" fmla="*/ 24 h 24"/>
                  <a:gd name="T4" fmla="*/ 0 w 52"/>
                  <a:gd name="T5" fmla="*/ 15 h 24"/>
                  <a:gd name="T6" fmla="*/ 49 w 52"/>
                  <a:gd name="T7" fmla="*/ 0 h 24"/>
                  <a:gd name="T8" fmla="*/ 52 w 52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">
                    <a:moveTo>
                      <a:pt x="52" y="9"/>
                    </a:moveTo>
                    <a:lnTo>
                      <a:pt x="3" y="24"/>
                    </a:lnTo>
                    <a:lnTo>
                      <a:pt x="0" y="15"/>
                    </a:lnTo>
                    <a:lnTo>
                      <a:pt x="49" y="0"/>
                    </a:ln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" name="islïḓè"/>
              <p:cNvSpPr/>
              <p:nvPr/>
            </p:nvSpPr>
            <p:spPr bwMode="auto">
              <a:xfrm>
                <a:off x="3120922" y="5047253"/>
                <a:ext cx="88900" cy="52388"/>
              </a:xfrm>
              <a:custGeom>
                <a:avLst/>
                <a:gdLst>
                  <a:gd name="T0" fmla="*/ 3 w 48"/>
                  <a:gd name="T1" fmla="*/ 20 h 28"/>
                  <a:gd name="T2" fmla="*/ 0 w 48"/>
                  <a:gd name="T3" fmla="*/ 12 h 28"/>
                  <a:gd name="T4" fmla="*/ 26 w 48"/>
                  <a:gd name="T5" fmla="*/ 2 h 28"/>
                  <a:gd name="T6" fmla="*/ 34 w 48"/>
                  <a:gd name="T7" fmla="*/ 0 h 28"/>
                  <a:gd name="T8" fmla="*/ 42 w 48"/>
                  <a:gd name="T9" fmla="*/ 3 h 28"/>
                  <a:gd name="T10" fmla="*/ 47 w 48"/>
                  <a:gd name="T11" fmla="*/ 10 h 28"/>
                  <a:gd name="T12" fmla="*/ 47 w 48"/>
                  <a:gd name="T13" fmla="*/ 21 h 28"/>
                  <a:gd name="T14" fmla="*/ 38 w 48"/>
                  <a:gd name="T15" fmla="*/ 28 h 28"/>
                  <a:gd name="T16" fmla="*/ 34 w 48"/>
                  <a:gd name="T17" fmla="*/ 20 h 28"/>
                  <a:gd name="T18" fmla="*/ 39 w 48"/>
                  <a:gd name="T19" fmla="*/ 17 h 28"/>
                  <a:gd name="T20" fmla="*/ 40 w 48"/>
                  <a:gd name="T21" fmla="*/ 13 h 28"/>
                  <a:gd name="T22" fmla="*/ 37 w 48"/>
                  <a:gd name="T23" fmla="*/ 9 h 28"/>
                  <a:gd name="T24" fmla="*/ 30 w 48"/>
                  <a:gd name="T25" fmla="*/ 10 h 28"/>
                  <a:gd name="T26" fmla="*/ 3 w 48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28">
                    <a:moveTo>
                      <a:pt x="3" y="2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"/>
                      <a:pt x="32" y="0"/>
                      <a:pt x="34" y="0"/>
                    </a:cubicBezTo>
                    <a:cubicBezTo>
                      <a:pt x="37" y="0"/>
                      <a:pt x="39" y="1"/>
                      <a:pt x="42" y="3"/>
                    </a:cubicBezTo>
                    <a:cubicBezTo>
                      <a:pt x="44" y="4"/>
                      <a:pt x="46" y="7"/>
                      <a:pt x="47" y="10"/>
                    </a:cubicBezTo>
                    <a:cubicBezTo>
                      <a:pt x="48" y="14"/>
                      <a:pt x="48" y="18"/>
                      <a:pt x="47" y="21"/>
                    </a:cubicBezTo>
                    <a:cubicBezTo>
                      <a:pt x="45" y="24"/>
                      <a:pt x="42" y="26"/>
                      <a:pt x="38" y="28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19"/>
                      <a:pt x="38" y="18"/>
                      <a:pt x="39" y="17"/>
                    </a:cubicBezTo>
                    <a:cubicBezTo>
                      <a:pt x="40" y="16"/>
                      <a:pt x="40" y="14"/>
                      <a:pt x="40" y="13"/>
                    </a:cubicBezTo>
                    <a:cubicBezTo>
                      <a:pt x="39" y="11"/>
                      <a:pt x="38" y="10"/>
                      <a:pt x="37" y="9"/>
                    </a:cubicBezTo>
                    <a:cubicBezTo>
                      <a:pt x="35" y="9"/>
                      <a:pt x="33" y="9"/>
                      <a:pt x="30" y="10"/>
                    </a:cubicBezTo>
                    <a:lnTo>
                      <a:pt x="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" name="íṥ1iḍe"/>
              <p:cNvSpPr/>
              <p:nvPr/>
            </p:nvSpPr>
            <p:spPr bwMode="auto">
              <a:xfrm>
                <a:off x="3112984" y="5017090"/>
                <a:ext cx="80963" cy="46038"/>
              </a:xfrm>
              <a:custGeom>
                <a:avLst/>
                <a:gdLst>
                  <a:gd name="T0" fmla="*/ 51 w 51"/>
                  <a:gd name="T1" fmla="*/ 9 h 29"/>
                  <a:gd name="T2" fmla="*/ 3 w 51"/>
                  <a:gd name="T3" fmla="*/ 29 h 29"/>
                  <a:gd name="T4" fmla="*/ 0 w 51"/>
                  <a:gd name="T5" fmla="*/ 19 h 29"/>
                  <a:gd name="T6" fmla="*/ 46 w 51"/>
                  <a:gd name="T7" fmla="*/ 0 h 29"/>
                  <a:gd name="T8" fmla="*/ 51 w 51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9">
                    <a:moveTo>
                      <a:pt x="51" y="9"/>
                    </a:moveTo>
                    <a:lnTo>
                      <a:pt x="3" y="29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5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" name="iṥľîḋé"/>
              <p:cNvSpPr/>
              <p:nvPr/>
            </p:nvSpPr>
            <p:spPr bwMode="auto">
              <a:xfrm>
                <a:off x="3081234" y="4948828"/>
                <a:ext cx="101600" cy="93663"/>
              </a:xfrm>
              <a:custGeom>
                <a:avLst/>
                <a:gdLst>
                  <a:gd name="T0" fmla="*/ 64 w 64"/>
                  <a:gd name="T1" fmla="*/ 36 h 59"/>
                  <a:gd name="T2" fmla="*/ 18 w 64"/>
                  <a:gd name="T3" fmla="*/ 59 h 59"/>
                  <a:gd name="T4" fmla="*/ 14 w 64"/>
                  <a:gd name="T5" fmla="*/ 50 h 59"/>
                  <a:gd name="T6" fmla="*/ 35 w 64"/>
                  <a:gd name="T7" fmla="*/ 16 h 59"/>
                  <a:gd name="T8" fmla="*/ 3 w 64"/>
                  <a:gd name="T9" fmla="*/ 31 h 59"/>
                  <a:gd name="T10" fmla="*/ 0 w 64"/>
                  <a:gd name="T11" fmla="*/ 22 h 59"/>
                  <a:gd name="T12" fmla="*/ 45 w 64"/>
                  <a:gd name="T13" fmla="*/ 0 h 59"/>
                  <a:gd name="T14" fmla="*/ 50 w 64"/>
                  <a:gd name="T15" fmla="*/ 8 h 59"/>
                  <a:gd name="T16" fmla="*/ 29 w 64"/>
                  <a:gd name="T17" fmla="*/ 42 h 59"/>
                  <a:gd name="T18" fmla="*/ 59 w 64"/>
                  <a:gd name="T19" fmla="*/ 26 h 59"/>
                  <a:gd name="T20" fmla="*/ 64 w 64"/>
                  <a:gd name="T21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9">
                    <a:moveTo>
                      <a:pt x="64" y="36"/>
                    </a:moveTo>
                    <a:lnTo>
                      <a:pt x="18" y="59"/>
                    </a:lnTo>
                    <a:lnTo>
                      <a:pt x="14" y="50"/>
                    </a:lnTo>
                    <a:lnTo>
                      <a:pt x="35" y="16"/>
                    </a:lnTo>
                    <a:lnTo>
                      <a:pt x="3" y="31"/>
                    </a:lnTo>
                    <a:lnTo>
                      <a:pt x="0" y="22"/>
                    </a:lnTo>
                    <a:lnTo>
                      <a:pt x="45" y="0"/>
                    </a:lnTo>
                    <a:lnTo>
                      <a:pt x="50" y="8"/>
                    </a:lnTo>
                    <a:lnTo>
                      <a:pt x="29" y="42"/>
                    </a:lnTo>
                    <a:lnTo>
                      <a:pt x="59" y="26"/>
                    </a:lnTo>
                    <a:lnTo>
                      <a:pt x="6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" name="îślidè"/>
              <p:cNvSpPr/>
              <p:nvPr/>
            </p:nvSpPr>
            <p:spPr bwMode="auto">
              <a:xfrm>
                <a:off x="3047897" y="4877390"/>
                <a:ext cx="84138" cy="88900"/>
              </a:xfrm>
              <a:custGeom>
                <a:avLst/>
                <a:gdLst>
                  <a:gd name="T0" fmla="*/ 28 w 46"/>
                  <a:gd name="T1" fmla="*/ 21 h 48"/>
                  <a:gd name="T2" fmla="*/ 22 w 46"/>
                  <a:gd name="T3" fmla="*/ 25 h 48"/>
                  <a:gd name="T4" fmla="*/ 11 w 46"/>
                  <a:gd name="T5" fmla="*/ 9 h 48"/>
                  <a:gd name="T6" fmla="*/ 26 w 46"/>
                  <a:gd name="T7" fmla="*/ 0 h 48"/>
                  <a:gd name="T8" fmla="*/ 35 w 46"/>
                  <a:gd name="T9" fmla="*/ 4 h 48"/>
                  <a:gd name="T10" fmla="*/ 42 w 46"/>
                  <a:gd name="T11" fmla="*/ 12 h 48"/>
                  <a:gd name="T12" fmla="*/ 46 w 46"/>
                  <a:gd name="T13" fmla="*/ 24 h 48"/>
                  <a:gd name="T14" fmla="*/ 43 w 46"/>
                  <a:gd name="T15" fmla="*/ 35 h 48"/>
                  <a:gd name="T16" fmla="*/ 35 w 46"/>
                  <a:gd name="T17" fmla="*/ 43 h 48"/>
                  <a:gd name="T18" fmla="*/ 23 w 46"/>
                  <a:gd name="T19" fmla="*/ 47 h 48"/>
                  <a:gd name="T20" fmla="*/ 12 w 46"/>
                  <a:gd name="T21" fmla="*/ 45 h 48"/>
                  <a:gd name="T22" fmla="*/ 4 w 46"/>
                  <a:gd name="T23" fmla="*/ 37 h 48"/>
                  <a:gd name="T24" fmla="*/ 0 w 46"/>
                  <a:gd name="T25" fmla="*/ 24 h 48"/>
                  <a:gd name="T26" fmla="*/ 5 w 46"/>
                  <a:gd name="T27" fmla="*/ 14 h 48"/>
                  <a:gd name="T28" fmla="*/ 11 w 46"/>
                  <a:gd name="T29" fmla="*/ 21 h 48"/>
                  <a:gd name="T30" fmla="*/ 9 w 46"/>
                  <a:gd name="T31" fmla="*/ 27 h 48"/>
                  <a:gd name="T32" fmla="*/ 11 w 46"/>
                  <a:gd name="T33" fmla="*/ 33 h 48"/>
                  <a:gd name="T34" fmla="*/ 19 w 46"/>
                  <a:gd name="T35" fmla="*/ 39 h 48"/>
                  <a:gd name="T36" fmla="*/ 30 w 46"/>
                  <a:gd name="T37" fmla="*/ 36 h 48"/>
                  <a:gd name="T38" fmla="*/ 38 w 46"/>
                  <a:gd name="T39" fmla="*/ 26 h 48"/>
                  <a:gd name="T40" fmla="*/ 36 w 46"/>
                  <a:gd name="T41" fmla="*/ 17 h 48"/>
                  <a:gd name="T42" fmla="*/ 32 w 46"/>
                  <a:gd name="T43" fmla="*/ 13 h 48"/>
                  <a:gd name="T44" fmla="*/ 27 w 46"/>
                  <a:gd name="T45" fmla="*/ 10 h 48"/>
                  <a:gd name="T46" fmla="*/ 23 w 46"/>
                  <a:gd name="T47" fmla="*/ 13 h 48"/>
                  <a:gd name="T48" fmla="*/ 28 w 46"/>
                  <a:gd name="T4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8">
                    <a:moveTo>
                      <a:pt x="28" y="21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1"/>
                      <a:pt x="31" y="2"/>
                      <a:pt x="35" y="4"/>
                    </a:cubicBezTo>
                    <a:cubicBezTo>
                      <a:pt x="38" y="6"/>
                      <a:pt x="40" y="9"/>
                      <a:pt x="42" y="12"/>
                    </a:cubicBezTo>
                    <a:cubicBezTo>
                      <a:pt x="45" y="16"/>
                      <a:pt x="46" y="20"/>
                      <a:pt x="46" y="24"/>
                    </a:cubicBezTo>
                    <a:cubicBezTo>
                      <a:pt x="46" y="28"/>
                      <a:pt x="45" y="31"/>
                      <a:pt x="43" y="35"/>
                    </a:cubicBezTo>
                    <a:cubicBezTo>
                      <a:pt x="41" y="38"/>
                      <a:pt x="38" y="41"/>
                      <a:pt x="35" y="43"/>
                    </a:cubicBezTo>
                    <a:cubicBezTo>
                      <a:pt x="31" y="46"/>
                      <a:pt x="27" y="47"/>
                      <a:pt x="23" y="47"/>
                    </a:cubicBezTo>
                    <a:cubicBezTo>
                      <a:pt x="19" y="48"/>
                      <a:pt x="15" y="47"/>
                      <a:pt x="12" y="45"/>
                    </a:cubicBezTo>
                    <a:cubicBezTo>
                      <a:pt x="9" y="43"/>
                      <a:pt x="6" y="41"/>
                      <a:pt x="4" y="37"/>
                    </a:cubicBezTo>
                    <a:cubicBezTo>
                      <a:pt x="1" y="32"/>
                      <a:pt x="0" y="28"/>
                      <a:pt x="0" y="24"/>
                    </a:cubicBezTo>
                    <a:cubicBezTo>
                      <a:pt x="0" y="21"/>
                      <a:pt x="2" y="17"/>
                      <a:pt x="5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3"/>
                      <a:pt x="9" y="24"/>
                      <a:pt x="9" y="27"/>
                    </a:cubicBezTo>
                    <a:cubicBezTo>
                      <a:pt x="8" y="29"/>
                      <a:pt x="9" y="31"/>
                      <a:pt x="11" y="33"/>
                    </a:cubicBezTo>
                    <a:cubicBezTo>
                      <a:pt x="13" y="36"/>
                      <a:pt x="15" y="38"/>
                      <a:pt x="19" y="39"/>
                    </a:cubicBezTo>
                    <a:cubicBezTo>
                      <a:pt x="22" y="39"/>
                      <a:pt x="26" y="38"/>
                      <a:pt x="30" y="36"/>
                    </a:cubicBezTo>
                    <a:cubicBezTo>
                      <a:pt x="34" y="33"/>
                      <a:pt x="37" y="30"/>
                      <a:pt x="38" y="26"/>
                    </a:cubicBezTo>
                    <a:cubicBezTo>
                      <a:pt x="39" y="23"/>
                      <a:pt x="38" y="20"/>
                      <a:pt x="36" y="17"/>
                    </a:cubicBezTo>
                    <a:cubicBezTo>
                      <a:pt x="35" y="15"/>
                      <a:pt x="34" y="14"/>
                      <a:pt x="32" y="13"/>
                    </a:cubicBezTo>
                    <a:cubicBezTo>
                      <a:pt x="30" y="11"/>
                      <a:pt x="29" y="10"/>
                      <a:pt x="27" y="10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" name="îŝ1ide"/>
              <p:cNvSpPr/>
              <p:nvPr/>
            </p:nvSpPr>
            <p:spPr bwMode="auto">
              <a:xfrm>
                <a:off x="1981097" y="4907553"/>
                <a:ext cx="931863" cy="969963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5" name="í$ḻíde"/>
              <p:cNvSpPr/>
              <p:nvPr/>
            </p:nvSpPr>
            <p:spPr bwMode="auto">
              <a:xfrm>
                <a:off x="2144609" y="5142503"/>
                <a:ext cx="604838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  <p:sp>
        <p:nvSpPr>
          <p:cNvPr id="68" name="文本框 67"/>
          <p:cNvSpPr txBox="1"/>
          <p:nvPr/>
        </p:nvSpPr>
        <p:spPr>
          <a:xfrm>
            <a:off x="3474334" y="3554750"/>
            <a:ext cx="52433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300" dirty="0">
                <a:gradFill flip="none" rotWithShape="1">
                  <a:gsLst>
                    <a:gs pos="12000">
                      <a:srgbClr val="005B94"/>
                    </a:gs>
                    <a:gs pos="100000">
                      <a:srgbClr val="4EB7DA"/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中华崛起</a:t>
            </a:r>
            <a:endParaRPr lang="zh-CN" altLang="en-US" sz="5400" spc="300" dirty="0">
              <a:gradFill flip="none" rotWithShape="1">
                <a:gsLst>
                  <a:gs pos="12000">
                    <a:srgbClr val="005B94"/>
                  </a:gs>
                  <a:gs pos="100000">
                    <a:srgbClr val="4EB7DA"/>
                  </a:gs>
                </a:gsLst>
                <a:lin ang="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3474334" y="4293414"/>
            <a:ext cx="5243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350" dirty="0">
                <a:solidFill>
                  <a:srgbClr val="006BA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The rise of China</a:t>
            </a:r>
            <a:endParaRPr lang="en-US" altLang="zh-CN" spc="350" dirty="0">
              <a:solidFill>
                <a:srgbClr val="006BA8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5319762" y="1457555"/>
            <a:ext cx="1552476" cy="320434"/>
            <a:chOff x="5180266" y="4756740"/>
            <a:chExt cx="5753100" cy="1187451"/>
          </a:xfrm>
          <a:solidFill>
            <a:schemeClr val="bg1"/>
          </a:solidFill>
        </p:grpSpPr>
        <p:sp>
          <p:nvSpPr>
            <p:cNvPr id="71" name="ïṩļîḑê"/>
            <p:cNvSpPr/>
            <p:nvPr/>
          </p:nvSpPr>
          <p:spPr bwMode="auto">
            <a:xfrm>
              <a:off x="10319003" y="4805953"/>
              <a:ext cx="600075" cy="771525"/>
            </a:xfrm>
            <a:custGeom>
              <a:avLst/>
              <a:gdLst>
                <a:gd name="T0" fmla="*/ 210 w 325"/>
                <a:gd name="T1" fmla="*/ 140 h 418"/>
                <a:gd name="T2" fmla="*/ 237 w 325"/>
                <a:gd name="T3" fmla="*/ 155 h 418"/>
                <a:gd name="T4" fmla="*/ 161 w 325"/>
                <a:gd name="T5" fmla="*/ 179 h 418"/>
                <a:gd name="T6" fmla="*/ 187 w 325"/>
                <a:gd name="T7" fmla="*/ 68 h 418"/>
                <a:gd name="T8" fmla="*/ 230 w 325"/>
                <a:gd name="T9" fmla="*/ 40 h 418"/>
                <a:gd name="T10" fmla="*/ 199 w 325"/>
                <a:gd name="T11" fmla="*/ 85 h 418"/>
                <a:gd name="T12" fmla="*/ 99 w 325"/>
                <a:gd name="T13" fmla="*/ 132 h 418"/>
                <a:gd name="T14" fmla="*/ 132 w 325"/>
                <a:gd name="T15" fmla="*/ 83 h 418"/>
                <a:gd name="T16" fmla="*/ 174 w 325"/>
                <a:gd name="T17" fmla="*/ 116 h 418"/>
                <a:gd name="T18" fmla="*/ 59 w 325"/>
                <a:gd name="T19" fmla="*/ 198 h 418"/>
                <a:gd name="T20" fmla="*/ 16 w 325"/>
                <a:gd name="T21" fmla="*/ 224 h 418"/>
                <a:gd name="T22" fmla="*/ 17 w 325"/>
                <a:gd name="T23" fmla="*/ 314 h 418"/>
                <a:gd name="T24" fmla="*/ 55 w 325"/>
                <a:gd name="T25" fmla="*/ 244 h 418"/>
                <a:gd name="T26" fmla="*/ 131 w 325"/>
                <a:gd name="T27" fmla="*/ 194 h 418"/>
                <a:gd name="T28" fmla="*/ 111 w 325"/>
                <a:gd name="T29" fmla="*/ 251 h 418"/>
                <a:gd name="T30" fmla="*/ 148 w 325"/>
                <a:gd name="T31" fmla="*/ 246 h 418"/>
                <a:gd name="T32" fmla="*/ 184 w 325"/>
                <a:gd name="T33" fmla="*/ 243 h 418"/>
                <a:gd name="T34" fmla="*/ 131 w 325"/>
                <a:gd name="T35" fmla="*/ 281 h 418"/>
                <a:gd name="T36" fmla="*/ 76 w 325"/>
                <a:gd name="T37" fmla="*/ 299 h 418"/>
                <a:gd name="T38" fmla="*/ 134 w 325"/>
                <a:gd name="T39" fmla="*/ 334 h 418"/>
                <a:gd name="T40" fmla="*/ 203 w 325"/>
                <a:gd name="T41" fmla="*/ 298 h 418"/>
                <a:gd name="T42" fmla="*/ 206 w 325"/>
                <a:gd name="T43" fmla="*/ 350 h 418"/>
                <a:gd name="T44" fmla="*/ 165 w 325"/>
                <a:gd name="T45" fmla="*/ 378 h 418"/>
                <a:gd name="T46" fmla="*/ 144 w 325"/>
                <a:gd name="T47" fmla="*/ 410 h 418"/>
                <a:gd name="T48" fmla="*/ 228 w 325"/>
                <a:gd name="T49" fmla="*/ 408 h 418"/>
                <a:gd name="T50" fmla="*/ 239 w 325"/>
                <a:gd name="T51" fmla="*/ 307 h 418"/>
                <a:gd name="T52" fmla="*/ 273 w 325"/>
                <a:gd name="T53" fmla="*/ 283 h 418"/>
                <a:gd name="T54" fmla="*/ 271 w 325"/>
                <a:gd name="T55" fmla="*/ 239 h 418"/>
                <a:gd name="T56" fmla="*/ 233 w 325"/>
                <a:gd name="T57" fmla="*/ 226 h 418"/>
                <a:gd name="T58" fmla="*/ 261 w 325"/>
                <a:gd name="T59" fmla="*/ 181 h 418"/>
                <a:gd name="T60" fmla="*/ 316 w 325"/>
                <a:gd name="T61" fmla="*/ 167 h 418"/>
                <a:gd name="T62" fmla="*/ 297 w 325"/>
                <a:gd name="T63" fmla="*/ 119 h 418"/>
                <a:gd name="T64" fmla="*/ 251 w 325"/>
                <a:gd name="T65" fmla="*/ 93 h 418"/>
                <a:gd name="T66" fmla="*/ 276 w 325"/>
                <a:gd name="T67" fmla="*/ 34 h 418"/>
                <a:gd name="T68" fmla="*/ 217 w 325"/>
                <a:gd name="T69" fmla="*/ 11 h 418"/>
                <a:gd name="T70" fmla="*/ 164 w 325"/>
                <a:gd name="T71" fmla="*/ 29 h 418"/>
                <a:gd name="T72" fmla="*/ 136 w 325"/>
                <a:gd name="T73" fmla="*/ 43 h 418"/>
                <a:gd name="T74" fmla="*/ 113 w 325"/>
                <a:gd name="T75" fmla="*/ 21 h 418"/>
                <a:gd name="T76" fmla="*/ 78 w 325"/>
                <a:gd name="T77" fmla="*/ 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5" h="418">
                  <a:moveTo>
                    <a:pt x="161" y="179"/>
                  </a:moveTo>
                  <a:cubicBezTo>
                    <a:pt x="160" y="178"/>
                    <a:pt x="188" y="143"/>
                    <a:pt x="210" y="140"/>
                  </a:cubicBezTo>
                  <a:cubicBezTo>
                    <a:pt x="232" y="137"/>
                    <a:pt x="226" y="133"/>
                    <a:pt x="238" y="138"/>
                  </a:cubicBezTo>
                  <a:cubicBezTo>
                    <a:pt x="250" y="144"/>
                    <a:pt x="252" y="148"/>
                    <a:pt x="237" y="155"/>
                  </a:cubicBezTo>
                  <a:cubicBezTo>
                    <a:pt x="222" y="162"/>
                    <a:pt x="215" y="168"/>
                    <a:pt x="196" y="171"/>
                  </a:cubicBezTo>
                  <a:cubicBezTo>
                    <a:pt x="177" y="175"/>
                    <a:pt x="163" y="181"/>
                    <a:pt x="161" y="179"/>
                  </a:cubicBezTo>
                  <a:close/>
                  <a:moveTo>
                    <a:pt x="199" y="85"/>
                  </a:moveTo>
                  <a:cubicBezTo>
                    <a:pt x="197" y="87"/>
                    <a:pt x="186" y="79"/>
                    <a:pt x="187" y="68"/>
                  </a:cubicBezTo>
                  <a:cubicBezTo>
                    <a:pt x="188" y="57"/>
                    <a:pt x="197" y="38"/>
                    <a:pt x="211" y="34"/>
                  </a:cubicBezTo>
                  <a:cubicBezTo>
                    <a:pt x="225" y="30"/>
                    <a:pt x="230" y="30"/>
                    <a:pt x="230" y="40"/>
                  </a:cubicBezTo>
                  <a:cubicBezTo>
                    <a:pt x="229" y="51"/>
                    <a:pt x="229" y="62"/>
                    <a:pt x="219" y="71"/>
                  </a:cubicBezTo>
                  <a:cubicBezTo>
                    <a:pt x="210" y="80"/>
                    <a:pt x="201" y="84"/>
                    <a:pt x="199" y="85"/>
                  </a:cubicBezTo>
                  <a:close/>
                  <a:moveTo>
                    <a:pt x="79" y="112"/>
                  </a:moveTo>
                  <a:cubicBezTo>
                    <a:pt x="79" y="113"/>
                    <a:pt x="87" y="125"/>
                    <a:pt x="99" y="132"/>
                  </a:cubicBezTo>
                  <a:cubicBezTo>
                    <a:pt x="112" y="138"/>
                    <a:pt x="119" y="135"/>
                    <a:pt x="129" y="127"/>
                  </a:cubicBezTo>
                  <a:cubicBezTo>
                    <a:pt x="139" y="118"/>
                    <a:pt x="130" y="95"/>
                    <a:pt x="132" y="83"/>
                  </a:cubicBezTo>
                  <a:cubicBezTo>
                    <a:pt x="135" y="70"/>
                    <a:pt x="136" y="73"/>
                    <a:pt x="146" y="75"/>
                  </a:cubicBezTo>
                  <a:cubicBezTo>
                    <a:pt x="156" y="76"/>
                    <a:pt x="173" y="108"/>
                    <a:pt x="174" y="116"/>
                  </a:cubicBezTo>
                  <a:cubicBezTo>
                    <a:pt x="174" y="123"/>
                    <a:pt x="170" y="123"/>
                    <a:pt x="128" y="142"/>
                  </a:cubicBezTo>
                  <a:cubicBezTo>
                    <a:pt x="86" y="161"/>
                    <a:pt x="67" y="195"/>
                    <a:pt x="59" y="198"/>
                  </a:cubicBezTo>
                  <a:cubicBezTo>
                    <a:pt x="52" y="202"/>
                    <a:pt x="55" y="191"/>
                    <a:pt x="40" y="188"/>
                  </a:cubicBezTo>
                  <a:cubicBezTo>
                    <a:pt x="26" y="186"/>
                    <a:pt x="23" y="211"/>
                    <a:pt x="16" y="224"/>
                  </a:cubicBezTo>
                  <a:cubicBezTo>
                    <a:pt x="8" y="238"/>
                    <a:pt x="5" y="266"/>
                    <a:pt x="5" y="277"/>
                  </a:cubicBezTo>
                  <a:cubicBezTo>
                    <a:pt x="5" y="288"/>
                    <a:pt x="0" y="301"/>
                    <a:pt x="17" y="314"/>
                  </a:cubicBezTo>
                  <a:cubicBezTo>
                    <a:pt x="33" y="326"/>
                    <a:pt x="49" y="311"/>
                    <a:pt x="53" y="304"/>
                  </a:cubicBezTo>
                  <a:cubicBezTo>
                    <a:pt x="57" y="298"/>
                    <a:pt x="53" y="269"/>
                    <a:pt x="55" y="244"/>
                  </a:cubicBezTo>
                  <a:cubicBezTo>
                    <a:pt x="57" y="220"/>
                    <a:pt x="89" y="204"/>
                    <a:pt x="100" y="197"/>
                  </a:cubicBezTo>
                  <a:cubicBezTo>
                    <a:pt x="115" y="189"/>
                    <a:pt x="129" y="190"/>
                    <a:pt x="131" y="194"/>
                  </a:cubicBezTo>
                  <a:cubicBezTo>
                    <a:pt x="134" y="197"/>
                    <a:pt x="119" y="214"/>
                    <a:pt x="112" y="219"/>
                  </a:cubicBezTo>
                  <a:cubicBezTo>
                    <a:pt x="105" y="224"/>
                    <a:pt x="110" y="244"/>
                    <a:pt x="111" y="251"/>
                  </a:cubicBezTo>
                  <a:cubicBezTo>
                    <a:pt x="113" y="257"/>
                    <a:pt x="111" y="260"/>
                    <a:pt x="125" y="265"/>
                  </a:cubicBezTo>
                  <a:cubicBezTo>
                    <a:pt x="142" y="271"/>
                    <a:pt x="139" y="257"/>
                    <a:pt x="148" y="246"/>
                  </a:cubicBezTo>
                  <a:cubicBezTo>
                    <a:pt x="157" y="236"/>
                    <a:pt x="163" y="224"/>
                    <a:pt x="170" y="224"/>
                  </a:cubicBezTo>
                  <a:cubicBezTo>
                    <a:pt x="177" y="224"/>
                    <a:pt x="180" y="238"/>
                    <a:pt x="184" y="243"/>
                  </a:cubicBezTo>
                  <a:cubicBezTo>
                    <a:pt x="187" y="248"/>
                    <a:pt x="189" y="257"/>
                    <a:pt x="177" y="263"/>
                  </a:cubicBezTo>
                  <a:cubicBezTo>
                    <a:pt x="165" y="269"/>
                    <a:pt x="131" y="281"/>
                    <a:pt x="131" y="281"/>
                  </a:cubicBezTo>
                  <a:cubicBezTo>
                    <a:pt x="131" y="281"/>
                    <a:pt x="112" y="284"/>
                    <a:pt x="101" y="287"/>
                  </a:cubicBezTo>
                  <a:cubicBezTo>
                    <a:pt x="90" y="289"/>
                    <a:pt x="78" y="285"/>
                    <a:pt x="76" y="299"/>
                  </a:cubicBezTo>
                  <a:cubicBezTo>
                    <a:pt x="73" y="312"/>
                    <a:pt x="78" y="305"/>
                    <a:pt x="86" y="319"/>
                  </a:cubicBezTo>
                  <a:cubicBezTo>
                    <a:pt x="94" y="333"/>
                    <a:pt x="119" y="337"/>
                    <a:pt x="134" y="334"/>
                  </a:cubicBezTo>
                  <a:cubicBezTo>
                    <a:pt x="149" y="332"/>
                    <a:pt x="157" y="324"/>
                    <a:pt x="168" y="316"/>
                  </a:cubicBezTo>
                  <a:cubicBezTo>
                    <a:pt x="178" y="308"/>
                    <a:pt x="194" y="298"/>
                    <a:pt x="203" y="298"/>
                  </a:cubicBezTo>
                  <a:cubicBezTo>
                    <a:pt x="211" y="299"/>
                    <a:pt x="211" y="311"/>
                    <a:pt x="211" y="325"/>
                  </a:cubicBezTo>
                  <a:cubicBezTo>
                    <a:pt x="211" y="339"/>
                    <a:pt x="210" y="337"/>
                    <a:pt x="206" y="350"/>
                  </a:cubicBezTo>
                  <a:cubicBezTo>
                    <a:pt x="202" y="364"/>
                    <a:pt x="199" y="368"/>
                    <a:pt x="194" y="372"/>
                  </a:cubicBezTo>
                  <a:cubicBezTo>
                    <a:pt x="189" y="377"/>
                    <a:pt x="184" y="376"/>
                    <a:pt x="165" y="378"/>
                  </a:cubicBezTo>
                  <a:cubicBezTo>
                    <a:pt x="145" y="380"/>
                    <a:pt x="131" y="393"/>
                    <a:pt x="129" y="400"/>
                  </a:cubicBezTo>
                  <a:cubicBezTo>
                    <a:pt x="128" y="407"/>
                    <a:pt x="135" y="405"/>
                    <a:pt x="144" y="410"/>
                  </a:cubicBezTo>
                  <a:cubicBezTo>
                    <a:pt x="152" y="414"/>
                    <a:pt x="163" y="416"/>
                    <a:pt x="185" y="417"/>
                  </a:cubicBezTo>
                  <a:cubicBezTo>
                    <a:pt x="208" y="418"/>
                    <a:pt x="219" y="417"/>
                    <a:pt x="228" y="408"/>
                  </a:cubicBezTo>
                  <a:cubicBezTo>
                    <a:pt x="238" y="400"/>
                    <a:pt x="240" y="373"/>
                    <a:pt x="241" y="354"/>
                  </a:cubicBezTo>
                  <a:cubicBezTo>
                    <a:pt x="243" y="335"/>
                    <a:pt x="239" y="315"/>
                    <a:pt x="239" y="307"/>
                  </a:cubicBezTo>
                  <a:cubicBezTo>
                    <a:pt x="239" y="299"/>
                    <a:pt x="239" y="297"/>
                    <a:pt x="244" y="288"/>
                  </a:cubicBezTo>
                  <a:cubicBezTo>
                    <a:pt x="249" y="280"/>
                    <a:pt x="257" y="284"/>
                    <a:pt x="273" y="283"/>
                  </a:cubicBezTo>
                  <a:cubicBezTo>
                    <a:pt x="288" y="281"/>
                    <a:pt x="286" y="270"/>
                    <a:pt x="287" y="261"/>
                  </a:cubicBezTo>
                  <a:cubicBezTo>
                    <a:pt x="288" y="251"/>
                    <a:pt x="281" y="247"/>
                    <a:pt x="271" y="239"/>
                  </a:cubicBezTo>
                  <a:cubicBezTo>
                    <a:pt x="260" y="231"/>
                    <a:pt x="250" y="236"/>
                    <a:pt x="240" y="236"/>
                  </a:cubicBezTo>
                  <a:cubicBezTo>
                    <a:pt x="230" y="236"/>
                    <a:pt x="233" y="234"/>
                    <a:pt x="233" y="226"/>
                  </a:cubicBezTo>
                  <a:cubicBezTo>
                    <a:pt x="233" y="219"/>
                    <a:pt x="238" y="215"/>
                    <a:pt x="239" y="207"/>
                  </a:cubicBezTo>
                  <a:cubicBezTo>
                    <a:pt x="241" y="200"/>
                    <a:pt x="251" y="192"/>
                    <a:pt x="261" y="181"/>
                  </a:cubicBezTo>
                  <a:cubicBezTo>
                    <a:pt x="270" y="170"/>
                    <a:pt x="276" y="175"/>
                    <a:pt x="289" y="176"/>
                  </a:cubicBezTo>
                  <a:cubicBezTo>
                    <a:pt x="302" y="176"/>
                    <a:pt x="307" y="176"/>
                    <a:pt x="316" y="167"/>
                  </a:cubicBezTo>
                  <a:cubicBezTo>
                    <a:pt x="325" y="157"/>
                    <a:pt x="318" y="138"/>
                    <a:pt x="316" y="132"/>
                  </a:cubicBezTo>
                  <a:cubicBezTo>
                    <a:pt x="315" y="125"/>
                    <a:pt x="309" y="129"/>
                    <a:pt x="297" y="119"/>
                  </a:cubicBezTo>
                  <a:cubicBezTo>
                    <a:pt x="285" y="108"/>
                    <a:pt x="274" y="111"/>
                    <a:pt x="261" y="111"/>
                  </a:cubicBezTo>
                  <a:cubicBezTo>
                    <a:pt x="248" y="111"/>
                    <a:pt x="244" y="100"/>
                    <a:pt x="251" y="93"/>
                  </a:cubicBezTo>
                  <a:cubicBezTo>
                    <a:pt x="259" y="87"/>
                    <a:pt x="265" y="77"/>
                    <a:pt x="272" y="66"/>
                  </a:cubicBezTo>
                  <a:cubicBezTo>
                    <a:pt x="278" y="55"/>
                    <a:pt x="276" y="45"/>
                    <a:pt x="276" y="34"/>
                  </a:cubicBezTo>
                  <a:cubicBezTo>
                    <a:pt x="275" y="24"/>
                    <a:pt x="264" y="20"/>
                    <a:pt x="252" y="10"/>
                  </a:cubicBezTo>
                  <a:cubicBezTo>
                    <a:pt x="240" y="0"/>
                    <a:pt x="225" y="8"/>
                    <a:pt x="217" y="11"/>
                  </a:cubicBezTo>
                  <a:cubicBezTo>
                    <a:pt x="208" y="14"/>
                    <a:pt x="196" y="20"/>
                    <a:pt x="187" y="25"/>
                  </a:cubicBezTo>
                  <a:cubicBezTo>
                    <a:pt x="178" y="30"/>
                    <a:pt x="172" y="30"/>
                    <a:pt x="164" y="29"/>
                  </a:cubicBezTo>
                  <a:cubicBezTo>
                    <a:pt x="157" y="29"/>
                    <a:pt x="150" y="29"/>
                    <a:pt x="147" y="29"/>
                  </a:cubicBezTo>
                  <a:cubicBezTo>
                    <a:pt x="144" y="29"/>
                    <a:pt x="141" y="35"/>
                    <a:pt x="136" y="43"/>
                  </a:cubicBezTo>
                  <a:cubicBezTo>
                    <a:pt x="131" y="51"/>
                    <a:pt x="126" y="47"/>
                    <a:pt x="124" y="43"/>
                  </a:cubicBezTo>
                  <a:cubicBezTo>
                    <a:pt x="121" y="38"/>
                    <a:pt x="116" y="28"/>
                    <a:pt x="113" y="21"/>
                  </a:cubicBezTo>
                  <a:cubicBezTo>
                    <a:pt x="110" y="15"/>
                    <a:pt x="97" y="18"/>
                    <a:pt x="91" y="21"/>
                  </a:cubicBezTo>
                  <a:cubicBezTo>
                    <a:pt x="84" y="25"/>
                    <a:pt x="80" y="41"/>
                    <a:pt x="78" y="52"/>
                  </a:cubicBezTo>
                  <a:cubicBezTo>
                    <a:pt x="75" y="63"/>
                    <a:pt x="78" y="111"/>
                    <a:pt x="79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2" name="îşḷïḍe"/>
            <p:cNvSpPr/>
            <p:nvPr/>
          </p:nvSpPr>
          <p:spPr bwMode="auto">
            <a:xfrm>
              <a:off x="9461753" y="4939303"/>
              <a:ext cx="388938" cy="534988"/>
            </a:xfrm>
            <a:custGeom>
              <a:avLst/>
              <a:gdLst>
                <a:gd name="T0" fmla="*/ 4 w 211"/>
                <a:gd name="T1" fmla="*/ 137 h 290"/>
                <a:gd name="T2" fmla="*/ 41 w 211"/>
                <a:gd name="T3" fmla="*/ 117 h 290"/>
                <a:gd name="T4" fmla="*/ 75 w 211"/>
                <a:gd name="T5" fmla="*/ 83 h 290"/>
                <a:gd name="T6" fmla="*/ 82 w 211"/>
                <a:gd name="T7" fmla="*/ 29 h 290"/>
                <a:gd name="T8" fmla="*/ 94 w 211"/>
                <a:gd name="T9" fmla="*/ 6 h 290"/>
                <a:gd name="T10" fmla="*/ 126 w 211"/>
                <a:gd name="T11" fmla="*/ 27 h 290"/>
                <a:gd name="T12" fmla="*/ 145 w 211"/>
                <a:gd name="T13" fmla="*/ 65 h 290"/>
                <a:gd name="T14" fmla="*/ 170 w 211"/>
                <a:gd name="T15" fmla="*/ 93 h 290"/>
                <a:gd name="T16" fmla="*/ 164 w 211"/>
                <a:gd name="T17" fmla="*/ 119 h 290"/>
                <a:gd name="T18" fmla="*/ 127 w 211"/>
                <a:gd name="T19" fmla="*/ 151 h 290"/>
                <a:gd name="T20" fmla="*/ 123 w 211"/>
                <a:gd name="T21" fmla="*/ 165 h 290"/>
                <a:gd name="T22" fmla="*/ 181 w 211"/>
                <a:gd name="T23" fmla="*/ 187 h 290"/>
                <a:gd name="T24" fmla="*/ 210 w 211"/>
                <a:gd name="T25" fmla="*/ 231 h 290"/>
                <a:gd name="T26" fmla="*/ 202 w 211"/>
                <a:gd name="T27" fmla="*/ 281 h 290"/>
                <a:gd name="T28" fmla="*/ 185 w 211"/>
                <a:gd name="T29" fmla="*/ 289 h 290"/>
                <a:gd name="T30" fmla="*/ 162 w 211"/>
                <a:gd name="T31" fmla="*/ 267 h 290"/>
                <a:gd name="T32" fmla="*/ 158 w 211"/>
                <a:gd name="T33" fmla="*/ 217 h 290"/>
                <a:gd name="T34" fmla="*/ 134 w 211"/>
                <a:gd name="T35" fmla="*/ 188 h 290"/>
                <a:gd name="T36" fmla="*/ 117 w 211"/>
                <a:gd name="T37" fmla="*/ 183 h 290"/>
                <a:gd name="T38" fmla="*/ 105 w 211"/>
                <a:gd name="T39" fmla="*/ 191 h 290"/>
                <a:gd name="T40" fmla="*/ 95 w 211"/>
                <a:gd name="T41" fmla="*/ 225 h 290"/>
                <a:gd name="T42" fmla="*/ 92 w 211"/>
                <a:gd name="T43" fmla="*/ 251 h 290"/>
                <a:gd name="T44" fmla="*/ 58 w 211"/>
                <a:gd name="T45" fmla="*/ 261 h 290"/>
                <a:gd name="T46" fmla="*/ 37 w 211"/>
                <a:gd name="T47" fmla="*/ 235 h 290"/>
                <a:gd name="T48" fmla="*/ 39 w 211"/>
                <a:gd name="T49" fmla="*/ 205 h 290"/>
                <a:gd name="T50" fmla="*/ 45 w 211"/>
                <a:gd name="T51" fmla="*/ 177 h 290"/>
                <a:gd name="T52" fmla="*/ 18 w 211"/>
                <a:gd name="T53" fmla="*/ 155 h 290"/>
                <a:gd name="T54" fmla="*/ 0 w 211"/>
                <a:gd name="T55" fmla="*/ 147 h 290"/>
                <a:gd name="T56" fmla="*/ 4 w 211"/>
                <a:gd name="T57" fmla="*/ 13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290">
                  <a:moveTo>
                    <a:pt x="4" y="137"/>
                  </a:moveTo>
                  <a:cubicBezTo>
                    <a:pt x="4" y="137"/>
                    <a:pt x="32" y="120"/>
                    <a:pt x="41" y="117"/>
                  </a:cubicBezTo>
                  <a:cubicBezTo>
                    <a:pt x="50" y="115"/>
                    <a:pt x="69" y="103"/>
                    <a:pt x="75" y="83"/>
                  </a:cubicBezTo>
                  <a:cubicBezTo>
                    <a:pt x="81" y="63"/>
                    <a:pt x="82" y="39"/>
                    <a:pt x="82" y="29"/>
                  </a:cubicBezTo>
                  <a:cubicBezTo>
                    <a:pt x="82" y="19"/>
                    <a:pt x="76" y="0"/>
                    <a:pt x="94" y="6"/>
                  </a:cubicBezTo>
                  <a:cubicBezTo>
                    <a:pt x="112" y="12"/>
                    <a:pt x="124" y="15"/>
                    <a:pt x="126" y="27"/>
                  </a:cubicBezTo>
                  <a:cubicBezTo>
                    <a:pt x="129" y="39"/>
                    <a:pt x="131" y="55"/>
                    <a:pt x="145" y="65"/>
                  </a:cubicBezTo>
                  <a:cubicBezTo>
                    <a:pt x="159" y="75"/>
                    <a:pt x="168" y="83"/>
                    <a:pt x="170" y="93"/>
                  </a:cubicBezTo>
                  <a:cubicBezTo>
                    <a:pt x="172" y="103"/>
                    <a:pt x="172" y="114"/>
                    <a:pt x="164" y="119"/>
                  </a:cubicBezTo>
                  <a:cubicBezTo>
                    <a:pt x="157" y="123"/>
                    <a:pt x="132" y="147"/>
                    <a:pt x="127" y="151"/>
                  </a:cubicBezTo>
                  <a:cubicBezTo>
                    <a:pt x="121" y="154"/>
                    <a:pt x="119" y="165"/>
                    <a:pt x="123" y="165"/>
                  </a:cubicBezTo>
                  <a:cubicBezTo>
                    <a:pt x="127" y="165"/>
                    <a:pt x="163" y="172"/>
                    <a:pt x="181" y="187"/>
                  </a:cubicBezTo>
                  <a:cubicBezTo>
                    <a:pt x="198" y="202"/>
                    <a:pt x="209" y="216"/>
                    <a:pt x="210" y="231"/>
                  </a:cubicBezTo>
                  <a:cubicBezTo>
                    <a:pt x="211" y="247"/>
                    <a:pt x="210" y="273"/>
                    <a:pt x="202" y="281"/>
                  </a:cubicBezTo>
                  <a:cubicBezTo>
                    <a:pt x="194" y="288"/>
                    <a:pt x="192" y="290"/>
                    <a:pt x="185" y="289"/>
                  </a:cubicBezTo>
                  <a:cubicBezTo>
                    <a:pt x="178" y="288"/>
                    <a:pt x="164" y="279"/>
                    <a:pt x="162" y="267"/>
                  </a:cubicBezTo>
                  <a:cubicBezTo>
                    <a:pt x="160" y="255"/>
                    <a:pt x="164" y="239"/>
                    <a:pt x="158" y="217"/>
                  </a:cubicBezTo>
                  <a:cubicBezTo>
                    <a:pt x="153" y="196"/>
                    <a:pt x="139" y="191"/>
                    <a:pt x="134" y="188"/>
                  </a:cubicBezTo>
                  <a:cubicBezTo>
                    <a:pt x="129" y="186"/>
                    <a:pt x="117" y="183"/>
                    <a:pt x="117" y="183"/>
                  </a:cubicBezTo>
                  <a:cubicBezTo>
                    <a:pt x="117" y="183"/>
                    <a:pt x="108" y="182"/>
                    <a:pt x="105" y="191"/>
                  </a:cubicBezTo>
                  <a:cubicBezTo>
                    <a:pt x="102" y="199"/>
                    <a:pt x="96" y="215"/>
                    <a:pt x="95" y="225"/>
                  </a:cubicBezTo>
                  <a:cubicBezTo>
                    <a:pt x="94" y="235"/>
                    <a:pt x="96" y="247"/>
                    <a:pt x="92" y="251"/>
                  </a:cubicBezTo>
                  <a:cubicBezTo>
                    <a:pt x="87" y="256"/>
                    <a:pt x="77" y="267"/>
                    <a:pt x="58" y="261"/>
                  </a:cubicBezTo>
                  <a:cubicBezTo>
                    <a:pt x="39" y="255"/>
                    <a:pt x="41" y="238"/>
                    <a:pt x="37" y="235"/>
                  </a:cubicBezTo>
                  <a:cubicBezTo>
                    <a:pt x="33" y="231"/>
                    <a:pt x="39" y="211"/>
                    <a:pt x="39" y="205"/>
                  </a:cubicBezTo>
                  <a:cubicBezTo>
                    <a:pt x="39" y="200"/>
                    <a:pt x="47" y="182"/>
                    <a:pt x="45" y="177"/>
                  </a:cubicBezTo>
                  <a:cubicBezTo>
                    <a:pt x="44" y="173"/>
                    <a:pt x="25" y="153"/>
                    <a:pt x="18" y="155"/>
                  </a:cubicBezTo>
                  <a:cubicBezTo>
                    <a:pt x="11" y="157"/>
                    <a:pt x="1" y="155"/>
                    <a:pt x="0" y="147"/>
                  </a:cubicBezTo>
                  <a:cubicBezTo>
                    <a:pt x="0" y="140"/>
                    <a:pt x="4" y="137"/>
                    <a:pt x="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3" name="îṧļíďe"/>
            <p:cNvSpPr/>
            <p:nvPr/>
          </p:nvSpPr>
          <p:spPr bwMode="auto">
            <a:xfrm>
              <a:off x="8326691" y="4823415"/>
              <a:ext cx="746125" cy="695325"/>
            </a:xfrm>
            <a:custGeom>
              <a:avLst/>
              <a:gdLst>
                <a:gd name="T0" fmla="*/ 159 w 405"/>
                <a:gd name="T1" fmla="*/ 229 h 377"/>
                <a:gd name="T2" fmla="*/ 218 w 405"/>
                <a:gd name="T3" fmla="*/ 183 h 377"/>
                <a:gd name="T4" fmla="*/ 234 w 405"/>
                <a:gd name="T5" fmla="*/ 247 h 377"/>
                <a:gd name="T6" fmla="*/ 260 w 405"/>
                <a:gd name="T7" fmla="*/ 269 h 377"/>
                <a:gd name="T8" fmla="*/ 209 w 405"/>
                <a:gd name="T9" fmla="*/ 247 h 377"/>
                <a:gd name="T10" fmla="*/ 108 w 405"/>
                <a:gd name="T11" fmla="*/ 215 h 377"/>
                <a:gd name="T12" fmla="*/ 73 w 405"/>
                <a:gd name="T13" fmla="*/ 283 h 377"/>
                <a:gd name="T14" fmla="*/ 43 w 405"/>
                <a:gd name="T15" fmla="*/ 350 h 377"/>
                <a:gd name="T16" fmla="*/ 91 w 405"/>
                <a:gd name="T17" fmla="*/ 347 h 377"/>
                <a:gd name="T18" fmla="*/ 118 w 405"/>
                <a:gd name="T19" fmla="*/ 372 h 377"/>
                <a:gd name="T20" fmla="*/ 136 w 405"/>
                <a:gd name="T21" fmla="*/ 328 h 377"/>
                <a:gd name="T22" fmla="*/ 147 w 405"/>
                <a:gd name="T23" fmla="*/ 265 h 377"/>
                <a:gd name="T24" fmla="*/ 242 w 405"/>
                <a:gd name="T25" fmla="*/ 306 h 377"/>
                <a:gd name="T26" fmla="*/ 186 w 405"/>
                <a:gd name="T27" fmla="*/ 337 h 377"/>
                <a:gd name="T28" fmla="*/ 172 w 405"/>
                <a:gd name="T29" fmla="*/ 367 h 377"/>
                <a:gd name="T30" fmla="*/ 272 w 405"/>
                <a:gd name="T31" fmla="*/ 328 h 377"/>
                <a:gd name="T32" fmla="*/ 352 w 405"/>
                <a:gd name="T33" fmla="*/ 373 h 377"/>
                <a:gd name="T34" fmla="*/ 389 w 405"/>
                <a:gd name="T35" fmla="*/ 333 h 377"/>
                <a:gd name="T36" fmla="*/ 292 w 405"/>
                <a:gd name="T37" fmla="*/ 299 h 377"/>
                <a:gd name="T38" fmla="*/ 291 w 405"/>
                <a:gd name="T39" fmla="*/ 217 h 377"/>
                <a:gd name="T40" fmla="*/ 261 w 405"/>
                <a:gd name="T41" fmla="*/ 173 h 377"/>
                <a:gd name="T42" fmla="*/ 297 w 405"/>
                <a:gd name="T43" fmla="*/ 107 h 377"/>
                <a:gd name="T44" fmla="*/ 283 w 405"/>
                <a:gd name="T45" fmla="*/ 43 h 377"/>
                <a:gd name="T46" fmla="*/ 241 w 405"/>
                <a:gd name="T47" fmla="*/ 1 h 377"/>
                <a:gd name="T48" fmla="*/ 241 w 405"/>
                <a:gd name="T49" fmla="*/ 35 h 377"/>
                <a:gd name="T50" fmla="*/ 245 w 405"/>
                <a:gd name="T51" fmla="*/ 97 h 377"/>
                <a:gd name="T52" fmla="*/ 194 w 405"/>
                <a:gd name="T53" fmla="*/ 129 h 377"/>
                <a:gd name="T54" fmla="*/ 161 w 405"/>
                <a:gd name="T55" fmla="*/ 121 h 377"/>
                <a:gd name="T56" fmla="*/ 150 w 405"/>
                <a:gd name="T57" fmla="*/ 33 h 377"/>
                <a:gd name="T58" fmla="*/ 122 w 405"/>
                <a:gd name="T59" fmla="*/ 56 h 377"/>
                <a:gd name="T60" fmla="*/ 121 w 405"/>
                <a:gd name="T61" fmla="*/ 133 h 377"/>
                <a:gd name="T62" fmla="*/ 30 w 405"/>
                <a:gd name="T63" fmla="*/ 180 h 377"/>
                <a:gd name="T64" fmla="*/ 22 w 405"/>
                <a:gd name="T65" fmla="*/ 21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5" h="377">
                  <a:moveTo>
                    <a:pt x="174" y="243"/>
                  </a:moveTo>
                  <a:cubicBezTo>
                    <a:pt x="172" y="243"/>
                    <a:pt x="154" y="236"/>
                    <a:pt x="159" y="229"/>
                  </a:cubicBezTo>
                  <a:cubicBezTo>
                    <a:pt x="163" y="221"/>
                    <a:pt x="190" y="187"/>
                    <a:pt x="199" y="183"/>
                  </a:cubicBezTo>
                  <a:cubicBezTo>
                    <a:pt x="208" y="178"/>
                    <a:pt x="215" y="172"/>
                    <a:pt x="218" y="183"/>
                  </a:cubicBezTo>
                  <a:cubicBezTo>
                    <a:pt x="221" y="193"/>
                    <a:pt x="215" y="230"/>
                    <a:pt x="220" y="236"/>
                  </a:cubicBezTo>
                  <a:cubicBezTo>
                    <a:pt x="225" y="241"/>
                    <a:pt x="227" y="248"/>
                    <a:pt x="234" y="247"/>
                  </a:cubicBezTo>
                  <a:cubicBezTo>
                    <a:pt x="241" y="246"/>
                    <a:pt x="256" y="238"/>
                    <a:pt x="260" y="245"/>
                  </a:cubicBezTo>
                  <a:cubicBezTo>
                    <a:pt x="263" y="252"/>
                    <a:pt x="268" y="259"/>
                    <a:pt x="260" y="269"/>
                  </a:cubicBezTo>
                  <a:cubicBezTo>
                    <a:pt x="253" y="278"/>
                    <a:pt x="247" y="281"/>
                    <a:pt x="239" y="274"/>
                  </a:cubicBezTo>
                  <a:cubicBezTo>
                    <a:pt x="230" y="267"/>
                    <a:pt x="221" y="250"/>
                    <a:pt x="209" y="247"/>
                  </a:cubicBezTo>
                  <a:cubicBezTo>
                    <a:pt x="198" y="245"/>
                    <a:pt x="176" y="243"/>
                    <a:pt x="174" y="243"/>
                  </a:cubicBezTo>
                  <a:close/>
                  <a:moveTo>
                    <a:pt x="108" y="215"/>
                  </a:moveTo>
                  <a:cubicBezTo>
                    <a:pt x="109" y="216"/>
                    <a:pt x="102" y="238"/>
                    <a:pt x="93" y="254"/>
                  </a:cubicBezTo>
                  <a:cubicBezTo>
                    <a:pt x="84" y="271"/>
                    <a:pt x="81" y="271"/>
                    <a:pt x="73" y="283"/>
                  </a:cubicBezTo>
                  <a:cubicBezTo>
                    <a:pt x="65" y="295"/>
                    <a:pt x="45" y="309"/>
                    <a:pt x="44" y="316"/>
                  </a:cubicBezTo>
                  <a:cubicBezTo>
                    <a:pt x="43" y="323"/>
                    <a:pt x="41" y="343"/>
                    <a:pt x="43" y="350"/>
                  </a:cubicBezTo>
                  <a:cubicBezTo>
                    <a:pt x="44" y="357"/>
                    <a:pt x="61" y="358"/>
                    <a:pt x="69" y="357"/>
                  </a:cubicBezTo>
                  <a:cubicBezTo>
                    <a:pt x="77" y="355"/>
                    <a:pt x="84" y="347"/>
                    <a:pt x="91" y="347"/>
                  </a:cubicBezTo>
                  <a:cubicBezTo>
                    <a:pt x="98" y="347"/>
                    <a:pt x="96" y="355"/>
                    <a:pt x="97" y="361"/>
                  </a:cubicBezTo>
                  <a:cubicBezTo>
                    <a:pt x="97" y="366"/>
                    <a:pt x="101" y="368"/>
                    <a:pt x="118" y="372"/>
                  </a:cubicBezTo>
                  <a:cubicBezTo>
                    <a:pt x="136" y="377"/>
                    <a:pt x="140" y="364"/>
                    <a:pt x="144" y="352"/>
                  </a:cubicBezTo>
                  <a:cubicBezTo>
                    <a:pt x="148" y="339"/>
                    <a:pt x="140" y="339"/>
                    <a:pt x="136" y="328"/>
                  </a:cubicBezTo>
                  <a:cubicBezTo>
                    <a:pt x="133" y="316"/>
                    <a:pt x="136" y="302"/>
                    <a:pt x="136" y="292"/>
                  </a:cubicBezTo>
                  <a:cubicBezTo>
                    <a:pt x="135" y="281"/>
                    <a:pt x="141" y="272"/>
                    <a:pt x="147" y="265"/>
                  </a:cubicBezTo>
                  <a:cubicBezTo>
                    <a:pt x="153" y="258"/>
                    <a:pt x="160" y="248"/>
                    <a:pt x="186" y="258"/>
                  </a:cubicBezTo>
                  <a:cubicBezTo>
                    <a:pt x="212" y="267"/>
                    <a:pt x="239" y="298"/>
                    <a:pt x="242" y="306"/>
                  </a:cubicBezTo>
                  <a:cubicBezTo>
                    <a:pt x="245" y="313"/>
                    <a:pt x="232" y="318"/>
                    <a:pt x="227" y="325"/>
                  </a:cubicBezTo>
                  <a:cubicBezTo>
                    <a:pt x="222" y="332"/>
                    <a:pt x="196" y="338"/>
                    <a:pt x="186" y="337"/>
                  </a:cubicBezTo>
                  <a:cubicBezTo>
                    <a:pt x="175" y="336"/>
                    <a:pt x="172" y="344"/>
                    <a:pt x="167" y="348"/>
                  </a:cubicBezTo>
                  <a:cubicBezTo>
                    <a:pt x="162" y="351"/>
                    <a:pt x="167" y="361"/>
                    <a:pt x="172" y="367"/>
                  </a:cubicBezTo>
                  <a:cubicBezTo>
                    <a:pt x="177" y="373"/>
                    <a:pt x="211" y="373"/>
                    <a:pt x="224" y="364"/>
                  </a:cubicBezTo>
                  <a:cubicBezTo>
                    <a:pt x="237" y="354"/>
                    <a:pt x="272" y="328"/>
                    <a:pt x="272" y="328"/>
                  </a:cubicBezTo>
                  <a:cubicBezTo>
                    <a:pt x="272" y="328"/>
                    <a:pt x="285" y="340"/>
                    <a:pt x="293" y="348"/>
                  </a:cubicBezTo>
                  <a:cubicBezTo>
                    <a:pt x="301" y="357"/>
                    <a:pt x="319" y="369"/>
                    <a:pt x="352" y="373"/>
                  </a:cubicBezTo>
                  <a:cubicBezTo>
                    <a:pt x="385" y="377"/>
                    <a:pt x="398" y="356"/>
                    <a:pt x="401" y="352"/>
                  </a:cubicBezTo>
                  <a:cubicBezTo>
                    <a:pt x="405" y="348"/>
                    <a:pt x="399" y="342"/>
                    <a:pt x="389" y="333"/>
                  </a:cubicBezTo>
                  <a:cubicBezTo>
                    <a:pt x="379" y="323"/>
                    <a:pt x="353" y="312"/>
                    <a:pt x="337" y="313"/>
                  </a:cubicBezTo>
                  <a:cubicBezTo>
                    <a:pt x="321" y="315"/>
                    <a:pt x="303" y="305"/>
                    <a:pt x="292" y="299"/>
                  </a:cubicBezTo>
                  <a:cubicBezTo>
                    <a:pt x="282" y="293"/>
                    <a:pt x="287" y="293"/>
                    <a:pt x="291" y="277"/>
                  </a:cubicBezTo>
                  <a:cubicBezTo>
                    <a:pt x="295" y="261"/>
                    <a:pt x="294" y="231"/>
                    <a:pt x="291" y="217"/>
                  </a:cubicBezTo>
                  <a:cubicBezTo>
                    <a:pt x="287" y="204"/>
                    <a:pt x="269" y="200"/>
                    <a:pt x="264" y="192"/>
                  </a:cubicBezTo>
                  <a:cubicBezTo>
                    <a:pt x="258" y="184"/>
                    <a:pt x="251" y="180"/>
                    <a:pt x="261" y="173"/>
                  </a:cubicBezTo>
                  <a:cubicBezTo>
                    <a:pt x="272" y="166"/>
                    <a:pt x="282" y="146"/>
                    <a:pt x="290" y="135"/>
                  </a:cubicBezTo>
                  <a:cubicBezTo>
                    <a:pt x="298" y="123"/>
                    <a:pt x="305" y="117"/>
                    <a:pt x="297" y="107"/>
                  </a:cubicBezTo>
                  <a:cubicBezTo>
                    <a:pt x="289" y="97"/>
                    <a:pt x="283" y="94"/>
                    <a:pt x="281" y="86"/>
                  </a:cubicBezTo>
                  <a:cubicBezTo>
                    <a:pt x="280" y="79"/>
                    <a:pt x="283" y="57"/>
                    <a:pt x="283" y="43"/>
                  </a:cubicBezTo>
                  <a:cubicBezTo>
                    <a:pt x="283" y="29"/>
                    <a:pt x="285" y="30"/>
                    <a:pt x="272" y="15"/>
                  </a:cubicBezTo>
                  <a:cubicBezTo>
                    <a:pt x="260" y="0"/>
                    <a:pt x="248" y="2"/>
                    <a:pt x="241" y="1"/>
                  </a:cubicBezTo>
                  <a:cubicBezTo>
                    <a:pt x="235" y="0"/>
                    <a:pt x="231" y="21"/>
                    <a:pt x="233" y="26"/>
                  </a:cubicBezTo>
                  <a:cubicBezTo>
                    <a:pt x="235" y="31"/>
                    <a:pt x="239" y="31"/>
                    <a:pt x="241" y="35"/>
                  </a:cubicBezTo>
                  <a:cubicBezTo>
                    <a:pt x="242" y="39"/>
                    <a:pt x="239" y="36"/>
                    <a:pt x="243" y="53"/>
                  </a:cubicBezTo>
                  <a:cubicBezTo>
                    <a:pt x="247" y="70"/>
                    <a:pt x="245" y="91"/>
                    <a:pt x="245" y="97"/>
                  </a:cubicBezTo>
                  <a:cubicBezTo>
                    <a:pt x="245" y="103"/>
                    <a:pt x="240" y="107"/>
                    <a:pt x="234" y="114"/>
                  </a:cubicBezTo>
                  <a:cubicBezTo>
                    <a:pt x="228" y="121"/>
                    <a:pt x="206" y="123"/>
                    <a:pt x="194" y="129"/>
                  </a:cubicBezTo>
                  <a:cubicBezTo>
                    <a:pt x="181" y="135"/>
                    <a:pt x="179" y="146"/>
                    <a:pt x="170" y="149"/>
                  </a:cubicBezTo>
                  <a:cubicBezTo>
                    <a:pt x="161" y="151"/>
                    <a:pt x="157" y="138"/>
                    <a:pt x="161" y="121"/>
                  </a:cubicBezTo>
                  <a:cubicBezTo>
                    <a:pt x="164" y="109"/>
                    <a:pt x="168" y="79"/>
                    <a:pt x="168" y="64"/>
                  </a:cubicBezTo>
                  <a:cubicBezTo>
                    <a:pt x="167" y="54"/>
                    <a:pt x="158" y="40"/>
                    <a:pt x="150" y="33"/>
                  </a:cubicBezTo>
                  <a:cubicBezTo>
                    <a:pt x="142" y="25"/>
                    <a:pt x="136" y="30"/>
                    <a:pt x="131" y="32"/>
                  </a:cubicBezTo>
                  <a:cubicBezTo>
                    <a:pt x="126" y="35"/>
                    <a:pt x="120" y="43"/>
                    <a:pt x="122" y="56"/>
                  </a:cubicBezTo>
                  <a:cubicBezTo>
                    <a:pt x="124" y="70"/>
                    <a:pt x="127" y="72"/>
                    <a:pt x="127" y="82"/>
                  </a:cubicBezTo>
                  <a:cubicBezTo>
                    <a:pt x="128" y="92"/>
                    <a:pt x="124" y="113"/>
                    <a:pt x="121" y="133"/>
                  </a:cubicBezTo>
                  <a:cubicBezTo>
                    <a:pt x="117" y="152"/>
                    <a:pt x="104" y="151"/>
                    <a:pt x="90" y="158"/>
                  </a:cubicBezTo>
                  <a:cubicBezTo>
                    <a:pt x="76" y="165"/>
                    <a:pt x="48" y="175"/>
                    <a:pt x="30" y="180"/>
                  </a:cubicBezTo>
                  <a:cubicBezTo>
                    <a:pt x="13" y="184"/>
                    <a:pt x="0" y="191"/>
                    <a:pt x="0" y="200"/>
                  </a:cubicBezTo>
                  <a:cubicBezTo>
                    <a:pt x="0" y="209"/>
                    <a:pt x="9" y="210"/>
                    <a:pt x="22" y="219"/>
                  </a:cubicBezTo>
                  <a:cubicBezTo>
                    <a:pt x="35" y="228"/>
                    <a:pt x="107" y="215"/>
                    <a:pt x="10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4" name="íŝļïḓè"/>
            <p:cNvSpPr/>
            <p:nvPr/>
          </p:nvSpPr>
          <p:spPr bwMode="auto">
            <a:xfrm>
              <a:off x="6220078" y="4756740"/>
              <a:ext cx="627063" cy="793750"/>
            </a:xfrm>
            <a:custGeom>
              <a:avLst/>
              <a:gdLst>
                <a:gd name="T0" fmla="*/ 194 w 340"/>
                <a:gd name="T1" fmla="*/ 225 h 430"/>
                <a:gd name="T2" fmla="*/ 189 w 340"/>
                <a:gd name="T3" fmla="*/ 204 h 430"/>
                <a:gd name="T4" fmla="*/ 222 w 340"/>
                <a:gd name="T5" fmla="*/ 196 h 430"/>
                <a:gd name="T6" fmla="*/ 234 w 340"/>
                <a:gd name="T7" fmla="*/ 215 h 430"/>
                <a:gd name="T8" fmla="*/ 217 w 340"/>
                <a:gd name="T9" fmla="*/ 231 h 430"/>
                <a:gd name="T10" fmla="*/ 194 w 340"/>
                <a:gd name="T11" fmla="*/ 225 h 430"/>
                <a:gd name="T12" fmla="*/ 33 w 340"/>
                <a:gd name="T13" fmla="*/ 228 h 430"/>
                <a:gd name="T14" fmla="*/ 67 w 340"/>
                <a:gd name="T15" fmla="*/ 224 h 430"/>
                <a:gd name="T16" fmla="*/ 105 w 340"/>
                <a:gd name="T17" fmla="*/ 194 h 430"/>
                <a:gd name="T18" fmla="*/ 164 w 340"/>
                <a:gd name="T19" fmla="*/ 151 h 430"/>
                <a:gd name="T20" fmla="*/ 170 w 340"/>
                <a:gd name="T21" fmla="*/ 163 h 430"/>
                <a:gd name="T22" fmla="*/ 144 w 340"/>
                <a:gd name="T23" fmla="*/ 203 h 430"/>
                <a:gd name="T24" fmla="*/ 142 w 340"/>
                <a:gd name="T25" fmla="*/ 250 h 430"/>
                <a:gd name="T26" fmla="*/ 166 w 340"/>
                <a:gd name="T27" fmla="*/ 278 h 430"/>
                <a:gd name="T28" fmla="*/ 170 w 340"/>
                <a:gd name="T29" fmla="*/ 300 h 430"/>
                <a:gd name="T30" fmla="*/ 132 w 340"/>
                <a:gd name="T31" fmla="*/ 347 h 430"/>
                <a:gd name="T32" fmla="*/ 133 w 340"/>
                <a:gd name="T33" fmla="*/ 397 h 430"/>
                <a:gd name="T34" fmla="*/ 181 w 340"/>
                <a:gd name="T35" fmla="*/ 410 h 430"/>
                <a:gd name="T36" fmla="*/ 184 w 340"/>
                <a:gd name="T37" fmla="*/ 375 h 430"/>
                <a:gd name="T38" fmla="*/ 198 w 340"/>
                <a:gd name="T39" fmla="*/ 374 h 430"/>
                <a:gd name="T40" fmla="*/ 215 w 340"/>
                <a:gd name="T41" fmla="*/ 416 h 430"/>
                <a:gd name="T42" fmla="*/ 240 w 340"/>
                <a:gd name="T43" fmla="*/ 406 h 430"/>
                <a:gd name="T44" fmla="*/ 230 w 340"/>
                <a:gd name="T45" fmla="*/ 341 h 430"/>
                <a:gd name="T46" fmla="*/ 250 w 340"/>
                <a:gd name="T47" fmla="*/ 322 h 430"/>
                <a:gd name="T48" fmla="*/ 268 w 340"/>
                <a:gd name="T49" fmla="*/ 373 h 430"/>
                <a:gd name="T50" fmla="*/ 316 w 340"/>
                <a:gd name="T51" fmla="*/ 385 h 430"/>
                <a:gd name="T52" fmla="*/ 295 w 340"/>
                <a:gd name="T53" fmla="*/ 310 h 430"/>
                <a:gd name="T54" fmla="*/ 263 w 340"/>
                <a:gd name="T55" fmla="*/ 288 h 430"/>
                <a:gd name="T56" fmla="*/ 264 w 340"/>
                <a:gd name="T57" fmla="*/ 259 h 430"/>
                <a:gd name="T58" fmla="*/ 265 w 340"/>
                <a:gd name="T59" fmla="*/ 233 h 430"/>
                <a:gd name="T60" fmla="*/ 300 w 340"/>
                <a:gd name="T61" fmla="*/ 199 h 430"/>
                <a:gd name="T62" fmla="*/ 275 w 340"/>
                <a:gd name="T63" fmla="*/ 161 h 430"/>
                <a:gd name="T64" fmla="*/ 217 w 340"/>
                <a:gd name="T65" fmla="*/ 159 h 430"/>
                <a:gd name="T66" fmla="*/ 270 w 340"/>
                <a:gd name="T67" fmla="*/ 132 h 430"/>
                <a:gd name="T68" fmla="*/ 316 w 340"/>
                <a:gd name="T69" fmla="*/ 126 h 430"/>
                <a:gd name="T70" fmla="*/ 332 w 340"/>
                <a:gd name="T71" fmla="*/ 110 h 430"/>
                <a:gd name="T72" fmla="*/ 321 w 340"/>
                <a:gd name="T73" fmla="*/ 75 h 430"/>
                <a:gd name="T74" fmla="*/ 256 w 340"/>
                <a:gd name="T75" fmla="*/ 74 h 430"/>
                <a:gd name="T76" fmla="*/ 240 w 340"/>
                <a:gd name="T77" fmla="*/ 51 h 430"/>
                <a:gd name="T78" fmla="*/ 212 w 340"/>
                <a:gd name="T79" fmla="*/ 9 h 430"/>
                <a:gd name="T80" fmla="*/ 190 w 340"/>
                <a:gd name="T81" fmla="*/ 6 h 430"/>
                <a:gd name="T82" fmla="*/ 174 w 340"/>
                <a:gd name="T83" fmla="*/ 34 h 430"/>
                <a:gd name="T84" fmla="*/ 183 w 340"/>
                <a:gd name="T85" fmla="*/ 70 h 430"/>
                <a:gd name="T86" fmla="*/ 172 w 340"/>
                <a:gd name="T87" fmla="*/ 98 h 430"/>
                <a:gd name="T88" fmla="*/ 65 w 340"/>
                <a:gd name="T89" fmla="*/ 161 h 430"/>
                <a:gd name="T90" fmla="*/ 21 w 340"/>
                <a:gd name="T91" fmla="*/ 171 h 430"/>
                <a:gd name="T92" fmla="*/ 10 w 340"/>
                <a:gd name="T93" fmla="*/ 198 h 430"/>
                <a:gd name="T94" fmla="*/ 33 w 340"/>
                <a:gd name="T95" fmla="*/ 22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430">
                  <a:moveTo>
                    <a:pt x="194" y="225"/>
                  </a:moveTo>
                  <a:cubicBezTo>
                    <a:pt x="194" y="225"/>
                    <a:pt x="178" y="212"/>
                    <a:pt x="189" y="204"/>
                  </a:cubicBezTo>
                  <a:cubicBezTo>
                    <a:pt x="201" y="196"/>
                    <a:pt x="211" y="188"/>
                    <a:pt x="222" y="196"/>
                  </a:cubicBezTo>
                  <a:cubicBezTo>
                    <a:pt x="234" y="203"/>
                    <a:pt x="238" y="207"/>
                    <a:pt x="234" y="215"/>
                  </a:cubicBezTo>
                  <a:cubicBezTo>
                    <a:pt x="230" y="222"/>
                    <a:pt x="228" y="229"/>
                    <a:pt x="217" y="231"/>
                  </a:cubicBezTo>
                  <a:cubicBezTo>
                    <a:pt x="204" y="230"/>
                    <a:pt x="194" y="225"/>
                    <a:pt x="194" y="225"/>
                  </a:cubicBezTo>
                  <a:close/>
                  <a:moveTo>
                    <a:pt x="33" y="228"/>
                  </a:moveTo>
                  <a:cubicBezTo>
                    <a:pt x="40" y="229"/>
                    <a:pt x="52" y="231"/>
                    <a:pt x="67" y="224"/>
                  </a:cubicBezTo>
                  <a:cubicBezTo>
                    <a:pt x="82" y="216"/>
                    <a:pt x="91" y="208"/>
                    <a:pt x="105" y="194"/>
                  </a:cubicBezTo>
                  <a:cubicBezTo>
                    <a:pt x="119" y="180"/>
                    <a:pt x="153" y="155"/>
                    <a:pt x="164" y="151"/>
                  </a:cubicBezTo>
                  <a:cubicBezTo>
                    <a:pt x="176" y="146"/>
                    <a:pt x="176" y="155"/>
                    <a:pt x="170" y="163"/>
                  </a:cubicBezTo>
                  <a:cubicBezTo>
                    <a:pt x="164" y="171"/>
                    <a:pt x="150" y="188"/>
                    <a:pt x="144" y="203"/>
                  </a:cubicBezTo>
                  <a:cubicBezTo>
                    <a:pt x="139" y="218"/>
                    <a:pt x="134" y="224"/>
                    <a:pt x="142" y="250"/>
                  </a:cubicBezTo>
                  <a:cubicBezTo>
                    <a:pt x="149" y="275"/>
                    <a:pt x="160" y="275"/>
                    <a:pt x="166" y="278"/>
                  </a:cubicBezTo>
                  <a:cubicBezTo>
                    <a:pt x="172" y="281"/>
                    <a:pt x="176" y="301"/>
                    <a:pt x="170" y="300"/>
                  </a:cubicBezTo>
                  <a:cubicBezTo>
                    <a:pt x="164" y="299"/>
                    <a:pt x="136" y="327"/>
                    <a:pt x="132" y="347"/>
                  </a:cubicBezTo>
                  <a:cubicBezTo>
                    <a:pt x="127" y="366"/>
                    <a:pt x="123" y="375"/>
                    <a:pt x="133" y="397"/>
                  </a:cubicBezTo>
                  <a:cubicBezTo>
                    <a:pt x="144" y="419"/>
                    <a:pt x="174" y="413"/>
                    <a:pt x="181" y="410"/>
                  </a:cubicBezTo>
                  <a:cubicBezTo>
                    <a:pt x="189" y="407"/>
                    <a:pt x="185" y="395"/>
                    <a:pt x="184" y="375"/>
                  </a:cubicBezTo>
                  <a:cubicBezTo>
                    <a:pt x="182" y="355"/>
                    <a:pt x="192" y="364"/>
                    <a:pt x="198" y="374"/>
                  </a:cubicBezTo>
                  <a:cubicBezTo>
                    <a:pt x="204" y="384"/>
                    <a:pt x="203" y="402"/>
                    <a:pt x="215" y="416"/>
                  </a:cubicBezTo>
                  <a:cubicBezTo>
                    <a:pt x="226" y="430"/>
                    <a:pt x="235" y="419"/>
                    <a:pt x="240" y="406"/>
                  </a:cubicBezTo>
                  <a:cubicBezTo>
                    <a:pt x="245" y="393"/>
                    <a:pt x="232" y="357"/>
                    <a:pt x="230" y="341"/>
                  </a:cubicBezTo>
                  <a:cubicBezTo>
                    <a:pt x="229" y="326"/>
                    <a:pt x="238" y="322"/>
                    <a:pt x="250" y="322"/>
                  </a:cubicBezTo>
                  <a:cubicBezTo>
                    <a:pt x="262" y="322"/>
                    <a:pt x="248" y="347"/>
                    <a:pt x="268" y="373"/>
                  </a:cubicBezTo>
                  <a:cubicBezTo>
                    <a:pt x="287" y="399"/>
                    <a:pt x="292" y="396"/>
                    <a:pt x="316" y="385"/>
                  </a:cubicBezTo>
                  <a:cubicBezTo>
                    <a:pt x="340" y="375"/>
                    <a:pt x="311" y="327"/>
                    <a:pt x="295" y="310"/>
                  </a:cubicBezTo>
                  <a:cubicBezTo>
                    <a:pt x="279" y="294"/>
                    <a:pt x="263" y="294"/>
                    <a:pt x="263" y="288"/>
                  </a:cubicBezTo>
                  <a:cubicBezTo>
                    <a:pt x="263" y="282"/>
                    <a:pt x="266" y="267"/>
                    <a:pt x="264" y="259"/>
                  </a:cubicBezTo>
                  <a:cubicBezTo>
                    <a:pt x="262" y="251"/>
                    <a:pt x="258" y="239"/>
                    <a:pt x="265" y="233"/>
                  </a:cubicBezTo>
                  <a:cubicBezTo>
                    <a:pt x="273" y="226"/>
                    <a:pt x="301" y="222"/>
                    <a:pt x="300" y="199"/>
                  </a:cubicBezTo>
                  <a:cubicBezTo>
                    <a:pt x="299" y="177"/>
                    <a:pt x="294" y="175"/>
                    <a:pt x="275" y="161"/>
                  </a:cubicBezTo>
                  <a:cubicBezTo>
                    <a:pt x="257" y="148"/>
                    <a:pt x="216" y="168"/>
                    <a:pt x="217" y="159"/>
                  </a:cubicBezTo>
                  <a:cubicBezTo>
                    <a:pt x="218" y="150"/>
                    <a:pt x="250" y="138"/>
                    <a:pt x="270" y="132"/>
                  </a:cubicBezTo>
                  <a:cubicBezTo>
                    <a:pt x="290" y="125"/>
                    <a:pt x="306" y="126"/>
                    <a:pt x="316" y="126"/>
                  </a:cubicBezTo>
                  <a:cubicBezTo>
                    <a:pt x="326" y="126"/>
                    <a:pt x="326" y="118"/>
                    <a:pt x="332" y="110"/>
                  </a:cubicBezTo>
                  <a:cubicBezTo>
                    <a:pt x="337" y="102"/>
                    <a:pt x="334" y="88"/>
                    <a:pt x="321" y="75"/>
                  </a:cubicBezTo>
                  <a:cubicBezTo>
                    <a:pt x="308" y="61"/>
                    <a:pt x="263" y="74"/>
                    <a:pt x="256" y="74"/>
                  </a:cubicBezTo>
                  <a:cubicBezTo>
                    <a:pt x="250" y="74"/>
                    <a:pt x="250" y="63"/>
                    <a:pt x="240" y="51"/>
                  </a:cubicBezTo>
                  <a:cubicBezTo>
                    <a:pt x="229" y="38"/>
                    <a:pt x="220" y="18"/>
                    <a:pt x="212" y="9"/>
                  </a:cubicBezTo>
                  <a:cubicBezTo>
                    <a:pt x="205" y="0"/>
                    <a:pt x="203" y="8"/>
                    <a:pt x="190" y="6"/>
                  </a:cubicBezTo>
                  <a:cubicBezTo>
                    <a:pt x="176" y="3"/>
                    <a:pt x="165" y="15"/>
                    <a:pt x="174" y="34"/>
                  </a:cubicBezTo>
                  <a:cubicBezTo>
                    <a:pt x="183" y="53"/>
                    <a:pt x="183" y="56"/>
                    <a:pt x="183" y="70"/>
                  </a:cubicBezTo>
                  <a:cubicBezTo>
                    <a:pt x="183" y="84"/>
                    <a:pt x="197" y="88"/>
                    <a:pt x="172" y="98"/>
                  </a:cubicBezTo>
                  <a:cubicBezTo>
                    <a:pt x="147" y="108"/>
                    <a:pt x="75" y="152"/>
                    <a:pt x="65" y="161"/>
                  </a:cubicBezTo>
                  <a:cubicBezTo>
                    <a:pt x="55" y="170"/>
                    <a:pt x="26" y="169"/>
                    <a:pt x="21" y="171"/>
                  </a:cubicBezTo>
                  <a:cubicBezTo>
                    <a:pt x="15" y="173"/>
                    <a:pt x="0" y="170"/>
                    <a:pt x="10" y="198"/>
                  </a:cubicBezTo>
                  <a:cubicBezTo>
                    <a:pt x="24" y="238"/>
                    <a:pt x="26" y="227"/>
                    <a:pt x="3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" name="ïs1îḋè"/>
            <p:cNvSpPr/>
            <p:nvPr/>
          </p:nvSpPr>
          <p:spPr bwMode="auto">
            <a:xfrm>
              <a:off x="7263066" y="4780553"/>
              <a:ext cx="674688" cy="863600"/>
            </a:xfrm>
            <a:custGeom>
              <a:avLst/>
              <a:gdLst>
                <a:gd name="T0" fmla="*/ 258 w 366"/>
                <a:gd name="T1" fmla="*/ 136 h 468"/>
                <a:gd name="T2" fmla="*/ 270 w 366"/>
                <a:gd name="T3" fmla="*/ 115 h 468"/>
                <a:gd name="T4" fmla="*/ 287 w 366"/>
                <a:gd name="T5" fmla="*/ 153 h 468"/>
                <a:gd name="T6" fmla="*/ 200 w 366"/>
                <a:gd name="T7" fmla="*/ 103 h 468"/>
                <a:gd name="T8" fmla="*/ 227 w 366"/>
                <a:gd name="T9" fmla="*/ 122 h 468"/>
                <a:gd name="T10" fmla="*/ 225 w 366"/>
                <a:gd name="T11" fmla="*/ 167 h 468"/>
                <a:gd name="T12" fmla="*/ 215 w 366"/>
                <a:gd name="T13" fmla="*/ 201 h 468"/>
                <a:gd name="T14" fmla="*/ 197 w 366"/>
                <a:gd name="T15" fmla="*/ 167 h 468"/>
                <a:gd name="T16" fmla="*/ 204 w 366"/>
                <a:gd name="T17" fmla="*/ 133 h 468"/>
                <a:gd name="T18" fmla="*/ 200 w 366"/>
                <a:gd name="T19" fmla="*/ 103 h 468"/>
                <a:gd name="T20" fmla="*/ 271 w 366"/>
                <a:gd name="T21" fmla="*/ 175 h 468"/>
                <a:gd name="T22" fmla="*/ 286 w 366"/>
                <a:gd name="T23" fmla="*/ 190 h 468"/>
                <a:gd name="T24" fmla="*/ 146 w 366"/>
                <a:gd name="T25" fmla="*/ 109 h 468"/>
                <a:gd name="T26" fmla="*/ 87 w 366"/>
                <a:gd name="T27" fmla="*/ 173 h 468"/>
                <a:gd name="T28" fmla="*/ 7 w 366"/>
                <a:gd name="T29" fmla="*/ 236 h 468"/>
                <a:gd name="T30" fmla="*/ 111 w 366"/>
                <a:gd name="T31" fmla="*/ 239 h 468"/>
                <a:gd name="T32" fmla="*/ 108 w 366"/>
                <a:gd name="T33" fmla="*/ 279 h 468"/>
                <a:gd name="T34" fmla="*/ 110 w 366"/>
                <a:gd name="T35" fmla="*/ 332 h 468"/>
                <a:gd name="T36" fmla="*/ 139 w 366"/>
                <a:gd name="T37" fmla="*/ 316 h 468"/>
                <a:gd name="T38" fmla="*/ 159 w 366"/>
                <a:gd name="T39" fmla="*/ 326 h 468"/>
                <a:gd name="T40" fmla="*/ 189 w 366"/>
                <a:gd name="T41" fmla="*/ 330 h 468"/>
                <a:gd name="T42" fmla="*/ 217 w 366"/>
                <a:gd name="T43" fmla="*/ 281 h 468"/>
                <a:gd name="T44" fmla="*/ 284 w 366"/>
                <a:gd name="T45" fmla="*/ 237 h 468"/>
                <a:gd name="T46" fmla="*/ 287 w 366"/>
                <a:gd name="T47" fmla="*/ 396 h 468"/>
                <a:gd name="T48" fmla="*/ 284 w 366"/>
                <a:gd name="T49" fmla="*/ 461 h 468"/>
                <a:gd name="T50" fmla="*/ 319 w 366"/>
                <a:gd name="T51" fmla="*/ 393 h 468"/>
                <a:gd name="T52" fmla="*/ 327 w 366"/>
                <a:gd name="T53" fmla="*/ 227 h 468"/>
                <a:gd name="T54" fmla="*/ 363 w 366"/>
                <a:gd name="T55" fmla="*/ 202 h 468"/>
                <a:gd name="T56" fmla="*/ 324 w 366"/>
                <a:gd name="T57" fmla="*/ 162 h 468"/>
                <a:gd name="T58" fmla="*/ 330 w 366"/>
                <a:gd name="T59" fmla="*/ 85 h 468"/>
                <a:gd name="T60" fmla="*/ 324 w 366"/>
                <a:gd name="T61" fmla="*/ 23 h 468"/>
                <a:gd name="T62" fmla="*/ 275 w 366"/>
                <a:gd name="T63" fmla="*/ 29 h 468"/>
                <a:gd name="T64" fmla="*/ 286 w 366"/>
                <a:gd name="T65" fmla="*/ 69 h 468"/>
                <a:gd name="T66" fmla="*/ 253 w 366"/>
                <a:gd name="T67" fmla="*/ 65 h 468"/>
                <a:gd name="T68" fmla="*/ 212 w 366"/>
                <a:gd name="T69" fmla="*/ 52 h 468"/>
                <a:gd name="T70" fmla="*/ 115 w 366"/>
                <a:gd name="T71" fmla="*/ 68 h 468"/>
                <a:gd name="T72" fmla="*/ 30 w 366"/>
                <a:gd name="T73" fmla="*/ 163 h 468"/>
                <a:gd name="T74" fmla="*/ 96 w 366"/>
                <a:gd name="T75" fmla="*/ 1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468">
                  <a:moveTo>
                    <a:pt x="270" y="152"/>
                  </a:moveTo>
                  <a:cubicBezTo>
                    <a:pt x="270" y="152"/>
                    <a:pt x="273" y="146"/>
                    <a:pt x="258" y="136"/>
                  </a:cubicBezTo>
                  <a:cubicBezTo>
                    <a:pt x="242" y="126"/>
                    <a:pt x="247" y="126"/>
                    <a:pt x="254" y="122"/>
                  </a:cubicBezTo>
                  <a:cubicBezTo>
                    <a:pt x="261" y="119"/>
                    <a:pt x="262" y="114"/>
                    <a:pt x="270" y="115"/>
                  </a:cubicBezTo>
                  <a:cubicBezTo>
                    <a:pt x="279" y="116"/>
                    <a:pt x="285" y="112"/>
                    <a:pt x="287" y="120"/>
                  </a:cubicBezTo>
                  <a:cubicBezTo>
                    <a:pt x="289" y="128"/>
                    <a:pt x="291" y="151"/>
                    <a:pt x="287" y="153"/>
                  </a:cubicBezTo>
                  <a:cubicBezTo>
                    <a:pt x="284" y="155"/>
                    <a:pt x="271" y="153"/>
                    <a:pt x="270" y="152"/>
                  </a:cubicBezTo>
                  <a:close/>
                  <a:moveTo>
                    <a:pt x="200" y="103"/>
                  </a:moveTo>
                  <a:cubicBezTo>
                    <a:pt x="200" y="99"/>
                    <a:pt x="207" y="96"/>
                    <a:pt x="216" y="102"/>
                  </a:cubicBezTo>
                  <a:cubicBezTo>
                    <a:pt x="225" y="108"/>
                    <a:pt x="228" y="113"/>
                    <a:pt x="227" y="122"/>
                  </a:cubicBezTo>
                  <a:cubicBezTo>
                    <a:pt x="225" y="131"/>
                    <a:pt x="222" y="135"/>
                    <a:pt x="223" y="145"/>
                  </a:cubicBezTo>
                  <a:cubicBezTo>
                    <a:pt x="223" y="156"/>
                    <a:pt x="217" y="162"/>
                    <a:pt x="225" y="167"/>
                  </a:cubicBezTo>
                  <a:cubicBezTo>
                    <a:pt x="232" y="173"/>
                    <a:pt x="235" y="171"/>
                    <a:pt x="233" y="185"/>
                  </a:cubicBezTo>
                  <a:cubicBezTo>
                    <a:pt x="231" y="202"/>
                    <a:pt x="214" y="210"/>
                    <a:pt x="215" y="201"/>
                  </a:cubicBezTo>
                  <a:cubicBezTo>
                    <a:pt x="215" y="192"/>
                    <a:pt x="220" y="185"/>
                    <a:pt x="213" y="176"/>
                  </a:cubicBezTo>
                  <a:cubicBezTo>
                    <a:pt x="205" y="167"/>
                    <a:pt x="204" y="178"/>
                    <a:pt x="197" y="167"/>
                  </a:cubicBezTo>
                  <a:cubicBezTo>
                    <a:pt x="191" y="155"/>
                    <a:pt x="195" y="154"/>
                    <a:pt x="199" y="152"/>
                  </a:cubicBezTo>
                  <a:cubicBezTo>
                    <a:pt x="204" y="149"/>
                    <a:pt x="209" y="147"/>
                    <a:pt x="204" y="133"/>
                  </a:cubicBezTo>
                  <a:cubicBezTo>
                    <a:pt x="199" y="119"/>
                    <a:pt x="198" y="127"/>
                    <a:pt x="197" y="119"/>
                  </a:cubicBezTo>
                  <a:cubicBezTo>
                    <a:pt x="196" y="112"/>
                    <a:pt x="200" y="107"/>
                    <a:pt x="200" y="103"/>
                  </a:cubicBezTo>
                  <a:close/>
                  <a:moveTo>
                    <a:pt x="246" y="206"/>
                  </a:moveTo>
                  <a:cubicBezTo>
                    <a:pt x="243" y="205"/>
                    <a:pt x="264" y="181"/>
                    <a:pt x="271" y="175"/>
                  </a:cubicBezTo>
                  <a:cubicBezTo>
                    <a:pt x="277" y="170"/>
                    <a:pt x="289" y="166"/>
                    <a:pt x="288" y="173"/>
                  </a:cubicBezTo>
                  <a:cubicBezTo>
                    <a:pt x="287" y="180"/>
                    <a:pt x="291" y="185"/>
                    <a:pt x="286" y="190"/>
                  </a:cubicBezTo>
                  <a:cubicBezTo>
                    <a:pt x="282" y="195"/>
                    <a:pt x="250" y="207"/>
                    <a:pt x="246" y="206"/>
                  </a:cubicBezTo>
                  <a:close/>
                  <a:moveTo>
                    <a:pt x="146" y="109"/>
                  </a:moveTo>
                  <a:cubicBezTo>
                    <a:pt x="146" y="114"/>
                    <a:pt x="141" y="124"/>
                    <a:pt x="134" y="134"/>
                  </a:cubicBezTo>
                  <a:cubicBezTo>
                    <a:pt x="127" y="144"/>
                    <a:pt x="103" y="162"/>
                    <a:pt x="87" y="173"/>
                  </a:cubicBezTo>
                  <a:cubicBezTo>
                    <a:pt x="70" y="183"/>
                    <a:pt x="23" y="206"/>
                    <a:pt x="16" y="212"/>
                  </a:cubicBezTo>
                  <a:cubicBezTo>
                    <a:pt x="10" y="218"/>
                    <a:pt x="0" y="213"/>
                    <a:pt x="7" y="236"/>
                  </a:cubicBezTo>
                  <a:cubicBezTo>
                    <a:pt x="13" y="258"/>
                    <a:pt x="24" y="253"/>
                    <a:pt x="55" y="252"/>
                  </a:cubicBezTo>
                  <a:cubicBezTo>
                    <a:pt x="85" y="250"/>
                    <a:pt x="106" y="237"/>
                    <a:pt x="111" y="239"/>
                  </a:cubicBezTo>
                  <a:cubicBezTo>
                    <a:pt x="116" y="242"/>
                    <a:pt x="119" y="251"/>
                    <a:pt x="119" y="259"/>
                  </a:cubicBezTo>
                  <a:cubicBezTo>
                    <a:pt x="120" y="266"/>
                    <a:pt x="116" y="270"/>
                    <a:pt x="108" y="279"/>
                  </a:cubicBezTo>
                  <a:cubicBezTo>
                    <a:pt x="100" y="288"/>
                    <a:pt x="100" y="303"/>
                    <a:pt x="100" y="311"/>
                  </a:cubicBezTo>
                  <a:cubicBezTo>
                    <a:pt x="101" y="318"/>
                    <a:pt x="104" y="325"/>
                    <a:pt x="110" y="332"/>
                  </a:cubicBezTo>
                  <a:cubicBezTo>
                    <a:pt x="117" y="338"/>
                    <a:pt x="119" y="333"/>
                    <a:pt x="127" y="333"/>
                  </a:cubicBezTo>
                  <a:cubicBezTo>
                    <a:pt x="134" y="332"/>
                    <a:pt x="138" y="323"/>
                    <a:pt x="139" y="316"/>
                  </a:cubicBezTo>
                  <a:cubicBezTo>
                    <a:pt x="140" y="308"/>
                    <a:pt x="148" y="313"/>
                    <a:pt x="155" y="314"/>
                  </a:cubicBezTo>
                  <a:cubicBezTo>
                    <a:pt x="161" y="316"/>
                    <a:pt x="158" y="318"/>
                    <a:pt x="159" y="326"/>
                  </a:cubicBezTo>
                  <a:cubicBezTo>
                    <a:pt x="159" y="334"/>
                    <a:pt x="159" y="336"/>
                    <a:pt x="168" y="339"/>
                  </a:cubicBezTo>
                  <a:cubicBezTo>
                    <a:pt x="177" y="343"/>
                    <a:pt x="178" y="342"/>
                    <a:pt x="189" y="330"/>
                  </a:cubicBezTo>
                  <a:cubicBezTo>
                    <a:pt x="199" y="319"/>
                    <a:pt x="187" y="291"/>
                    <a:pt x="193" y="292"/>
                  </a:cubicBezTo>
                  <a:cubicBezTo>
                    <a:pt x="198" y="293"/>
                    <a:pt x="209" y="289"/>
                    <a:pt x="217" y="281"/>
                  </a:cubicBezTo>
                  <a:cubicBezTo>
                    <a:pt x="225" y="273"/>
                    <a:pt x="232" y="272"/>
                    <a:pt x="243" y="263"/>
                  </a:cubicBezTo>
                  <a:cubicBezTo>
                    <a:pt x="253" y="254"/>
                    <a:pt x="278" y="233"/>
                    <a:pt x="284" y="237"/>
                  </a:cubicBezTo>
                  <a:cubicBezTo>
                    <a:pt x="290" y="240"/>
                    <a:pt x="285" y="282"/>
                    <a:pt x="286" y="321"/>
                  </a:cubicBezTo>
                  <a:cubicBezTo>
                    <a:pt x="288" y="361"/>
                    <a:pt x="286" y="379"/>
                    <a:pt x="287" y="396"/>
                  </a:cubicBezTo>
                  <a:cubicBezTo>
                    <a:pt x="289" y="413"/>
                    <a:pt x="278" y="425"/>
                    <a:pt x="278" y="434"/>
                  </a:cubicBezTo>
                  <a:cubicBezTo>
                    <a:pt x="277" y="443"/>
                    <a:pt x="278" y="454"/>
                    <a:pt x="284" y="461"/>
                  </a:cubicBezTo>
                  <a:cubicBezTo>
                    <a:pt x="291" y="468"/>
                    <a:pt x="296" y="458"/>
                    <a:pt x="305" y="449"/>
                  </a:cubicBezTo>
                  <a:cubicBezTo>
                    <a:pt x="314" y="440"/>
                    <a:pt x="315" y="424"/>
                    <a:pt x="319" y="393"/>
                  </a:cubicBezTo>
                  <a:cubicBezTo>
                    <a:pt x="323" y="362"/>
                    <a:pt x="318" y="269"/>
                    <a:pt x="320" y="252"/>
                  </a:cubicBezTo>
                  <a:cubicBezTo>
                    <a:pt x="321" y="236"/>
                    <a:pt x="323" y="232"/>
                    <a:pt x="327" y="227"/>
                  </a:cubicBezTo>
                  <a:cubicBezTo>
                    <a:pt x="332" y="222"/>
                    <a:pt x="332" y="212"/>
                    <a:pt x="340" y="211"/>
                  </a:cubicBezTo>
                  <a:cubicBezTo>
                    <a:pt x="349" y="210"/>
                    <a:pt x="360" y="212"/>
                    <a:pt x="363" y="202"/>
                  </a:cubicBezTo>
                  <a:cubicBezTo>
                    <a:pt x="366" y="192"/>
                    <a:pt x="364" y="182"/>
                    <a:pt x="358" y="177"/>
                  </a:cubicBezTo>
                  <a:cubicBezTo>
                    <a:pt x="352" y="172"/>
                    <a:pt x="326" y="167"/>
                    <a:pt x="324" y="162"/>
                  </a:cubicBezTo>
                  <a:cubicBezTo>
                    <a:pt x="322" y="158"/>
                    <a:pt x="323" y="119"/>
                    <a:pt x="322" y="108"/>
                  </a:cubicBezTo>
                  <a:cubicBezTo>
                    <a:pt x="322" y="96"/>
                    <a:pt x="324" y="98"/>
                    <a:pt x="330" y="85"/>
                  </a:cubicBezTo>
                  <a:cubicBezTo>
                    <a:pt x="336" y="73"/>
                    <a:pt x="333" y="65"/>
                    <a:pt x="334" y="48"/>
                  </a:cubicBezTo>
                  <a:cubicBezTo>
                    <a:pt x="334" y="32"/>
                    <a:pt x="334" y="33"/>
                    <a:pt x="324" y="23"/>
                  </a:cubicBezTo>
                  <a:cubicBezTo>
                    <a:pt x="315" y="14"/>
                    <a:pt x="306" y="6"/>
                    <a:pt x="292" y="3"/>
                  </a:cubicBezTo>
                  <a:cubicBezTo>
                    <a:pt x="278" y="0"/>
                    <a:pt x="274" y="12"/>
                    <a:pt x="275" y="29"/>
                  </a:cubicBezTo>
                  <a:cubicBezTo>
                    <a:pt x="275" y="47"/>
                    <a:pt x="278" y="37"/>
                    <a:pt x="282" y="43"/>
                  </a:cubicBezTo>
                  <a:cubicBezTo>
                    <a:pt x="286" y="49"/>
                    <a:pt x="285" y="62"/>
                    <a:pt x="286" y="69"/>
                  </a:cubicBezTo>
                  <a:cubicBezTo>
                    <a:pt x="287" y="76"/>
                    <a:pt x="283" y="77"/>
                    <a:pt x="274" y="77"/>
                  </a:cubicBezTo>
                  <a:cubicBezTo>
                    <a:pt x="265" y="78"/>
                    <a:pt x="268" y="69"/>
                    <a:pt x="253" y="65"/>
                  </a:cubicBezTo>
                  <a:cubicBezTo>
                    <a:pt x="238" y="60"/>
                    <a:pt x="225" y="74"/>
                    <a:pt x="218" y="72"/>
                  </a:cubicBezTo>
                  <a:cubicBezTo>
                    <a:pt x="212" y="71"/>
                    <a:pt x="215" y="68"/>
                    <a:pt x="212" y="52"/>
                  </a:cubicBezTo>
                  <a:cubicBezTo>
                    <a:pt x="209" y="36"/>
                    <a:pt x="191" y="26"/>
                    <a:pt x="177" y="26"/>
                  </a:cubicBezTo>
                  <a:cubicBezTo>
                    <a:pt x="164" y="26"/>
                    <a:pt x="135" y="52"/>
                    <a:pt x="115" y="68"/>
                  </a:cubicBezTo>
                  <a:cubicBezTo>
                    <a:pt x="96" y="84"/>
                    <a:pt x="55" y="129"/>
                    <a:pt x="47" y="139"/>
                  </a:cubicBezTo>
                  <a:cubicBezTo>
                    <a:pt x="39" y="149"/>
                    <a:pt x="30" y="156"/>
                    <a:pt x="30" y="163"/>
                  </a:cubicBezTo>
                  <a:cubicBezTo>
                    <a:pt x="30" y="170"/>
                    <a:pt x="28" y="170"/>
                    <a:pt x="39" y="172"/>
                  </a:cubicBezTo>
                  <a:cubicBezTo>
                    <a:pt x="49" y="174"/>
                    <a:pt x="64" y="154"/>
                    <a:pt x="96" y="132"/>
                  </a:cubicBezTo>
                  <a:cubicBezTo>
                    <a:pt x="128" y="110"/>
                    <a:pt x="147" y="103"/>
                    <a:pt x="14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" name="îš1ïdè"/>
            <p:cNvSpPr/>
            <p:nvPr/>
          </p:nvSpPr>
          <p:spPr bwMode="auto">
            <a:xfrm>
              <a:off x="5180266" y="4845640"/>
              <a:ext cx="635000" cy="660400"/>
            </a:xfrm>
            <a:custGeom>
              <a:avLst/>
              <a:gdLst>
                <a:gd name="T0" fmla="*/ 5 w 344"/>
                <a:gd name="T1" fmla="*/ 147 h 358"/>
                <a:gd name="T2" fmla="*/ 38 w 344"/>
                <a:gd name="T3" fmla="*/ 142 h 358"/>
                <a:gd name="T4" fmla="*/ 53 w 344"/>
                <a:gd name="T5" fmla="*/ 125 h 358"/>
                <a:gd name="T6" fmla="*/ 43 w 344"/>
                <a:gd name="T7" fmla="*/ 70 h 358"/>
                <a:gd name="T8" fmla="*/ 48 w 344"/>
                <a:gd name="T9" fmla="*/ 43 h 358"/>
                <a:gd name="T10" fmla="*/ 76 w 344"/>
                <a:gd name="T11" fmla="*/ 45 h 358"/>
                <a:gd name="T12" fmla="*/ 122 w 344"/>
                <a:gd name="T13" fmla="*/ 89 h 358"/>
                <a:gd name="T14" fmla="*/ 122 w 344"/>
                <a:gd name="T15" fmla="*/ 185 h 358"/>
                <a:gd name="T16" fmla="*/ 141 w 344"/>
                <a:gd name="T17" fmla="*/ 192 h 358"/>
                <a:gd name="T18" fmla="*/ 231 w 344"/>
                <a:gd name="T19" fmla="*/ 135 h 358"/>
                <a:gd name="T20" fmla="*/ 241 w 344"/>
                <a:gd name="T21" fmla="*/ 87 h 358"/>
                <a:gd name="T22" fmla="*/ 234 w 344"/>
                <a:gd name="T23" fmla="*/ 48 h 358"/>
                <a:gd name="T24" fmla="*/ 263 w 344"/>
                <a:gd name="T25" fmla="*/ 17 h 358"/>
                <a:gd name="T26" fmla="*/ 298 w 344"/>
                <a:gd name="T27" fmla="*/ 76 h 358"/>
                <a:gd name="T28" fmla="*/ 292 w 344"/>
                <a:gd name="T29" fmla="*/ 111 h 358"/>
                <a:gd name="T30" fmla="*/ 317 w 344"/>
                <a:gd name="T31" fmla="*/ 138 h 358"/>
                <a:gd name="T32" fmla="*/ 292 w 344"/>
                <a:gd name="T33" fmla="*/ 181 h 358"/>
                <a:gd name="T34" fmla="*/ 270 w 344"/>
                <a:gd name="T35" fmla="*/ 217 h 358"/>
                <a:gd name="T36" fmla="*/ 276 w 344"/>
                <a:gd name="T37" fmla="*/ 252 h 358"/>
                <a:gd name="T38" fmla="*/ 334 w 344"/>
                <a:gd name="T39" fmla="*/ 270 h 358"/>
                <a:gd name="T40" fmla="*/ 333 w 344"/>
                <a:gd name="T41" fmla="*/ 304 h 358"/>
                <a:gd name="T42" fmla="*/ 226 w 344"/>
                <a:gd name="T43" fmla="*/ 338 h 358"/>
                <a:gd name="T44" fmla="*/ 166 w 344"/>
                <a:gd name="T45" fmla="*/ 352 h 358"/>
                <a:gd name="T46" fmla="*/ 191 w 344"/>
                <a:gd name="T47" fmla="*/ 319 h 358"/>
                <a:gd name="T48" fmla="*/ 228 w 344"/>
                <a:gd name="T49" fmla="*/ 287 h 358"/>
                <a:gd name="T50" fmla="*/ 231 w 344"/>
                <a:gd name="T51" fmla="*/ 223 h 358"/>
                <a:gd name="T52" fmla="*/ 194 w 344"/>
                <a:gd name="T53" fmla="*/ 194 h 358"/>
                <a:gd name="T54" fmla="*/ 152 w 344"/>
                <a:gd name="T55" fmla="*/ 228 h 358"/>
                <a:gd name="T56" fmla="*/ 55 w 344"/>
                <a:gd name="T57" fmla="*/ 337 h 358"/>
                <a:gd name="T58" fmla="*/ 21 w 344"/>
                <a:gd name="T59" fmla="*/ 316 h 358"/>
                <a:gd name="T60" fmla="*/ 30 w 344"/>
                <a:gd name="T61" fmla="*/ 260 h 358"/>
                <a:gd name="T62" fmla="*/ 53 w 344"/>
                <a:gd name="T63" fmla="*/ 228 h 358"/>
                <a:gd name="T64" fmla="*/ 37 w 344"/>
                <a:gd name="T65" fmla="*/ 201 h 358"/>
                <a:gd name="T66" fmla="*/ 1 w 344"/>
                <a:gd name="T67" fmla="*/ 170 h 358"/>
                <a:gd name="T68" fmla="*/ 5 w 344"/>
                <a:gd name="T69" fmla="*/ 1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4" h="358">
                  <a:moveTo>
                    <a:pt x="5" y="147"/>
                  </a:moveTo>
                  <a:cubicBezTo>
                    <a:pt x="6" y="143"/>
                    <a:pt x="22" y="140"/>
                    <a:pt x="38" y="142"/>
                  </a:cubicBezTo>
                  <a:cubicBezTo>
                    <a:pt x="54" y="144"/>
                    <a:pt x="53" y="137"/>
                    <a:pt x="53" y="125"/>
                  </a:cubicBezTo>
                  <a:cubicBezTo>
                    <a:pt x="53" y="112"/>
                    <a:pt x="60" y="89"/>
                    <a:pt x="43" y="70"/>
                  </a:cubicBezTo>
                  <a:cubicBezTo>
                    <a:pt x="25" y="52"/>
                    <a:pt x="48" y="43"/>
                    <a:pt x="48" y="43"/>
                  </a:cubicBezTo>
                  <a:cubicBezTo>
                    <a:pt x="48" y="43"/>
                    <a:pt x="55" y="32"/>
                    <a:pt x="76" y="45"/>
                  </a:cubicBezTo>
                  <a:cubicBezTo>
                    <a:pt x="97" y="58"/>
                    <a:pt x="115" y="74"/>
                    <a:pt x="122" y="89"/>
                  </a:cubicBezTo>
                  <a:cubicBezTo>
                    <a:pt x="129" y="104"/>
                    <a:pt x="118" y="174"/>
                    <a:pt x="122" y="185"/>
                  </a:cubicBezTo>
                  <a:cubicBezTo>
                    <a:pt x="125" y="195"/>
                    <a:pt x="130" y="200"/>
                    <a:pt x="141" y="192"/>
                  </a:cubicBezTo>
                  <a:cubicBezTo>
                    <a:pt x="153" y="183"/>
                    <a:pt x="214" y="138"/>
                    <a:pt x="231" y="135"/>
                  </a:cubicBezTo>
                  <a:cubicBezTo>
                    <a:pt x="249" y="132"/>
                    <a:pt x="241" y="103"/>
                    <a:pt x="241" y="87"/>
                  </a:cubicBezTo>
                  <a:cubicBezTo>
                    <a:pt x="242" y="70"/>
                    <a:pt x="234" y="59"/>
                    <a:pt x="234" y="48"/>
                  </a:cubicBezTo>
                  <a:cubicBezTo>
                    <a:pt x="234" y="36"/>
                    <a:pt x="247" y="0"/>
                    <a:pt x="263" y="17"/>
                  </a:cubicBezTo>
                  <a:cubicBezTo>
                    <a:pt x="279" y="35"/>
                    <a:pt x="303" y="58"/>
                    <a:pt x="298" y="76"/>
                  </a:cubicBezTo>
                  <a:cubicBezTo>
                    <a:pt x="294" y="95"/>
                    <a:pt x="283" y="92"/>
                    <a:pt x="292" y="111"/>
                  </a:cubicBezTo>
                  <a:cubicBezTo>
                    <a:pt x="301" y="129"/>
                    <a:pt x="320" y="117"/>
                    <a:pt x="317" y="138"/>
                  </a:cubicBezTo>
                  <a:cubicBezTo>
                    <a:pt x="315" y="160"/>
                    <a:pt x="321" y="149"/>
                    <a:pt x="292" y="181"/>
                  </a:cubicBezTo>
                  <a:cubicBezTo>
                    <a:pt x="268" y="209"/>
                    <a:pt x="270" y="208"/>
                    <a:pt x="270" y="217"/>
                  </a:cubicBezTo>
                  <a:cubicBezTo>
                    <a:pt x="270" y="226"/>
                    <a:pt x="266" y="249"/>
                    <a:pt x="276" y="252"/>
                  </a:cubicBezTo>
                  <a:cubicBezTo>
                    <a:pt x="287" y="254"/>
                    <a:pt x="325" y="250"/>
                    <a:pt x="334" y="270"/>
                  </a:cubicBezTo>
                  <a:cubicBezTo>
                    <a:pt x="344" y="290"/>
                    <a:pt x="344" y="295"/>
                    <a:pt x="333" y="304"/>
                  </a:cubicBezTo>
                  <a:cubicBezTo>
                    <a:pt x="321" y="312"/>
                    <a:pt x="288" y="320"/>
                    <a:pt x="226" y="338"/>
                  </a:cubicBezTo>
                  <a:cubicBezTo>
                    <a:pt x="180" y="351"/>
                    <a:pt x="168" y="358"/>
                    <a:pt x="166" y="352"/>
                  </a:cubicBezTo>
                  <a:cubicBezTo>
                    <a:pt x="164" y="346"/>
                    <a:pt x="175" y="331"/>
                    <a:pt x="191" y="319"/>
                  </a:cubicBezTo>
                  <a:cubicBezTo>
                    <a:pt x="207" y="307"/>
                    <a:pt x="224" y="304"/>
                    <a:pt x="228" y="287"/>
                  </a:cubicBezTo>
                  <a:cubicBezTo>
                    <a:pt x="232" y="270"/>
                    <a:pt x="235" y="234"/>
                    <a:pt x="231" y="223"/>
                  </a:cubicBezTo>
                  <a:cubicBezTo>
                    <a:pt x="227" y="212"/>
                    <a:pt x="213" y="188"/>
                    <a:pt x="194" y="194"/>
                  </a:cubicBezTo>
                  <a:cubicBezTo>
                    <a:pt x="176" y="200"/>
                    <a:pt x="166" y="210"/>
                    <a:pt x="152" y="228"/>
                  </a:cubicBezTo>
                  <a:cubicBezTo>
                    <a:pt x="138" y="247"/>
                    <a:pt x="66" y="336"/>
                    <a:pt x="55" y="337"/>
                  </a:cubicBezTo>
                  <a:cubicBezTo>
                    <a:pt x="45" y="338"/>
                    <a:pt x="22" y="340"/>
                    <a:pt x="21" y="316"/>
                  </a:cubicBezTo>
                  <a:cubicBezTo>
                    <a:pt x="20" y="292"/>
                    <a:pt x="16" y="285"/>
                    <a:pt x="30" y="260"/>
                  </a:cubicBezTo>
                  <a:cubicBezTo>
                    <a:pt x="44" y="234"/>
                    <a:pt x="53" y="241"/>
                    <a:pt x="53" y="228"/>
                  </a:cubicBezTo>
                  <a:cubicBezTo>
                    <a:pt x="53" y="216"/>
                    <a:pt x="47" y="207"/>
                    <a:pt x="37" y="201"/>
                  </a:cubicBezTo>
                  <a:cubicBezTo>
                    <a:pt x="27" y="195"/>
                    <a:pt x="2" y="182"/>
                    <a:pt x="1" y="170"/>
                  </a:cubicBezTo>
                  <a:cubicBezTo>
                    <a:pt x="0" y="157"/>
                    <a:pt x="4" y="150"/>
                    <a:pt x="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" name="ï$líḋé"/>
            <p:cNvSpPr/>
            <p:nvPr/>
          </p:nvSpPr>
          <p:spPr bwMode="auto">
            <a:xfrm>
              <a:off x="55961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8" name="işḷíḓè"/>
            <p:cNvSpPr/>
            <p:nvPr/>
          </p:nvSpPr>
          <p:spPr bwMode="auto">
            <a:xfrm>
              <a:off x="55961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9" name="ïSḷîḋé"/>
            <p:cNvSpPr/>
            <p:nvPr/>
          </p:nvSpPr>
          <p:spPr bwMode="auto">
            <a:xfrm>
              <a:off x="5645403" y="5733053"/>
              <a:ext cx="136525" cy="149225"/>
            </a:xfrm>
            <a:custGeom>
              <a:avLst/>
              <a:gdLst>
                <a:gd name="T0" fmla="*/ 42 w 74"/>
                <a:gd name="T1" fmla="*/ 50 h 81"/>
                <a:gd name="T2" fmla="*/ 37 w 74"/>
                <a:gd name="T3" fmla="*/ 65 h 81"/>
                <a:gd name="T4" fmla="*/ 32 w 74"/>
                <a:gd name="T5" fmla="*/ 49 h 81"/>
                <a:gd name="T6" fmla="*/ 14 w 74"/>
                <a:gd name="T7" fmla="*/ 0 h 81"/>
                <a:gd name="T8" fmla="*/ 0 w 74"/>
                <a:gd name="T9" fmla="*/ 0 h 81"/>
                <a:gd name="T10" fmla="*/ 31 w 74"/>
                <a:gd name="T11" fmla="*/ 81 h 81"/>
                <a:gd name="T12" fmla="*/ 44 w 74"/>
                <a:gd name="T13" fmla="*/ 81 h 81"/>
                <a:gd name="T14" fmla="*/ 74 w 74"/>
                <a:gd name="T15" fmla="*/ 0 h 81"/>
                <a:gd name="T16" fmla="*/ 60 w 74"/>
                <a:gd name="T17" fmla="*/ 0 h 81"/>
                <a:gd name="T18" fmla="*/ 42 w 74"/>
                <a:gd name="T19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1">
                  <a:moveTo>
                    <a:pt x="42" y="50"/>
                  </a:moveTo>
                  <a:cubicBezTo>
                    <a:pt x="40" y="56"/>
                    <a:pt x="38" y="61"/>
                    <a:pt x="37" y="65"/>
                  </a:cubicBezTo>
                  <a:cubicBezTo>
                    <a:pt x="35" y="59"/>
                    <a:pt x="34" y="54"/>
                    <a:pt x="32" y="4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0" name="išḷiḓé"/>
            <p:cNvSpPr/>
            <p:nvPr/>
          </p:nvSpPr>
          <p:spPr bwMode="auto">
            <a:xfrm>
              <a:off x="579621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1" name="iṩľidè"/>
            <p:cNvSpPr/>
            <p:nvPr/>
          </p:nvSpPr>
          <p:spPr bwMode="auto">
            <a:xfrm>
              <a:off x="5964491" y="5729878"/>
              <a:ext cx="82550" cy="152400"/>
            </a:xfrm>
            <a:custGeom>
              <a:avLst/>
              <a:gdLst>
                <a:gd name="T0" fmla="*/ 22 w 45"/>
                <a:gd name="T1" fmla="*/ 3 h 83"/>
                <a:gd name="T2" fmla="*/ 13 w 45"/>
                <a:gd name="T3" fmla="*/ 14 h 83"/>
                <a:gd name="T4" fmla="*/ 13 w 45"/>
                <a:gd name="T5" fmla="*/ 2 h 83"/>
                <a:gd name="T6" fmla="*/ 0 w 45"/>
                <a:gd name="T7" fmla="*/ 2 h 83"/>
                <a:gd name="T8" fmla="*/ 0 w 45"/>
                <a:gd name="T9" fmla="*/ 83 h 83"/>
                <a:gd name="T10" fmla="*/ 14 w 45"/>
                <a:gd name="T11" fmla="*/ 83 h 83"/>
                <a:gd name="T12" fmla="*/ 14 w 45"/>
                <a:gd name="T13" fmla="*/ 41 h 83"/>
                <a:gd name="T14" fmla="*/ 17 w 45"/>
                <a:gd name="T15" fmla="*/ 25 h 83"/>
                <a:gd name="T16" fmla="*/ 22 w 45"/>
                <a:gd name="T17" fmla="*/ 17 h 83"/>
                <a:gd name="T18" fmla="*/ 30 w 45"/>
                <a:gd name="T19" fmla="*/ 14 h 83"/>
                <a:gd name="T20" fmla="*/ 40 w 45"/>
                <a:gd name="T21" fmla="*/ 17 h 83"/>
                <a:gd name="T22" fmla="*/ 45 w 45"/>
                <a:gd name="T23" fmla="*/ 5 h 83"/>
                <a:gd name="T24" fmla="*/ 30 w 45"/>
                <a:gd name="T25" fmla="*/ 0 h 83"/>
                <a:gd name="T26" fmla="*/ 22 w 45"/>
                <a:gd name="T2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83">
                  <a:moveTo>
                    <a:pt x="22" y="3"/>
                  </a:moveTo>
                  <a:cubicBezTo>
                    <a:pt x="19" y="5"/>
                    <a:pt x="16" y="9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5"/>
                    <a:pt x="15" y="30"/>
                    <a:pt x="17" y="25"/>
                  </a:cubicBezTo>
                  <a:cubicBezTo>
                    <a:pt x="18" y="21"/>
                    <a:pt x="19" y="19"/>
                    <a:pt x="22" y="17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3" y="14"/>
                    <a:pt x="37" y="15"/>
                    <a:pt x="40" y="1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2"/>
                    <a:pt x="35" y="0"/>
                    <a:pt x="30" y="0"/>
                  </a:cubicBezTo>
                  <a:cubicBezTo>
                    <a:pt x="27" y="0"/>
                    <a:pt x="24" y="1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2" name="îṡļiḑe"/>
            <p:cNvSpPr/>
            <p:nvPr/>
          </p:nvSpPr>
          <p:spPr bwMode="auto">
            <a:xfrm>
              <a:off x="6050216" y="5729878"/>
              <a:ext cx="125413" cy="157163"/>
            </a:xfrm>
            <a:custGeom>
              <a:avLst/>
              <a:gdLst>
                <a:gd name="T0" fmla="*/ 55 w 68"/>
                <a:gd name="T1" fmla="*/ 40 h 85"/>
                <a:gd name="T2" fmla="*/ 35 w 68"/>
                <a:gd name="T3" fmla="*/ 34 h 85"/>
                <a:gd name="T4" fmla="*/ 23 w 68"/>
                <a:gd name="T5" fmla="*/ 31 h 85"/>
                <a:gd name="T6" fmla="*/ 18 w 68"/>
                <a:gd name="T7" fmla="*/ 27 h 85"/>
                <a:gd name="T8" fmla="*/ 16 w 68"/>
                <a:gd name="T9" fmla="*/ 22 h 85"/>
                <a:gd name="T10" fmla="*/ 20 w 68"/>
                <a:gd name="T11" fmla="*/ 15 h 85"/>
                <a:gd name="T12" fmla="*/ 34 w 68"/>
                <a:gd name="T13" fmla="*/ 12 h 85"/>
                <a:gd name="T14" fmla="*/ 46 w 68"/>
                <a:gd name="T15" fmla="*/ 15 h 85"/>
                <a:gd name="T16" fmla="*/ 51 w 68"/>
                <a:gd name="T17" fmla="*/ 25 h 85"/>
                <a:gd name="T18" fmla="*/ 65 w 68"/>
                <a:gd name="T19" fmla="*/ 23 h 85"/>
                <a:gd name="T20" fmla="*/ 60 w 68"/>
                <a:gd name="T21" fmla="*/ 10 h 85"/>
                <a:gd name="T22" fmla="*/ 49 w 68"/>
                <a:gd name="T23" fmla="*/ 3 h 85"/>
                <a:gd name="T24" fmla="*/ 33 w 68"/>
                <a:gd name="T25" fmla="*/ 0 h 85"/>
                <a:gd name="T26" fmla="*/ 21 w 68"/>
                <a:gd name="T27" fmla="*/ 2 h 85"/>
                <a:gd name="T28" fmla="*/ 12 w 68"/>
                <a:gd name="T29" fmla="*/ 6 h 85"/>
                <a:gd name="T30" fmla="*/ 5 w 68"/>
                <a:gd name="T31" fmla="*/ 14 h 85"/>
                <a:gd name="T32" fmla="*/ 3 w 68"/>
                <a:gd name="T33" fmla="*/ 24 h 85"/>
                <a:gd name="T34" fmla="*/ 6 w 68"/>
                <a:gd name="T35" fmla="*/ 35 h 85"/>
                <a:gd name="T36" fmla="*/ 15 w 68"/>
                <a:gd name="T37" fmla="*/ 42 h 85"/>
                <a:gd name="T38" fmla="*/ 36 w 68"/>
                <a:gd name="T39" fmla="*/ 49 h 85"/>
                <a:gd name="T40" fmla="*/ 50 w 68"/>
                <a:gd name="T41" fmla="*/ 54 h 85"/>
                <a:gd name="T42" fmla="*/ 54 w 68"/>
                <a:gd name="T43" fmla="*/ 61 h 85"/>
                <a:gd name="T44" fmla="*/ 49 w 68"/>
                <a:gd name="T45" fmla="*/ 70 h 85"/>
                <a:gd name="T46" fmla="*/ 35 w 68"/>
                <a:gd name="T47" fmla="*/ 74 h 85"/>
                <a:gd name="T48" fmla="*/ 20 w 68"/>
                <a:gd name="T49" fmla="*/ 69 h 85"/>
                <a:gd name="T50" fmla="*/ 14 w 68"/>
                <a:gd name="T51" fmla="*/ 57 h 85"/>
                <a:gd name="T52" fmla="*/ 0 w 68"/>
                <a:gd name="T53" fmla="*/ 59 h 85"/>
                <a:gd name="T54" fmla="*/ 11 w 68"/>
                <a:gd name="T55" fmla="*/ 79 h 85"/>
                <a:gd name="T56" fmla="*/ 35 w 68"/>
                <a:gd name="T57" fmla="*/ 85 h 85"/>
                <a:gd name="T58" fmla="*/ 52 w 68"/>
                <a:gd name="T59" fmla="*/ 82 h 85"/>
                <a:gd name="T60" fmla="*/ 64 w 68"/>
                <a:gd name="T61" fmla="*/ 72 h 85"/>
                <a:gd name="T62" fmla="*/ 68 w 68"/>
                <a:gd name="T63" fmla="*/ 59 h 85"/>
                <a:gd name="T64" fmla="*/ 65 w 68"/>
                <a:gd name="T65" fmla="*/ 48 h 85"/>
                <a:gd name="T66" fmla="*/ 55 w 68"/>
                <a:gd name="T67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85">
                  <a:moveTo>
                    <a:pt x="55" y="40"/>
                  </a:moveTo>
                  <a:cubicBezTo>
                    <a:pt x="52" y="39"/>
                    <a:pt x="45" y="37"/>
                    <a:pt x="35" y="34"/>
                  </a:cubicBezTo>
                  <a:cubicBezTo>
                    <a:pt x="28" y="32"/>
                    <a:pt x="24" y="31"/>
                    <a:pt x="23" y="31"/>
                  </a:cubicBezTo>
                  <a:cubicBezTo>
                    <a:pt x="20" y="30"/>
                    <a:pt x="19" y="28"/>
                    <a:pt x="18" y="27"/>
                  </a:cubicBezTo>
                  <a:cubicBezTo>
                    <a:pt x="16" y="25"/>
                    <a:pt x="16" y="24"/>
                    <a:pt x="16" y="22"/>
                  </a:cubicBezTo>
                  <a:cubicBezTo>
                    <a:pt x="16" y="19"/>
                    <a:pt x="17" y="17"/>
                    <a:pt x="20" y="15"/>
                  </a:cubicBezTo>
                  <a:cubicBezTo>
                    <a:pt x="23" y="13"/>
                    <a:pt x="27" y="12"/>
                    <a:pt x="34" y="12"/>
                  </a:cubicBezTo>
                  <a:cubicBezTo>
                    <a:pt x="39" y="12"/>
                    <a:pt x="43" y="13"/>
                    <a:pt x="46" y="15"/>
                  </a:cubicBezTo>
                  <a:cubicBezTo>
                    <a:pt x="49" y="17"/>
                    <a:pt x="51" y="21"/>
                    <a:pt x="51" y="25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18"/>
                    <a:pt x="62" y="14"/>
                    <a:pt x="60" y="10"/>
                  </a:cubicBezTo>
                  <a:cubicBezTo>
                    <a:pt x="58" y="7"/>
                    <a:pt x="54" y="5"/>
                    <a:pt x="49" y="3"/>
                  </a:cubicBezTo>
                  <a:cubicBezTo>
                    <a:pt x="44" y="1"/>
                    <a:pt x="39" y="0"/>
                    <a:pt x="33" y="0"/>
                  </a:cubicBezTo>
                  <a:cubicBezTo>
                    <a:pt x="28" y="0"/>
                    <a:pt x="24" y="1"/>
                    <a:pt x="21" y="2"/>
                  </a:cubicBezTo>
                  <a:cubicBezTo>
                    <a:pt x="17" y="3"/>
                    <a:pt x="14" y="4"/>
                    <a:pt x="12" y="6"/>
                  </a:cubicBezTo>
                  <a:cubicBezTo>
                    <a:pt x="9" y="8"/>
                    <a:pt x="7" y="10"/>
                    <a:pt x="5" y="14"/>
                  </a:cubicBezTo>
                  <a:cubicBezTo>
                    <a:pt x="3" y="17"/>
                    <a:pt x="3" y="20"/>
                    <a:pt x="3" y="24"/>
                  </a:cubicBezTo>
                  <a:cubicBezTo>
                    <a:pt x="3" y="28"/>
                    <a:pt x="4" y="31"/>
                    <a:pt x="6" y="35"/>
                  </a:cubicBezTo>
                  <a:cubicBezTo>
                    <a:pt x="8" y="38"/>
                    <a:pt x="11" y="40"/>
                    <a:pt x="15" y="42"/>
                  </a:cubicBezTo>
                  <a:cubicBezTo>
                    <a:pt x="18" y="44"/>
                    <a:pt x="25" y="46"/>
                    <a:pt x="36" y="49"/>
                  </a:cubicBezTo>
                  <a:cubicBezTo>
                    <a:pt x="43" y="51"/>
                    <a:pt x="48" y="52"/>
                    <a:pt x="50" y="54"/>
                  </a:cubicBezTo>
                  <a:cubicBezTo>
                    <a:pt x="52" y="55"/>
                    <a:pt x="54" y="58"/>
                    <a:pt x="54" y="61"/>
                  </a:cubicBezTo>
                  <a:cubicBezTo>
                    <a:pt x="54" y="64"/>
                    <a:pt x="52" y="67"/>
                    <a:pt x="49" y="70"/>
                  </a:cubicBezTo>
                  <a:cubicBezTo>
                    <a:pt x="46" y="73"/>
                    <a:pt x="41" y="74"/>
                    <a:pt x="35" y="74"/>
                  </a:cubicBezTo>
                  <a:cubicBezTo>
                    <a:pt x="29" y="74"/>
                    <a:pt x="24" y="72"/>
                    <a:pt x="20" y="69"/>
                  </a:cubicBezTo>
                  <a:cubicBezTo>
                    <a:pt x="17" y="67"/>
                    <a:pt x="15" y="62"/>
                    <a:pt x="14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" y="68"/>
                    <a:pt x="5" y="74"/>
                    <a:pt x="11" y="79"/>
                  </a:cubicBezTo>
                  <a:cubicBezTo>
                    <a:pt x="16" y="83"/>
                    <a:pt x="24" y="85"/>
                    <a:pt x="35" y="85"/>
                  </a:cubicBezTo>
                  <a:cubicBezTo>
                    <a:pt x="41" y="85"/>
                    <a:pt x="47" y="84"/>
                    <a:pt x="52" y="82"/>
                  </a:cubicBezTo>
                  <a:cubicBezTo>
                    <a:pt x="57" y="80"/>
                    <a:pt x="61" y="76"/>
                    <a:pt x="64" y="72"/>
                  </a:cubicBezTo>
                  <a:cubicBezTo>
                    <a:pt x="66" y="68"/>
                    <a:pt x="68" y="64"/>
                    <a:pt x="68" y="59"/>
                  </a:cubicBezTo>
                  <a:cubicBezTo>
                    <a:pt x="68" y="55"/>
                    <a:pt x="67" y="51"/>
                    <a:pt x="65" y="48"/>
                  </a:cubicBezTo>
                  <a:cubicBezTo>
                    <a:pt x="62" y="45"/>
                    <a:pt x="59" y="42"/>
                    <a:pt x="5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3" name="ïśļíḓe"/>
            <p:cNvSpPr/>
            <p:nvPr/>
          </p:nvSpPr>
          <p:spPr bwMode="auto">
            <a:xfrm>
              <a:off x="62057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4" name="îṡľîdè"/>
            <p:cNvSpPr/>
            <p:nvPr/>
          </p:nvSpPr>
          <p:spPr bwMode="auto">
            <a:xfrm>
              <a:off x="62057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5" name="îś1iḋê"/>
            <p:cNvSpPr/>
            <p:nvPr/>
          </p:nvSpPr>
          <p:spPr bwMode="auto">
            <a:xfrm>
              <a:off x="6255003" y="5680665"/>
              <a:ext cx="74613" cy="203200"/>
            </a:xfrm>
            <a:custGeom>
              <a:avLst/>
              <a:gdLst>
                <a:gd name="T0" fmla="*/ 32 w 40"/>
                <a:gd name="T1" fmla="*/ 98 h 110"/>
                <a:gd name="T2" fmla="*/ 27 w 40"/>
                <a:gd name="T3" fmla="*/ 97 h 110"/>
                <a:gd name="T4" fmla="*/ 25 w 40"/>
                <a:gd name="T5" fmla="*/ 94 h 110"/>
                <a:gd name="T6" fmla="*/ 24 w 40"/>
                <a:gd name="T7" fmla="*/ 86 h 110"/>
                <a:gd name="T8" fmla="*/ 24 w 40"/>
                <a:gd name="T9" fmla="*/ 39 h 110"/>
                <a:gd name="T10" fmla="*/ 38 w 40"/>
                <a:gd name="T11" fmla="*/ 39 h 110"/>
                <a:gd name="T12" fmla="*/ 38 w 40"/>
                <a:gd name="T13" fmla="*/ 28 h 110"/>
                <a:gd name="T14" fmla="*/ 24 w 40"/>
                <a:gd name="T15" fmla="*/ 28 h 110"/>
                <a:gd name="T16" fmla="*/ 24 w 40"/>
                <a:gd name="T17" fmla="*/ 0 h 110"/>
                <a:gd name="T18" fmla="*/ 11 w 40"/>
                <a:gd name="T19" fmla="*/ 8 h 110"/>
                <a:gd name="T20" fmla="*/ 11 w 40"/>
                <a:gd name="T21" fmla="*/ 28 h 110"/>
                <a:gd name="T22" fmla="*/ 0 w 40"/>
                <a:gd name="T23" fmla="*/ 28 h 110"/>
                <a:gd name="T24" fmla="*/ 0 w 40"/>
                <a:gd name="T25" fmla="*/ 39 h 110"/>
                <a:gd name="T26" fmla="*/ 11 w 40"/>
                <a:gd name="T27" fmla="*/ 39 h 110"/>
                <a:gd name="T28" fmla="*/ 11 w 40"/>
                <a:gd name="T29" fmla="*/ 86 h 110"/>
                <a:gd name="T30" fmla="*/ 12 w 40"/>
                <a:gd name="T31" fmla="*/ 102 h 110"/>
                <a:gd name="T32" fmla="*/ 18 w 40"/>
                <a:gd name="T33" fmla="*/ 108 h 110"/>
                <a:gd name="T34" fmla="*/ 30 w 40"/>
                <a:gd name="T35" fmla="*/ 110 h 110"/>
                <a:gd name="T36" fmla="*/ 40 w 40"/>
                <a:gd name="T37" fmla="*/ 109 h 110"/>
                <a:gd name="T38" fmla="*/ 38 w 40"/>
                <a:gd name="T39" fmla="*/ 97 h 110"/>
                <a:gd name="T40" fmla="*/ 32 w 40"/>
                <a:gd name="T41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10">
                  <a:moveTo>
                    <a:pt x="32" y="98"/>
                  </a:moveTo>
                  <a:cubicBezTo>
                    <a:pt x="30" y="98"/>
                    <a:pt x="28" y="97"/>
                    <a:pt x="27" y="97"/>
                  </a:cubicBezTo>
                  <a:cubicBezTo>
                    <a:pt x="26" y="96"/>
                    <a:pt x="25" y="95"/>
                    <a:pt x="25" y="94"/>
                  </a:cubicBezTo>
                  <a:cubicBezTo>
                    <a:pt x="24" y="93"/>
                    <a:pt x="24" y="90"/>
                    <a:pt x="24" y="8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94"/>
                    <a:pt x="11" y="99"/>
                    <a:pt x="12" y="102"/>
                  </a:cubicBezTo>
                  <a:cubicBezTo>
                    <a:pt x="13" y="104"/>
                    <a:pt x="15" y="106"/>
                    <a:pt x="18" y="108"/>
                  </a:cubicBezTo>
                  <a:cubicBezTo>
                    <a:pt x="21" y="110"/>
                    <a:pt x="25" y="110"/>
                    <a:pt x="30" y="110"/>
                  </a:cubicBezTo>
                  <a:cubicBezTo>
                    <a:pt x="33" y="110"/>
                    <a:pt x="36" y="110"/>
                    <a:pt x="40" y="109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6" y="97"/>
                    <a:pt x="34" y="98"/>
                    <a:pt x="3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6" name="išľîḋê"/>
            <p:cNvSpPr/>
            <p:nvPr/>
          </p:nvSpPr>
          <p:spPr bwMode="auto">
            <a:xfrm>
              <a:off x="6335966" y="5733053"/>
              <a:ext cx="136525" cy="211138"/>
            </a:xfrm>
            <a:custGeom>
              <a:avLst/>
              <a:gdLst>
                <a:gd name="T0" fmla="*/ 43 w 74"/>
                <a:gd name="T1" fmla="*/ 47 h 114"/>
                <a:gd name="T2" fmla="*/ 37 w 74"/>
                <a:gd name="T3" fmla="*/ 66 h 114"/>
                <a:gd name="T4" fmla="*/ 32 w 74"/>
                <a:gd name="T5" fmla="*/ 47 h 114"/>
                <a:gd name="T6" fmla="*/ 15 w 74"/>
                <a:gd name="T7" fmla="*/ 0 h 114"/>
                <a:gd name="T8" fmla="*/ 0 w 74"/>
                <a:gd name="T9" fmla="*/ 0 h 114"/>
                <a:gd name="T10" fmla="*/ 31 w 74"/>
                <a:gd name="T11" fmla="*/ 81 h 114"/>
                <a:gd name="T12" fmla="*/ 29 w 74"/>
                <a:gd name="T13" fmla="*/ 85 h 114"/>
                <a:gd name="T14" fmla="*/ 25 w 74"/>
                <a:gd name="T15" fmla="*/ 95 h 114"/>
                <a:gd name="T16" fmla="*/ 21 w 74"/>
                <a:gd name="T17" fmla="*/ 99 h 114"/>
                <a:gd name="T18" fmla="*/ 13 w 74"/>
                <a:gd name="T19" fmla="*/ 101 h 114"/>
                <a:gd name="T20" fmla="*/ 5 w 74"/>
                <a:gd name="T21" fmla="*/ 100 h 114"/>
                <a:gd name="T22" fmla="*/ 7 w 74"/>
                <a:gd name="T23" fmla="*/ 113 h 114"/>
                <a:gd name="T24" fmla="*/ 16 w 74"/>
                <a:gd name="T25" fmla="*/ 114 h 114"/>
                <a:gd name="T26" fmla="*/ 27 w 74"/>
                <a:gd name="T27" fmla="*/ 111 h 114"/>
                <a:gd name="T28" fmla="*/ 36 w 74"/>
                <a:gd name="T29" fmla="*/ 101 h 114"/>
                <a:gd name="T30" fmla="*/ 43 w 74"/>
                <a:gd name="T31" fmla="*/ 83 h 114"/>
                <a:gd name="T32" fmla="*/ 74 w 74"/>
                <a:gd name="T33" fmla="*/ 0 h 114"/>
                <a:gd name="T34" fmla="*/ 60 w 74"/>
                <a:gd name="T35" fmla="*/ 0 h 114"/>
                <a:gd name="T36" fmla="*/ 43 w 74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14">
                  <a:moveTo>
                    <a:pt x="43" y="47"/>
                  </a:moveTo>
                  <a:cubicBezTo>
                    <a:pt x="41" y="53"/>
                    <a:pt x="39" y="60"/>
                    <a:pt x="37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29" y="85"/>
                  </a:cubicBezTo>
                  <a:cubicBezTo>
                    <a:pt x="27" y="90"/>
                    <a:pt x="26" y="94"/>
                    <a:pt x="25" y="95"/>
                  </a:cubicBezTo>
                  <a:cubicBezTo>
                    <a:pt x="24" y="97"/>
                    <a:pt x="22" y="98"/>
                    <a:pt x="21" y="99"/>
                  </a:cubicBezTo>
                  <a:cubicBezTo>
                    <a:pt x="19" y="100"/>
                    <a:pt x="16" y="101"/>
                    <a:pt x="13" y="101"/>
                  </a:cubicBezTo>
                  <a:cubicBezTo>
                    <a:pt x="11" y="101"/>
                    <a:pt x="8" y="101"/>
                    <a:pt x="5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0" y="114"/>
                    <a:pt x="13" y="114"/>
                    <a:pt x="16" y="114"/>
                  </a:cubicBezTo>
                  <a:cubicBezTo>
                    <a:pt x="20" y="114"/>
                    <a:pt x="24" y="113"/>
                    <a:pt x="27" y="111"/>
                  </a:cubicBezTo>
                  <a:cubicBezTo>
                    <a:pt x="30" y="109"/>
                    <a:pt x="33" y="106"/>
                    <a:pt x="36" y="101"/>
                  </a:cubicBezTo>
                  <a:cubicBezTo>
                    <a:pt x="37" y="98"/>
                    <a:pt x="40" y="92"/>
                    <a:pt x="43" y="8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7" name="íSḷiḑè"/>
            <p:cNvSpPr/>
            <p:nvPr/>
          </p:nvSpPr>
          <p:spPr bwMode="auto">
            <a:xfrm>
              <a:off x="6564566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8" name="ïṣľïḑe"/>
            <p:cNvSpPr/>
            <p:nvPr/>
          </p:nvSpPr>
          <p:spPr bwMode="auto">
            <a:xfrm>
              <a:off x="6720141" y="5672728"/>
              <a:ext cx="85725" cy="209550"/>
            </a:xfrm>
            <a:custGeom>
              <a:avLst/>
              <a:gdLst>
                <a:gd name="T0" fmla="*/ 20 w 47"/>
                <a:gd name="T1" fmla="*/ 4 h 114"/>
                <a:gd name="T2" fmla="*/ 13 w 47"/>
                <a:gd name="T3" fmla="*/ 12 h 114"/>
                <a:gd name="T4" fmla="*/ 12 w 47"/>
                <a:gd name="T5" fmla="*/ 24 h 114"/>
                <a:gd name="T6" fmla="*/ 12 w 47"/>
                <a:gd name="T7" fmla="*/ 33 h 114"/>
                <a:gd name="T8" fmla="*/ 0 w 47"/>
                <a:gd name="T9" fmla="*/ 33 h 114"/>
                <a:gd name="T10" fmla="*/ 0 w 47"/>
                <a:gd name="T11" fmla="*/ 44 h 114"/>
                <a:gd name="T12" fmla="*/ 12 w 47"/>
                <a:gd name="T13" fmla="*/ 44 h 114"/>
                <a:gd name="T14" fmla="*/ 12 w 47"/>
                <a:gd name="T15" fmla="*/ 114 h 114"/>
                <a:gd name="T16" fmla="*/ 26 w 47"/>
                <a:gd name="T17" fmla="*/ 114 h 114"/>
                <a:gd name="T18" fmla="*/ 26 w 47"/>
                <a:gd name="T19" fmla="*/ 44 h 114"/>
                <a:gd name="T20" fmla="*/ 41 w 47"/>
                <a:gd name="T21" fmla="*/ 44 h 114"/>
                <a:gd name="T22" fmla="*/ 41 w 47"/>
                <a:gd name="T23" fmla="*/ 33 h 114"/>
                <a:gd name="T24" fmla="*/ 26 w 47"/>
                <a:gd name="T25" fmla="*/ 33 h 114"/>
                <a:gd name="T26" fmla="*/ 26 w 47"/>
                <a:gd name="T27" fmla="*/ 26 h 114"/>
                <a:gd name="T28" fmla="*/ 28 w 47"/>
                <a:gd name="T29" fmla="*/ 16 h 114"/>
                <a:gd name="T30" fmla="*/ 37 w 47"/>
                <a:gd name="T31" fmla="*/ 13 h 114"/>
                <a:gd name="T32" fmla="*/ 45 w 47"/>
                <a:gd name="T33" fmla="*/ 14 h 114"/>
                <a:gd name="T34" fmla="*/ 47 w 47"/>
                <a:gd name="T35" fmla="*/ 2 h 114"/>
                <a:gd name="T36" fmla="*/ 34 w 47"/>
                <a:gd name="T37" fmla="*/ 0 h 114"/>
                <a:gd name="T38" fmla="*/ 20 w 47"/>
                <a:gd name="T3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14">
                  <a:moveTo>
                    <a:pt x="20" y="4"/>
                  </a:moveTo>
                  <a:cubicBezTo>
                    <a:pt x="17" y="6"/>
                    <a:pt x="15" y="9"/>
                    <a:pt x="13" y="12"/>
                  </a:cubicBezTo>
                  <a:cubicBezTo>
                    <a:pt x="12" y="15"/>
                    <a:pt x="12" y="19"/>
                    <a:pt x="12" y="2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7" y="17"/>
                    <a:pt x="28" y="16"/>
                  </a:cubicBezTo>
                  <a:cubicBezTo>
                    <a:pt x="30" y="14"/>
                    <a:pt x="33" y="13"/>
                    <a:pt x="37" y="13"/>
                  </a:cubicBezTo>
                  <a:cubicBezTo>
                    <a:pt x="40" y="13"/>
                    <a:pt x="42" y="13"/>
                    <a:pt x="45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1"/>
                    <a:pt x="38" y="0"/>
                    <a:pt x="34" y="0"/>
                  </a:cubicBezTo>
                  <a:cubicBezTo>
                    <a:pt x="28" y="0"/>
                    <a:pt x="24" y="1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9" name="ïš1îḍè"/>
            <p:cNvSpPr/>
            <p:nvPr/>
          </p:nvSpPr>
          <p:spPr bwMode="auto">
            <a:xfrm>
              <a:off x="6890003" y="5672728"/>
              <a:ext cx="165100" cy="214313"/>
            </a:xfrm>
            <a:custGeom>
              <a:avLst/>
              <a:gdLst>
                <a:gd name="T0" fmla="*/ 71 w 90"/>
                <a:gd name="T1" fmla="*/ 55 h 116"/>
                <a:gd name="T2" fmla="*/ 46 w 90"/>
                <a:gd name="T3" fmla="*/ 48 h 116"/>
                <a:gd name="T4" fmla="*/ 23 w 90"/>
                <a:gd name="T5" fmla="*/ 40 h 116"/>
                <a:gd name="T6" fmla="*/ 19 w 90"/>
                <a:gd name="T7" fmla="*/ 30 h 116"/>
                <a:gd name="T8" fmla="*/ 25 w 90"/>
                <a:gd name="T9" fmla="*/ 18 h 116"/>
                <a:gd name="T10" fmla="*/ 45 w 90"/>
                <a:gd name="T11" fmla="*/ 13 h 116"/>
                <a:gd name="T12" fmla="*/ 64 w 90"/>
                <a:gd name="T13" fmla="*/ 19 h 116"/>
                <a:gd name="T14" fmla="*/ 72 w 90"/>
                <a:gd name="T15" fmla="*/ 35 h 116"/>
                <a:gd name="T16" fmla="*/ 86 w 90"/>
                <a:gd name="T17" fmla="*/ 34 h 116"/>
                <a:gd name="T18" fmla="*/ 81 w 90"/>
                <a:gd name="T19" fmla="*/ 16 h 116"/>
                <a:gd name="T20" fmla="*/ 66 w 90"/>
                <a:gd name="T21" fmla="*/ 4 h 116"/>
                <a:gd name="T22" fmla="*/ 44 w 90"/>
                <a:gd name="T23" fmla="*/ 0 h 116"/>
                <a:gd name="T24" fmla="*/ 24 w 90"/>
                <a:gd name="T25" fmla="*/ 4 h 116"/>
                <a:gd name="T26" fmla="*/ 10 w 90"/>
                <a:gd name="T27" fmla="*/ 15 h 116"/>
                <a:gd name="T28" fmla="*/ 5 w 90"/>
                <a:gd name="T29" fmla="*/ 31 h 116"/>
                <a:gd name="T30" fmla="*/ 9 w 90"/>
                <a:gd name="T31" fmla="*/ 45 h 116"/>
                <a:gd name="T32" fmla="*/ 21 w 90"/>
                <a:gd name="T33" fmla="*/ 56 h 116"/>
                <a:gd name="T34" fmla="*/ 42 w 90"/>
                <a:gd name="T35" fmla="*/ 63 h 116"/>
                <a:gd name="T36" fmla="*/ 62 w 90"/>
                <a:gd name="T37" fmla="*/ 68 h 116"/>
                <a:gd name="T38" fmla="*/ 72 w 90"/>
                <a:gd name="T39" fmla="*/ 75 h 116"/>
                <a:gd name="T40" fmla="*/ 75 w 90"/>
                <a:gd name="T41" fmla="*/ 84 h 116"/>
                <a:gd name="T42" fmla="*/ 72 w 90"/>
                <a:gd name="T43" fmla="*/ 93 h 116"/>
                <a:gd name="T44" fmla="*/ 63 w 90"/>
                <a:gd name="T45" fmla="*/ 100 h 116"/>
                <a:gd name="T46" fmla="*/ 48 w 90"/>
                <a:gd name="T47" fmla="*/ 103 h 116"/>
                <a:gd name="T48" fmla="*/ 30 w 90"/>
                <a:gd name="T49" fmla="*/ 100 h 116"/>
                <a:gd name="T50" fmla="*/ 19 w 90"/>
                <a:gd name="T51" fmla="*/ 91 h 116"/>
                <a:gd name="T52" fmla="*/ 14 w 90"/>
                <a:gd name="T53" fmla="*/ 77 h 116"/>
                <a:gd name="T54" fmla="*/ 0 w 90"/>
                <a:gd name="T55" fmla="*/ 78 h 116"/>
                <a:gd name="T56" fmla="*/ 7 w 90"/>
                <a:gd name="T57" fmla="*/ 98 h 116"/>
                <a:gd name="T58" fmla="*/ 23 w 90"/>
                <a:gd name="T59" fmla="*/ 112 h 116"/>
                <a:gd name="T60" fmla="*/ 48 w 90"/>
                <a:gd name="T61" fmla="*/ 116 h 116"/>
                <a:gd name="T62" fmla="*/ 70 w 90"/>
                <a:gd name="T63" fmla="*/ 112 h 116"/>
                <a:gd name="T64" fmla="*/ 85 w 90"/>
                <a:gd name="T65" fmla="*/ 100 h 116"/>
                <a:gd name="T66" fmla="*/ 90 w 90"/>
                <a:gd name="T67" fmla="*/ 83 h 116"/>
                <a:gd name="T68" fmla="*/ 85 w 90"/>
                <a:gd name="T69" fmla="*/ 67 h 116"/>
                <a:gd name="T70" fmla="*/ 71 w 90"/>
                <a:gd name="T71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6">
                  <a:moveTo>
                    <a:pt x="71" y="55"/>
                  </a:moveTo>
                  <a:cubicBezTo>
                    <a:pt x="66" y="53"/>
                    <a:pt x="58" y="51"/>
                    <a:pt x="46" y="48"/>
                  </a:cubicBezTo>
                  <a:cubicBezTo>
                    <a:pt x="34" y="45"/>
                    <a:pt x="26" y="43"/>
                    <a:pt x="23" y="40"/>
                  </a:cubicBezTo>
                  <a:cubicBezTo>
                    <a:pt x="21" y="38"/>
                    <a:pt x="19" y="34"/>
                    <a:pt x="19" y="30"/>
                  </a:cubicBezTo>
                  <a:cubicBezTo>
                    <a:pt x="19" y="26"/>
                    <a:pt x="21" y="22"/>
                    <a:pt x="25" y="18"/>
                  </a:cubicBezTo>
                  <a:cubicBezTo>
                    <a:pt x="29" y="15"/>
                    <a:pt x="36" y="13"/>
                    <a:pt x="45" y="13"/>
                  </a:cubicBezTo>
                  <a:cubicBezTo>
                    <a:pt x="53" y="13"/>
                    <a:pt x="60" y="15"/>
                    <a:pt x="64" y="19"/>
                  </a:cubicBezTo>
                  <a:cubicBezTo>
                    <a:pt x="69" y="22"/>
                    <a:pt x="71" y="28"/>
                    <a:pt x="72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27"/>
                    <a:pt x="84" y="21"/>
                    <a:pt x="81" y="16"/>
                  </a:cubicBezTo>
                  <a:cubicBezTo>
                    <a:pt x="77" y="11"/>
                    <a:pt x="73" y="7"/>
                    <a:pt x="66" y="4"/>
                  </a:cubicBezTo>
                  <a:cubicBezTo>
                    <a:pt x="60" y="2"/>
                    <a:pt x="53" y="0"/>
                    <a:pt x="44" y="0"/>
                  </a:cubicBezTo>
                  <a:cubicBezTo>
                    <a:pt x="37" y="0"/>
                    <a:pt x="30" y="1"/>
                    <a:pt x="24" y="4"/>
                  </a:cubicBezTo>
                  <a:cubicBezTo>
                    <a:pt x="17" y="7"/>
                    <a:pt x="13" y="10"/>
                    <a:pt x="10" y="15"/>
                  </a:cubicBezTo>
                  <a:cubicBezTo>
                    <a:pt x="6" y="20"/>
                    <a:pt x="5" y="25"/>
                    <a:pt x="5" y="31"/>
                  </a:cubicBezTo>
                  <a:cubicBezTo>
                    <a:pt x="5" y="36"/>
                    <a:pt x="6" y="41"/>
                    <a:pt x="9" y="45"/>
                  </a:cubicBezTo>
                  <a:cubicBezTo>
                    <a:pt x="11" y="49"/>
                    <a:pt x="15" y="53"/>
                    <a:pt x="21" y="56"/>
                  </a:cubicBezTo>
                  <a:cubicBezTo>
                    <a:pt x="25" y="58"/>
                    <a:pt x="32" y="60"/>
                    <a:pt x="42" y="63"/>
                  </a:cubicBezTo>
                  <a:cubicBezTo>
                    <a:pt x="53" y="65"/>
                    <a:pt x="59" y="67"/>
                    <a:pt x="62" y="68"/>
                  </a:cubicBezTo>
                  <a:cubicBezTo>
                    <a:pt x="67" y="70"/>
                    <a:pt x="70" y="72"/>
                    <a:pt x="72" y="75"/>
                  </a:cubicBezTo>
                  <a:cubicBezTo>
                    <a:pt x="74" y="77"/>
                    <a:pt x="75" y="80"/>
                    <a:pt x="75" y="84"/>
                  </a:cubicBezTo>
                  <a:cubicBezTo>
                    <a:pt x="75" y="87"/>
                    <a:pt x="74" y="91"/>
                    <a:pt x="72" y="93"/>
                  </a:cubicBezTo>
                  <a:cubicBezTo>
                    <a:pt x="70" y="96"/>
                    <a:pt x="67" y="99"/>
                    <a:pt x="63" y="100"/>
                  </a:cubicBezTo>
                  <a:cubicBezTo>
                    <a:pt x="58" y="102"/>
                    <a:pt x="53" y="103"/>
                    <a:pt x="48" y="103"/>
                  </a:cubicBezTo>
                  <a:cubicBezTo>
                    <a:pt x="41" y="103"/>
                    <a:pt x="35" y="102"/>
                    <a:pt x="30" y="100"/>
                  </a:cubicBezTo>
                  <a:cubicBezTo>
                    <a:pt x="25" y="97"/>
                    <a:pt x="22" y="94"/>
                    <a:pt x="19" y="91"/>
                  </a:cubicBezTo>
                  <a:cubicBezTo>
                    <a:pt x="17" y="87"/>
                    <a:pt x="15" y="83"/>
                    <a:pt x="14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6"/>
                    <a:pt x="3" y="93"/>
                    <a:pt x="7" y="98"/>
                  </a:cubicBezTo>
                  <a:cubicBezTo>
                    <a:pt x="11" y="104"/>
                    <a:pt x="16" y="109"/>
                    <a:pt x="23" y="112"/>
                  </a:cubicBezTo>
                  <a:cubicBezTo>
                    <a:pt x="30" y="115"/>
                    <a:pt x="38" y="116"/>
                    <a:pt x="48" y="116"/>
                  </a:cubicBezTo>
                  <a:cubicBezTo>
                    <a:pt x="56" y="116"/>
                    <a:pt x="64" y="115"/>
                    <a:pt x="70" y="112"/>
                  </a:cubicBezTo>
                  <a:cubicBezTo>
                    <a:pt x="76" y="109"/>
                    <a:pt x="81" y="105"/>
                    <a:pt x="85" y="100"/>
                  </a:cubicBezTo>
                  <a:cubicBezTo>
                    <a:pt x="88" y="94"/>
                    <a:pt x="90" y="89"/>
                    <a:pt x="90" y="83"/>
                  </a:cubicBezTo>
                  <a:cubicBezTo>
                    <a:pt x="90" y="77"/>
                    <a:pt x="88" y="71"/>
                    <a:pt x="85" y="67"/>
                  </a:cubicBezTo>
                  <a:cubicBezTo>
                    <a:pt x="82" y="62"/>
                    <a:pt x="77" y="58"/>
                    <a:pt x="7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0" name="iṥľïḍê"/>
            <p:cNvSpPr/>
            <p:nvPr/>
          </p:nvSpPr>
          <p:spPr bwMode="auto">
            <a:xfrm>
              <a:off x="7080503" y="5729878"/>
              <a:ext cx="131763" cy="157163"/>
            </a:xfrm>
            <a:custGeom>
              <a:avLst/>
              <a:gdLst>
                <a:gd name="T0" fmla="*/ 50 w 71"/>
                <a:gd name="T1" fmla="*/ 69 h 85"/>
                <a:gd name="T2" fmla="*/ 37 w 71"/>
                <a:gd name="T3" fmla="*/ 74 h 85"/>
                <a:gd name="T4" fmla="*/ 21 w 71"/>
                <a:gd name="T5" fmla="*/ 66 h 85"/>
                <a:gd name="T6" fmla="*/ 14 w 71"/>
                <a:gd name="T7" fmla="*/ 43 h 85"/>
                <a:gd name="T8" fmla="*/ 21 w 71"/>
                <a:gd name="T9" fmla="*/ 19 h 85"/>
                <a:gd name="T10" fmla="*/ 38 w 71"/>
                <a:gd name="T11" fmla="*/ 12 h 85"/>
                <a:gd name="T12" fmla="*/ 49 w 71"/>
                <a:gd name="T13" fmla="*/ 16 h 85"/>
                <a:gd name="T14" fmla="*/ 56 w 71"/>
                <a:gd name="T15" fmla="*/ 28 h 85"/>
                <a:gd name="T16" fmla="*/ 70 w 71"/>
                <a:gd name="T17" fmla="*/ 26 h 85"/>
                <a:gd name="T18" fmla="*/ 59 w 71"/>
                <a:gd name="T19" fmla="*/ 7 h 85"/>
                <a:gd name="T20" fmla="*/ 37 w 71"/>
                <a:gd name="T21" fmla="*/ 0 h 85"/>
                <a:gd name="T22" fmla="*/ 18 w 71"/>
                <a:gd name="T23" fmla="*/ 5 h 85"/>
                <a:gd name="T24" fmla="*/ 4 w 71"/>
                <a:gd name="T25" fmla="*/ 20 h 85"/>
                <a:gd name="T26" fmla="*/ 0 w 71"/>
                <a:gd name="T27" fmla="*/ 43 h 85"/>
                <a:gd name="T28" fmla="*/ 10 w 71"/>
                <a:gd name="T29" fmla="*/ 74 h 85"/>
                <a:gd name="T30" fmla="*/ 37 w 71"/>
                <a:gd name="T31" fmla="*/ 85 h 85"/>
                <a:gd name="T32" fmla="*/ 60 w 71"/>
                <a:gd name="T33" fmla="*/ 77 h 85"/>
                <a:gd name="T34" fmla="*/ 71 w 71"/>
                <a:gd name="T35" fmla="*/ 55 h 85"/>
                <a:gd name="T36" fmla="*/ 57 w 71"/>
                <a:gd name="T37" fmla="*/ 54 h 85"/>
                <a:gd name="T38" fmla="*/ 50 w 71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5">
                  <a:moveTo>
                    <a:pt x="50" y="69"/>
                  </a:moveTo>
                  <a:cubicBezTo>
                    <a:pt x="47" y="72"/>
                    <a:pt x="42" y="74"/>
                    <a:pt x="37" y="74"/>
                  </a:cubicBezTo>
                  <a:cubicBezTo>
                    <a:pt x="30" y="74"/>
                    <a:pt x="25" y="71"/>
                    <a:pt x="21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1" y="19"/>
                  </a:cubicBezTo>
                  <a:cubicBezTo>
                    <a:pt x="25" y="14"/>
                    <a:pt x="31" y="12"/>
                    <a:pt x="38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3" y="18"/>
                    <a:pt x="55" y="23"/>
                    <a:pt x="56" y="28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18"/>
                    <a:pt x="64" y="11"/>
                    <a:pt x="59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4" y="2"/>
                    <a:pt x="18" y="5"/>
                  </a:cubicBezTo>
                  <a:cubicBezTo>
                    <a:pt x="12" y="8"/>
                    <a:pt x="7" y="13"/>
                    <a:pt x="4" y="20"/>
                  </a:cubicBezTo>
                  <a:cubicBezTo>
                    <a:pt x="2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6" y="85"/>
                    <a:pt x="53" y="83"/>
                    <a:pt x="60" y="77"/>
                  </a:cubicBezTo>
                  <a:cubicBezTo>
                    <a:pt x="66" y="72"/>
                    <a:pt x="69" y="65"/>
                    <a:pt x="71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1" name="íṥ1ïdê"/>
            <p:cNvSpPr/>
            <p:nvPr/>
          </p:nvSpPr>
          <p:spPr bwMode="auto">
            <a:xfrm>
              <a:off x="72344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2" name="îṡ1îďé"/>
            <p:cNvSpPr/>
            <p:nvPr/>
          </p:nvSpPr>
          <p:spPr bwMode="auto">
            <a:xfrm>
              <a:off x="72344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3" name="íṩḷïḑé"/>
            <p:cNvSpPr/>
            <p:nvPr/>
          </p:nvSpPr>
          <p:spPr bwMode="auto">
            <a:xfrm>
              <a:off x="7290053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4" name="ïşḷiḋè"/>
            <p:cNvSpPr/>
            <p:nvPr/>
          </p:nvSpPr>
          <p:spPr bwMode="auto">
            <a:xfrm>
              <a:off x="7458328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1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3 w 66"/>
                <a:gd name="T15" fmla="*/ 83 h 83"/>
                <a:gd name="T16" fmla="*/ 13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0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1" y="3"/>
                  </a:cubicBezTo>
                  <a:cubicBezTo>
                    <a:pt x="47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7" y="16"/>
                    <a:pt x="49" y="19"/>
                    <a:pt x="50" y="21"/>
                  </a:cubicBezTo>
                  <a:cubicBezTo>
                    <a:pt x="51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5" y="23"/>
                    <a:pt x="65" y="20"/>
                  </a:cubicBezTo>
                  <a:cubicBezTo>
                    <a:pt x="64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5" name="îṩľiḍé"/>
            <p:cNvSpPr/>
            <p:nvPr/>
          </p:nvSpPr>
          <p:spPr bwMode="auto">
            <a:xfrm>
              <a:off x="7612316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18"/>
                    <a:pt x="64" y="11"/>
                    <a:pt x="58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6" name="íṡḷïďe"/>
            <p:cNvSpPr/>
            <p:nvPr/>
          </p:nvSpPr>
          <p:spPr bwMode="auto">
            <a:xfrm>
              <a:off x="775519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8 w 75"/>
                <a:gd name="T19" fmla="*/ 74 h 85"/>
                <a:gd name="T20" fmla="*/ 21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6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3" y="74"/>
                    <a:pt x="38" y="74"/>
                  </a:cubicBezTo>
                  <a:cubicBezTo>
                    <a:pt x="32" y="74"/>
                    <a:pt x="26" y="71"/>
                    <a:pt x="21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7" y="22"/>
                    <a:pt x="22" y="18"/>
                  </a:cubicBezTo>
                  <a:cubicBezTo>
                    <a:pt x="26" y="14"/>
                    <a:pt x="31" y="12"/>
                    <a:pt x="38" y="12"/>
                  </a:cubicBezTo>
                  <a:cubicBezTo>
                    <a:pt x="45" y="12"/>
                    <a:pt x="50" y="14"/>
                    <a:pt x="55" y="20"/>
                  </a:cubicBezTo>
                  <a:cubicBezTo>
                    <a:pt x="58" y="23"/>
                    <a:pt x="59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7" name="í$ľîde"/>
            <p:cNvSpPr/>
            <p:nvPr/>
          </p:nvSpPr>
          <p:spPr bwMode="auto">
            <a:xfrm>
              <a:off x="7994903" y="5729878"/>
              <a:ext cx="138113" cy="157163"/>
            </a:xfrm>
            <a:custGeom>
              <a:avLst/>
              <a:gdLst>
                <a:gd name="T0" fmla="*/ 71 w 75"/>
                <a:gd name="T1" fmla="*/ 49 h 85"/>
                <a:gd name="T2" fmla="*/ 71 w 75"/>
                <a:gd name="T3" fmla="*/ 31 h 85"/>
                <a:gd name="T4" fmla="*/ 70 w 75"/>
                <a:gd name="T5" fmla="*/ 18 h 85"/>
                <a:gd name="T6" fmla="*/ 66 w 75"/>
                <a:gd name="T7" fmla="*/ 9 h 85"/>
                <a:gd name="T8" fmla="*/ 56 w 75"/>
                <a:gd name="T9" fmla="*/ 3 h 85"/>
                <a:gd name="T10" fmla="*/ 39 w 75"/>
                <a:gd name="T11" fmla="*/ 0 h 85"/>
                <a:gd name="T12" fmla="*/ 21 w 75"/>
                <a:gd name="T13" fmla="*/ 3 h 85"/>
                <a:gd name="T14" fmla="*/ 9 w 75"/>
                <a:gd name="T15" fmla="*/ 11 h 85"/>
                <a:gd name="T16" fmla="*/ 3 w 75"/>
                <a:gd name="T17" fmla="*/ 25 h 85"/>
                <a:gd name="T18" fmla="*/ 16 w 75"/>
                <a:gd name="T19" fmla="*/ 27 h 85"/>
                <a:gd name="T20" fmla="*/ 23 w 75"/>
                <a:gd name="T21" fmla="*/ 15 h 85"/>
                <a:gd name="T22" fmla="*/ 37 w 75"/>
                <a:gd name="T23" fmla="*/ 12 h 85"/>
                <a:gd name="T24" fmla="*/ 53 w 75"/>
                <a:gd name="T25" fmla="*/ 16 h 85"/>
                <a:gd name="T26" fmla="*/ 57 w 75"/>
                <a:gd name="T27" fmla="*/ 28 h 85"/>
                <a:gd name="T28" fmla="*/ 57 w 75"/>
                <a:gd name="T29" fmla="*/ 32 h 85"/>
                <a:gd name="T30" fmla="*/ 32 w 75"/>
                <a:gd name="T31" fmla="*/ 36 h 85"/>
                <a:gd name="T32" fmla="*/ 20 w 75"/>
                <a:gd name="T33" fmla="*/ 39 h 85"/>
                <a:gd name="T34" fmla="*/ 10 w 75"/>
                <a:gd name="T35" fmla="*/ 43 h 85"/>
                <a:gd name="T36" fmla="*/ 3 w 75"/>
                <a:gd name="T37" fmla="*/ 51 h 85"/>
                <a:gd name="T38" fmla="*/ 0 w 75"/>
                <a:gd name="T39" fmla="*/ 62 h 85"/>
                <a:gd name="T40" fmla="*/ 7 w 75"/>
                <a:gd name="T41" fmla="*/ 79 h 85"/>
                <a:gd name="T42" fmla="*/ 28 w 75"/>
                <a:gd name="T43" fmla="*/ 85 h 85"/>
                <a:gd name="T44" fmla="*/ 43 w 75"/>
                <a:gd name="T45" fmla="*/ 82 h 85"/>
                <a:gd name="T46" fmla="*/ 58 w 75"/>
                <a:gd name="T47" fmla="*/ 73 h 85"/>
                <a:gd name="T48" fmla="*/ 61 w 75"/>
                <a:gd name="T49" fmla="*/ 83 h 85"/>
                <a:gd name="T50" fmla="*/ 75 w 75"/>
                <a:gd name="T51" fmla="*/ 83 h 85"/>
                <a:gd name="T52" fmla="*/ 72 w 75"/>
                <a:gd name="T53" fmla="*/ 74 h 85"/>
                <a:gd name="T54" fmla="*/ 71 w 75"/>
                <a:gd name="T55" fmla="*/ 49 h 85"/>
                <a:gd name="T56" fmla="*/ 57 w 75"/>
                <a:gd name="T57" fmla="*/ 48 h 85"/>
                <a:gd name="T58" fmla="*/ 55 w 75"/>
                <a:gd name="T59" fmla="*/ 61 h 85"/>
                <a:gd name="T60" fmla="*/ 46 w 75"/>
                <a:gd name="T61" fmla="*/ 71 h 85"/>
                <a:gd name="T62" fmla="*/ 31 w 75"/>
                <a:gd name="T63" fmla="*/ 74 h 85"/>
                <a:gd name="T64" fmla="*/ 19 w 75"/>
                <a:gd name="T65" fmla="*/ 71 h 85"/>
                <a:gd name="T66" fmla="*/ 15 w 75"/>
                <a:gd name="T67" fmla="*/ 62 h 85"/>
                <a:gd name="T68" fmla="*/ 17 w 75"/>
                <a:gd name="T69" fmla="*/ 55 h 85"/>
                <a:gd name="T70" fmla="*/ 22 w 75"/>
                <a:gd name="T71" fmla="*/ 50 h 85"/>
                <a:gd name="T72" fmla="*/ 34 w 75"/>
                <a:gd name="T73" fmla="*/ 48 h 85"/>
                <a:gd name="T74" fmla="*/ 57 w 75"/>
                <a:gd name="T75" fmla="*/ 43 h 85"/>
                <a:gd name="T76" fmla="*/ 57 w 75"/>
                <a:gd name="T77" fmla="*/ 4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85">
                  <a:moveTo>
                    <a:pt x="71" y="49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25"/>
                    <a:pt x="71" y="21"/>
                    <a:pt x="70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4" y="6"/>
                    <a:pt x="61" y="4"/>
                    <a:pt x="56" y="3"/>
                  </a:cubicBezTo>
                  <a:cubicBezTo>
                    <a:pt x="52" y="1"/>
                    <a:pt x="46" y="0"/>
                    <a:pt x="39" y="0"/>
                  </a:cubicBezTo>
                  <a:cubicBezTo>
                    <a:pt x="32" y="0"/>
                    <a:pt x="26" y="1"/>
                    <a:pt x="21" y="3"/>
                  </a:cubicBezTo>
                  <a:cubicBezTo>
                    <a:pt x="16" y="5"/>
                    <a:pt x="12" y="8"/>
                    <a:pt x="9" y="11"/>
                  </a:cubicBezTo>
                  <a:cubicBezTo>
                    <a:pt x="6" y="15"/>
                    <a:pt x="4" y="19"/>
                    <a:pt x="3" y="2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1"/>
                    <a:pt x="20" y="17"/>
                    <a:pt x="23" y="15"/>
                  </a:cubicBezTo>
                  <a:cubicBezTo>
                    <a:pt x="26" y="13"/>
                    <a:pt x="31" y="12"/>
                    <a:pt x="37" y="12"/>
                  </a:cubicBezTo>
                  <a:cubicBezTo>
                    <a:pt x="44" y="12"/>
                    <a:pt x="50" y="13"/>
                    <a:pt x="53" y="16"/>
                  </a:cubicBezTo>
                  <a:cubicBezTo>
                    <a:pt x="56" y="19"/>
                    <a:pt x="57" y="23"/>
                    <a:pt x="57" y="28"/>
                  </a:cubicBezTo>
                  <a:cubicBezTo>
                    <a:pt x="57" y="29"/>
                    <a:pt x="57" y="30"/>
                    <a:pt x="57" y="32"/>
                  </a:cubicBezTo>
                  <a:cubicBezTo>
                    <a:pt x="52" y="34"/>
                    <a:pt x="43" y="35"/>
                    <a:pt x="32" y="36"/>
                  </a:cubicBezTo>
                  <a:cubicBezTo>
                    <a:pt x="27" y="37"/>
                    <a:pt x="23" y="38"/>
                    <a:pt x="20" y="39"/>
                  </a:cubicBezTo>
                  <a:cubicBezTo>
                    <a:pt x="16" y="40"/>
                    <a:pt x="13" y="41"/>
                    <a:pt x="10" y="43"/>
                  </a:cubicBezTo>
                  <a:cubicBezTo>
                    <a:pt x="7" y="45"/>
                    <a:pt x="5" y="48"/>
                    <a:pt x="3" y="51"/>
                  </a:cubicBezTo>
                  <a:cubicBezTo>
                    <a:pt x="1" y="54"/>
                    <a:pt x="0" y="58"/>
                    <a:pt x="0" y="62"/>
                  </a:cubicBezTo>
                  <a:cubicBezTo>
                    <a:pt x="0" y="69"/>
                    <a:pt x="3" y="74"/>
                    <a:pt x="7" y="79"/>
                  </a:cubicBezTo>
                  <a:cubicBezTo>
                    <a:pt x="12" y="83"/>
                    <a:pt x="19" y="85"/>
                    <a:pt x="28" y="85"/>
                  </a:cubicBezTo>
                  <a:cubicBezTo>
                    <a:pt x="33" y="85"/>
                    <a:pt x="39" y="84"/>
                    <a:pt x="43" y="82"/>
                  </a:cubicBezTo>
                  <a:cubicBezTo>
                    <a:pt x="48" y="81"/>
                    <a:pt x="53" y="78"/>
                    <a:pt x="58" y="73"/>
                  </a:cubicBezTo>
                  <a:cubicBezTo>
                    <a:pt x="58" y="77"/>
                    <a:pt x="59" y="80"/>
                    <a:pt x="61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3" y="80"/>
                    <a:pt x="72" y="77"/>
                    <a:pt x="72" y="74"/>
                  </a:cubicBezTo>
                  <a:cubicBezTo>
                    <a:pt x="71" y="70"/>
                    <a:pt x="71" y="62"/>
                    <a:pt x="71" y="49"/>
                  </a:cubicBezTo>
                  <a:close/>
                  <a:moveTo>
                    <a:pt x="57" y="48"/>
                  </a:moveTo>
                  <a:cubicBezTo>
                    <a:pt x="57" y="54"/>
                    <a:pt x="56" y="58"/>
                    <a:pt x="55" y="61"/>
                  </a:cubicBezTo>
                  <a:cubicBezTo>
                    <a:pt x="53" y="65"/>
                    <a:pt x="50" y="69"/>
                    <a:pt x="46" y="71"/>
                  </a:cubicBezTo>
                  <a:cubicBezTo>
                    <a:pt x="41" y="73"/>
                    <a:pt x="37" y="74"/>
                    <a:pt x="31" y="74"/>
                  </a:cubicBezTo>
                  <a:cubicBezTo>
                    <a:pt x="26" y="74"/>
                    <a:pt x="22" y="73"/>
                    <a:pt x="19" y="71"/>
                  </a:cubicBezTo>
                  <a:cubicBezTo>
                    <a:pt x="16" y="68"/>
                    <a:pt x="15" y="65"/>
                    <a:pt x="15" y="62"/>
                  </a:cubicBezTo>
                  <a:cubicBezTo>
                    <a:pt x="15" y="59"/>
                    <a:pt x="16" y="57"/>
                    <a:pt x="17" y="55"/>
                  </a:cubicBezTo>
                  <a:cubicBezTo>
                    <a:pt x="18" y="53"/>
                    <a:pt x="20" y="52"/>
                    <a:pt x="22" y="50"/>
                  </a:cubicBezTo>
                  <a:cubicBezTo>
                    <a:pt x="25" y="49"/>
                    <a:pt x="29" y="49"/>
                    <a:pt x="34" y="48"/>
                  </a:cubicBezTo>
                  <a:cubicBezTo>
                    <a:pt x="44" y="46"/>
                    <a:pt x="52" y="45"/>
                    <a:pt x="57" y="43"/>
                  </a:cubicBezTo>
                  <a:lnTo>
                    <a:pt x="5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8" name="ï$ḻíḋê"/>
            <p:cNvSpPr/>
            <p:nvPr/>
          </p:nvSpPr>
          <p:spPr bwMode="auto">
            <a:xfrm>
              <a:off x="8164766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9" name="îśḻïďè"/>
            <p:cNvSpPr/>
            <p:nvPr/>
          </p:nvSpPr>
          <p:spPr bwMode="auto">
            <a:xfrm>
              <a:off x="8315578" y="5675903"/>
              <a:ext cx="131763" cy="211138"/>
            </a:xfrm>
            <a:custGeom>
              <a:avLst/>
              <a:gdLst>
                <a:gd name="T0" fmla="*/ 57 w 71"/>
                <a:gd name="T1" fmla="*/ 40 h 114"/>
                <a:gd name="T2" fmla="*/ 48 w 71"/>
                <a:gd name="T3" fmla="*/ 32 h 114"/>
                <a:gd name="T4" fmla="*/ 35 w 71"/>
                <a:gd name="T5" fmla="*/ 29 h 114"/>
                <a:gd name="T6" fmla="*/ 17 w 71"/>
                <a:gd name="T7" fmla="*/ 35 h 114"/>
                <a:gd name="T8" fmla="*/ 4 w 71"/>
                <a:gd name="T9" fmla="*/ 50 h 114"/>
                <a:gd name="T10" fmla="*/ 0 w 71"/>
                <a:gd name="T11" fmla="*/ 72 h 114"/>
                <a:gd name="T12" fmla="*/ 5 w 71"/>
                <a:gd name="T13" fmla="*/ 94 h 114"/>
                <a:gd name="T14" fmla="*/ 17 w 71"/>
                <a:gd name="T15" fmla="*/ 109 h 114"/>
                <a:gd name="T16" fmla="*/ 35 w 71"/>
                <a:gd name="T17" fmla="*/ 114 h 114"/>
                <a:gd name="T18" fmla="*/ 58 w 71"/>
                <a:gd name="T19" fmla="*/ 102 h 114"/>
                <a:gd name="T20" fmla="*/ 58 w 71"/>
                <a:gd name="T21" fmla="*/ 112 h 114"/>
                <a:gd name="T22" fmla="*/ 71 w 71"/>
                <a:gd name="T23" fmla="*/ 112 h 114"/>
                <a:gd name="T24" fmla="*/ 71 w 71"/>
                <a:gd name="T25" fmla="*/ 0 h 114"/>
                <a:gd name="T26" fmla="*/ 57 w 71"/>
                <a:gd name="T27" fmla="*/ 0 h 114"/>
                <a:gd name="T28" fmla="*/ 57 w 71"/>
                <a:gd name="T29" fmla="*/ 40 h 114"/>
                <a:gd name="T30" fmla="*/ 52 w 71"/>
                <a:gd name="T31" fmla="*/ 95 h 114"/>
                <a:gd name="T32" fmla="*/ 37 w 71"/>
                <a:gd name="T33" fmla="*/ 103 h 114"/>
                <a:gd name="T34" fmla="*/ 21 w 71"/>
                <a:gd name="T35" fmla="*/ 95 h 114"/>
                <a:gd name="T36" fmla="*/ 15 w 71"/>
                <a:gd name="T37" fmla="*/ 72 h 114"/>
                <a:gd name="T38" fmla="*/ 21 w 71"/>
                <a:gd name="T39" fmla="*/ 48 h 114"/>
                <a:gd name="T40" fmla="*/ 36 w 71"/>
                <a:gd name="T41" fmla="*/ 41 h 114"/>
                <a:gd name="T42" fmla="*/ 52 w 71"/>
                <a:gd name="T43" fmla="*/ 48 h 114"/>
                <a:gd name="T44" fmla="*/ 58 w 71"/>
                <a:gd name="T45" fmla="*/ 73 h 114"/>
                <a:gd name="T46" fmla="*/ 52 w 71"/>
                <a:gd name="T47" fmla="*/ 9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114">
                  <a:moveTo>
                    <a:pt x="57" y="40"/>
                  </a:moveTo>
                  <a:cubicBezTo>
                    <a:pt x="55" y="37"/>
                    <a:pt x="52" y="34"/>
                    <a:pt x="48" y="32"/>
                  </a:cubicBezTo>
                  <a:cubicBezTo>
                    <a:pt x="44" y="30"/>
                    <a:pt x="40" y="29"/>
                    <a:pt x="35" y="29"/>
                  </a:cubicBezTo>
                  <a:cubicBezTo>
                    <a:pt x="28" y="29"/>
                    <a:pt x="22" y="31"/>
                    <a:pt x="17" y="35"/>
                  </a:cubicBezTo>
                  <a:cubicBezTo>
                    <a:pt x="11" y="38"/>
                    <a:pt x="7" y="43"/>
                    <a:pt x="4" y="50"/>
                  </a:cubicBezTo>
                  <a:cubicBezTo>
                    <a:pt x="2" y="56"/>
                    <a:pt x="0" y="64"/>
                    <a:pt x="0" y="72"/>
                  </a:cubicBezTo>
                  <a:cubicBezTo>
                    <a:pt x="0" y="80"/>
                    <a:pt x="2" y="87"/>
                    <a:pt x="5" y="94"/>
                  </a:cubicBezTo>
                  <a:cubicBezTo>
                    <a:pt x="8" y="100"/>
                    <a:pt x="12" y="105"/>
                    <a:pt x="17" y="109"/>
                  </a:cubicBezTo>
                  <a:cubicBezTo>
                    <a:pt x="23" y="112"/>
                    <a:pt x="29" y="114"/>
                    <a:pt x="35" y="114"/>
                  </a:cubicBezTo>
                  <a:cubicBezTo>
                    <a:pt x="45" y="114"/>
                    <a:pt x="53" y="110"/>
                    <a:pt x="58" y="10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57" y="40"/>
                  </a:lnTo>
                  <a:close/>
                  <a:moveTo>
                    <a:pt x="52" y="95"/>
                  </a:moveTo>
                  <a:cubicBezTo>
                    <a:pt x="48" y="100"/>
                    <a:pt x="43" y="103"/>
                    <a:pt x="37" y="103"/>
                  </a:cubicBezTo>
                  <a:cubicBezTo>
                    <a:pt x="31" y="103"/>
                    <a:pt x="25" y="100"/>
                    <a:pt x="21" y="95"/>
                  </a:cubicBezTo>
                  <a:cubicBezTo>
                    <a:pt x="17" y="90"/>
                    <a:pt x="15" y="82"/>
                    <a:pt x="15" y="72"/>
                  </a:cubicBezTo>
                  <a:cubicBezTo>
                    <a:pt x="15" y="61"/>
                    <a:pt x="17" y="53"/>
                    <a:pt x="21" y="48"/>
                  </a:cubicBezTo>
                  <a:cubicBezTo>
                    <a:pt x="25" y="43"/>
                    <a:pt x="30" y="41"/>
                    <a:pt x="36" y="41"/>
                  </a:cubicBezTo>
                  <a:cubicBezTo>
                    <a:pt x="42" y="41"/>
                    <a:pt x="48" y="43"/>
                    <a:pt x="52" y="48"/>
                  </a:cubicBezTo>
                  <a:cubicBezTo>
                    <a:pt x="56" y="54"/>
                    <a:pt x="58" y="62"/>
                    <a:pt x="58" y="73"/>
                  </a:cubicBezTo>
                  <a:cubicBezTo>
                    <a:pt x="58" y="83"/>
                    <a:pt x="56" y="91"/>
                    <a:pt x="5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0" name="iṡľîdé"/>
            <p:cNvSpPr/>
            <p:nvPr/>
          </p:nvSpPr>
          <p:spPr bwMode="auto">
            <a:xfrm>
              <a:off x="8550528" y="5675903"/>
              <a:ext cx="163513" cy="206375"/>
            </a:xfrm>
            <a:custGeom>
              <a:avLst/>
              <a:gdLst>
                <a:gd name="T0" fmla="*/ 103 w 103"/>
                <a:gd name="T1" fmla="*/ 0 h 130"/>
                <a:gd name="T2" fmla="*/ 0 w 103"/>
                <a:gd name="T3" fmla="*/ 0 h 130"/>
                <a:gd name="T4" fmla="*/ 0 w 103"/>
                <a:gd name="T5" fmla="*/ 15 h 130"/>
                <a:gd name="T6" fmla="*/ 43 w 103"/>
                <a:gd name="T7" fmla="*/ 15 h 130"/>
                <a:gd name="T8" fmla="*/ 43 w 103"/>
                <a:gd name="T9" fmla="*/ 130 h 130"/>
                <a:gd name="T10" fmla="*/ 59 w 103"/>
                <a:gd name="T11" fmla="*/ 130 h 130"/>
                <a:gd name="T12" fmla="*/ 59 w 103"/>
                <a:gd name="T13" fmla="*/ 15 h 130"/>
                <a:gd name="T14" fmla="*/ 103 w 103"/>
                <a:gd name="T15" fmla="*/ 15 h 130"/>
                <a:gd name="T16" fmla="*/ 103 w 103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0">
                  <a:moveTo>
                    <a:pt x="10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43" y="15"/>
                  </a:lnTo>
                  <a:lnTo>
                    <a:pt x="43" y="130"/>
                  </a:lnTo>
                  <a:lnTo>
                    <a:pt x="59" y="130"/>
                  </a:lnTo>
                  <a:lnTo>
                    <a:pt x="59" y="15"/>
                  </a:lnTo>
                  <a:lnTo>
                    <a:pt x="103" y="15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1" name="íṥḻíḋé"/>
            <p:cNvSpPr/>
            <p:nvPr/>
          </p:nvSpPr>
          <p:spPr bwMode="auto">
            <a:xfrm>
              <a:off x="869816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1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1" y="12"/>
                  </a:cubicBezTo>
                  <a:cubicBezTo>
                    <a:pt x="4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2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2" name="ïṡļïḍè"/>
            <p:cNvSpPr/>
            <p:nvPr/>
          </p:nvSpPr>
          <p:spPr bwMode="auto">
            <a:xfrm>
              <a:off x="8860091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7" y="18"/>
                    <a:pt x="64" y="11"/>
                    <a:pt x="58" y="7"/>
                  </a:cubicBezTo>
                  <a:cubicBezTo>
                    <a:pt x="53" y="2"/>
                    <a:pt x="45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6" y="82"/>
                    <a:pt x="25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3" name="iṩḷídê"/>
            <p:cNvSpPr/>
            <p:nvPr/>
          </p:nvSpPr>
          <p:spPr bwMode="auto">
            <a:xfrm>
              <a:off x="9010903" y="5675903"/>
              <a:ext cx="122238" cy="206375"/>
            </a:xfrm>
            <a:custGeom>
              <a:avLst/>
              <a:gdLst>
                <a:gd name="T0" fmla="*/ 54 w 66"/>
                <a:gd name="T1" fmla="*/ 33 h 112"/>
                <a:gd name="T2" fmla="*/ 38 w 66"/>
                <a:gd name="T3" fmla="*/ 29 h 112"/>
                <a:gd name="T4" fmla="*/ 14 w 66"/>
                <a:gd name="T5" fmla="*/ 40 h 112"/>
                <a:gd name="T6" fmla="*/ 14 w 66"/>
                <a:gd name="T7" fmla="*/ 0 h 112"/>
                <a:gd name="T8" fmla="*/ 0 w 66"/>
                <a:gd name="T9" fmla="*/ 0 h 112"/>
                <a:gd name="T10" fmla="*/ 0 w 66"/>
                <a:gd name="T11" fmla="*/ 112 h 112"/>
                <a:gd name="T12" fmla="*/ 14 w 66"/>
                <a:gd name="T13" fmla="*/ 112 h 112"/>
                <a:gd name="T14" fmla="*/ 14 w 66"/>
                <a:gd name="T15" fmla="*/ 68 h 112"/>
                <a:gd name="T16" fmla="*/ 16 w 66"/>
                <a:gd name="T17" fmla="*/ 53 h 112"/>
                <a:gd name="T18" fmla="*/ 24 w 66"/>
                <a:gd name="T19" fmla="*/ 44 h 112"/>
                <a:gd name="T20" fmla="*/ 35 w 66"/>
                <a:gd name="T21" fmla="*/ 41 h 112"/>
                <a:gd name="T22" fmla="*/ 48 w 66"/>
                <a:gd name="T23" fmla="*/ 46 h 112"/>
                <a:gd name="T24" fmla="*/ 53 w 66"/>
                <a:gd name="T25" fmla="*/ 61 h 112"/>
                <a:gd name="T26" fmla="*/ 53 w 66"/>
                <a:gd name="T27" fmla="*/ 112 h 112"/>
                <a:gd name="T28" fmla="*/ 66 w 66"/>
                <a:gd name="T29" fmla="*/ 112 h 112"/>
                <a:gd name="T30" fmla="*/ 66 w 66"/>
                <a:gd name="T31" fmla="*/ 61 h 112"/>
                <a:gd name="T32" fmla="*/ 63 w 66"/>
                <a:gd name="T33" fmla="*/ 43 h 112"/>
                <a:gd name="T34" fmla="*/ 54 w 66"/>
                <a:gd name="T35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12">
                  <a:moveTo>
                    <a:pt x="54" y="33"/>
                  </a:moveTo>
                  <a:cubicBezTo>
                    <a:pt x="50" y="30"/>
                    <a:pt x="44" y="29"/>
                    <a:pt x="38" y="29"/>
                  </a:cubicBezTo>
                  <a:cubicBezTo>
                    <a:pt x="28" y="29"/>
                    <a:pt x="20" y="33"/>
                    <a:pt x="14" y="4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1"/>
                    <a:pt x="15" y="56"/>
                    <a:pt x="16" y="53"/>
                  </a:cubicBezTo>
                  <a:cubicBezTo>
                    <a:pt x="18" y="49"/>
                    <a:pt x="20" y="46"/>
                    <a:pt x="24" y="44"/>
                  </a:cubicBezTo>
                  <a:cubicBezTo>
                    <a:pt x="28" y="42"/>
                    <a:pt x="31" y="41"/>
                    <a:pt x="35" y="41"/>
                  </a:cubicBezTo>
                  <a:cubicBezTo>
                    <a:pt x="41" y="41"/>
                    <a:pt x="45" y="43"/>
                    <a:pt x="48" y="46"/>
                  </a:cubicBezTo>
                  <a:cubicBezTo>
                    <a:pt x="51" y="49"/>
                    <a:pt x="53" y="54"/>
                    <a:pt x="53" y="61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3"/>
                    <a:pt x="65" y="47"/>
                    <a:pt x="63" y="43"/>
                  </a:cubicBezTo>
                  <a:cubicBezTo>
                    <a:pt x="62" y="38"/>
                    <a:pt x="58" y="35"/>
                    <a:pt x="5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4" name="íslîḍe"/>
            <p:cNvSpPr/>
            <p:nvPr/>
          </p:nvSpPr>
          <p:spPr bwMode="auto">
            <a:xfrm>
              <a:off x="9171241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9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3 w 66"/>
                <a:gd name="T27" fmla="*/ 34 h 83"/>
                <a:gd name="T28" fmla="*/ 53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6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3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3" y="28"/>
                    <a:pt x="53" y="34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6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5" name="ïṣľíḓè"/>
            <p:cNvSpPr/>
            <p:nvPr/>
          </p:nvSpPr>
          <p:spPr bwMode="auto">
            <a:xfrm>
              <a:off x="9322053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6" name="îš1ïḋé"/>
            <p:cNvSpPr/>
            <p:nvPr/>
          </p:nvSpPr>
          <p:spPr bwMode="auto">
            <a:xfrm>
              <a:off x="9491916" y="5675903"/>
              <a:ext cx="25400" cy="206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7" name="íŝḻíḍê"/>
            <p:cNvSpPr/>
            <p:nvPr/>
          </p:nvSpPr>
          <p:spPr bwMode="auto">
            <a:xfrm>
              <a:off x="9547478" y="5729878"/>
              <a:ext cx="141288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8" name="íṧḷíḓé"/>
            <p:cNvSpPr/>
            <p:nvPr/>
          </p:nvSpPr>
          <p:spPr bwMode="auto">
            <a:xfrm>
              <a:off x="9707816" y="5729878"/>
              <a:ext cx="131763" cy="214313"/>
            </a:xfrm>
            <a:custGeom>
              <a:avLst/>
              <a:gdLst>
                <a:gd name="T0" fmla="*/ 59 w 72"/>
                <a:gd name="T1" fmla="*/ 12 h 116"/>
                <a:gd name="T2" fmla="*/ 36 w 72"/>
                <a:gd name="T3" fmla="*/ 0 h 116"/>
                <a:gd name="T4" fmla="*/ 17 w 72"/>
                <a:gd name="T5" fmla="*/ 6 h 116"/>
                <a:gd name="T6" fmla="*/ 5 w 72"/>
                <a:gd name="T7" fmla="*/ 21 h 116"/>
                <a:gd name="T8" fmla="*/ 0 w 72"/>
                <a:gd name="T9" fmla="*/ 42 h 116"/>
                <a:gd name="T10" fmla="*/ 10 w 72"/>
                <a:gd name="T11" fmla="*/ 71 h 116"/>
                <a:gd name="T12" fmla="*/ 36 w 72"/>
                <a:gd name="T13" fmla="*/ 83 h 116"/>
                <a:gd name="T14" fmla="*/ 58 w 72"/>
                <a:gd name="T15" fmla="*/ 73 h 116"/>
                <a:gd name="T16" fmla="*/ 57 w 72"/>
                <a:gd name="T17" fmla="*/ 90 h 116"/>
                <a:gd name="T18" fmla="*/ 50 w 72"/>
                <a:gd name="T19" fmla="*/ 101 h 116"/>
                <a:gd name="T20" fmla="*/ 35 w 72"/>
                <a:gd name="T21" fmla="*/ 105 h 116"/>
                <a:gd name="T22" fmla="*/ 21 w 72"/>
                <a:gd name="T23" fmla="*/ 101 h 116"/>
                <a:gd name="T24" fmla="*/ 17 w 72"/>
                <a:gd name="T25" fmla="*/ 92 h 116"/>
                <a:gd name="T26" fmla="*/ 3 w 72"/>
                <a:gd name="T27" fmla="*/ 90 h 116"/>
                <a:gd name="T28" fmla="*/ 12 w 72"/>
                <a:gd name="T29" fmla="*/ 110 h 116"/>
                <a:gd name="T30" fmla="*/ 35 w 72"/>
                <a:gd name="T31" fmla="*/ 116 h 116"/>
                <a:gd name="T32" fmla="*/ 56 w 72"/>
                <a:gd name="T33" fmla="*/ 112 h 116"/>
                <a:gd name="T34" fmla="*/ 68 w 72"/>
                <a:gd name="T35" fmla="*/ 99 h 116"/>
                <a:gd name="T36" fmla="*/ 72 w 72"/>
                <a:gd name="T37" fmla="*/ 72 h 116"/>
                <a:gd name="T38" fmla="*/ 72 w 72"/>
                <a:gd name="T39" fmla="*/ 2 h 116"/>
                <a:gd name="T40" fmla="*/ 59 w 72"/>
                <a:gd name="T41" fmla="*/ 2 h 116"/>
                <a:gd name="T42" fmla="*/ 59 w 72"/>
                <a:gd name="T43" fmla="*/ 12 h 116"/>
                <a:gd name="T44" fmla="*/ 53 w 72"/>
                <a:gd name="T45" fmla="*/ 65 h 116"/>
                <a:gd name="T46" fmla="*/ 37 w 72"/>
                <a:gd name="T47" fmla="*/ 72 h 116"/>
                <a:gd name="T48" fmla="*/ 21 w 72"/>
                <a:gd name="T49" fmla="*/ 65 h 116"/>
                <a:gd name="T50" fmla="*/ 15 w 72"/>
                <a:gd name="T51" fmla="*/ 41 h 116"/>
                <a:gd name="T52" fmla="*/ 21 w 72"/>
                <a:gd name="T53" fmla="*/ 19 h 116"/>
                <a:gd name="T54" fmla="*/ 37 w 72"/>
                <a:gd name="T55" fmla="*/ 12 h 116"/>
                <a:gd name="T56" fmla="*/ 53 w 72"/>
                <a:gd name="T57" fmla="*/ 19 h 116"/>
                <a:gd name="T58" fmla="*/ 59 w 72"/>
                <a:gd name="T59" fmla="*/ 42 h 116"/>
                <a:gd name="T60" fmla="*/ 53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12"/>
                  </a:moveTo>
                  <a:cubicBezTo>
                    <a:pt x="53" y="4"/>
                    <a:pt x="45" y="0"/>
                    <a:pt x="36" y="0"/>
                  </a:cubicBezTo>
                  <a:cubicBezTo>
                    <a:pt x="28" y="0"/>
                    <a:pt x="22" y="2"/>
                    <a:pt x="17" y="6"/>
                  </a:cubicBezTo>
                  <a:cubicBezTo>
                    <a:pt x="11" y="9"/>
                    <a:pt x="7" y="14"/>
                    <a:pt x="5" y="21"/>
                  </a:cubicBezTo>
                  <a:cubicBezTo>
                    <a:pt x="2" y="27"/>
                    <a:pt x="0" y="34"/>
                    <a:pt x="0" y="42"/>
                  </a:cubicBezTo>
                  <a:cubicBezTo>
                    <a:pt x="0" y="53"/>
                    <a:pt x="3" y="63"/>
                    <a:pt x="10" y="71"/>
                  </a:cubicBezTo>
                  <a:cubicBezTo>
                    <a:pt x="16" y="79"/>
                    <a:pt x="24" y="83"/>
                    <a:pt x="36" y="83"/>
                  </a:cubicBezTo>
                  <a:cubicBezTo>
                    <a:pt x="45" y="83"/>
                    <a:pt x="52" y="80"/>
                    <a:pt x="58" y="73"/>
                  </a:cubicBezTo>
                  <a:cubicBezTo>
                    <a:pt x="58" y="82"/>
                    <a:pt x="58" y="88"/>
                    <a:pt x="57" y="90"/>
                  </a:cubicBezTo>
                  <a:cubicBezTo>
                    <a:pt x="56" y="95"/>
                    <a:pt x="53" y="99"/>
                    <a:pt x="50" y="101"/>
                  </a:cubicBezTo>
                  <a:cubicBezTo>
                    <a:pt x="47" y="104"/>
                    <a:pt x="42" y="105"/>
                    <a:pt x="35" y="105"/>
                  </a:cubicBezTo>
                  <a:cubicBezTo>
                    <a:pt x="29" y="105"/>
                    <a:pt x="25" y="104"/>
                    <a:pt x="21" y="101"/>
                  </a:cubicBezTo>
                  <a:cubicBezTo>
                    <a:pt x="19" y="99"/>
                    <a:pt x="17" y="96"/>
                    <a:pt x="17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9"/>
                    <a:pt x="6" y="105"/>
                    <a:pt x="12" y="110"/>
                  </a:cubicBezTo>
                  <a:cubicBezTo>
                    <a:pt x="18" y="114"/>
                    <a:pt x="26" y="116"/>
                    <a:pt x="35" y="116"/>
                  </a:cubicBezTo>
                  <a:cubicBezTo>
                    <a:pt x="43" y="116"/>
                    <a:pt x="50" y="115"/>
                    <a:pt x="56" y="112"/>
                  </a:cubicBezTo>
                  <a:cubicBezTo>
                    <a:pt x="62" y="109"/>
                    <a:pt x="66" y="104"/>
                    <a:pt x="68" y="99"/>
                  </a:cubicBezTo>
                  <a:cubicBezTo>
                    <a:pt x="71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9" y="2"/>
                    <a:pt x="59" y="2"/>
                    <a:pt x="59" y="2"/>
                  </a:cubicBezTo>
                  <a:lnTo>
                    <a:pt x="59" y="12"/>
                  </a:lnTo>
                  <a:close/>
                  <a:moveTo>
                    <a:pt x="53" y="65"/>
                  </a:moveTo>
                  <a:cubicBezTo>
                    <a:pt x="48" y="69"/>
                    <a:pt x="43" y="72"/>
                    <a:pt x="37" y="72"/>
                  </a:cubicBezTo>
                  <a:cubicBezTo>
                    <a:pt x="30" y="72"/>
                    <a:pt x="25" y="69"/>
                    <a:pt x="21" y="65"/>
                  </a:cubicBezTo>
                  <a:cubicBezTo>
                    <a:pt x="17" y="60"/>
                    <a:pt x="15" y="52"/>
                    <a:pt x="15" y="41"/>
                  </a:cubicBezTo>
                  <a:cubicBezTo>
                    <a:pt x="15" y="31"/>
                    <a:pt x="17" y="24"/>
                    <a:pt x="21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3" y="12"/>
                    <a:pt x="48" y="14"/>
                    <a:pt x="53" y="19"/>
                  </a:cubicBezTo>
                  <a:cubicBezTo>
                    <a:pt x="57" y="24"/>
                    <a:pt x="59" y="32"/>
                    <a:pt x="59" y="42"/>
                  </a:cubicBezTo>
                  <a:cubicBezTo>
                    <a:pt x="59" y="52"/>
                    <a:pt x="57" y="60"/>
                    <a:pt x="5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9" name="îŝlíde"/>
            <p:cNvSpPr/>
            <p:nvPr/>
          </p:nvSpPr>
          <p:spPr bwMode="auto">
            <a:xfrm>
              <a:off x="9864978" y="5733053"/>
              <a:ext cx="138113" cy="211138"/>
            </a:xfrm>
            <a:custGeom>
              <a:avLst/>
              <a:gdLst>
                <a:gd name="T0" fmla="*/ 43 w 75"/>
                <a:gd name="T1" fmla="*/ 47 h 114"/>
                <a:gd name="T2" fmla="*/ 38 w 75"/>
                <a:gd name="T3" fmla="*/ 66 h 114"/>
                <a:gd name="T4" fmla="*/ 32 w 75"/>
                <a:gd name="T5" fmla="*/ 47 h 114"/>
                <a:gd name="T6" fmla="*/ 15 w 75"/>
                <a:gd name="T7" fmla="*/ 0 h 114"/>
                <a:gd name="T8" fmla="*/ 0 w 75"/>
                <a:gd name="T9" fmla="*/ 0 h 114"/>
                <a:gd name="T10" fmla="*/ 31 w 75"/>
                <a:gd name="T11" fmla="*/ 81 h 114"/>
                <a:gd name="T12" fmla="*/ 30 w 75"/>
                <a:gd name="T13" fmla="*/ 85 h 114"/>
                <a:gd name="T14" fmla="*/ 25 w 75"/>
                <a:gd name="T15" fmla="*/ 95 h 114"/>
                <a:gd name="T16" fmla="*/ 21 w 75"/>
                <a:gd name="T17" fmla="*/ 99 h 114"/>
                <a:gd name="T18" fmla="*/ 14 w 75"/>
                <a:gd name="T19" fmla="*/ 101 h 114"/>
                <a:gd name="T20" fmla="*/ 6 w 75"/>
                <a:gd name="T21" fmla="*/ 100 h 114"/>
                <a:gd name="T22" fmla="*/ 7 w 75"/>
                <a:gd name="T23" fmla="*/ 113 h 114"/>
                <a:gd name="T24" fmla="*/ 16 w 75"/>
                <a:gd name="T25" fmla="*/ 114 h 114"/>
                <a:gd name="T26" fmla="*/ 27 w 75"/>
                <a:gd name="T27" fmla="*/ 111 h 114"/>
                <a:gd name="T28" fmla="*/ 36 w 75"/>
                <a:gd name="T29" fmla="*/ 101 h 114"/>
                <a:gd name="T30" fmla="*/ 44 w 75"/>
                <a:gd name="T31" fmla="*/ 83 h 114"/>
                <a:gd name="T32" fmla="*/ 75 w 75"/>
                <a:gd name="T33" fmla="*/ 0 h 114"/>
                <a:gd name="T34" fmla="*/ 61 w 75"/>
                <a:gd name="T35" fmla="*/ 0 h 114"/>
                <a:gd name="T36" fmla="*/ 43 w 75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14">
                  <a:moveTo>
                    <a:pt x="43" y="47"/>
                  </a:moveTo>
                  <a:cubicBezTo>
                    <a:pt x="41" y="53"/>
                    <a:pt x="39" y="60"/>
                    <a:pt x="38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30" y="85"/>
                  </a:cubicBezTo>
                  <a:cubicBezTo>
                    <a:pt x="28" y="90"/>
                    <a:pt x="26" y="94"/>
                    <a:pt x="25" y="95"/>
                  </a:cubicBezTo>
                  <a:cubicBezTo>
                    <a:pt x="24" y="97"/>
                    <a:pt x="23" y="98"/>
                    <a:pt x="21" y="99"/>
                  </a:cubicBezTo>
                  <a:cubicBezTo>
                    <a:pt x="19" y="100"/>
                    <a:pt x="17" y="101"/>
                    <a:pt x="14" y="101"/>
                  </a:cubicBezTo>
                  <a:cubicBezTo>
                    <a:pt x="11" y="101"/>
                    <a:pt x="9" y="101"/>
                    <a:pt x="6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1" y="114"/>
                    <a:pt x="13" y="114"/>
                    <a:pt x="16" y="114"/>
                  </a:cubicBezTo>
                  <a:cubicBezTo>
                    <a:pt x="21" y="114"/>
                    <a:pt x="24" y="113"/>
                    <a:pt x="27" y="111"/>
                  </a:cubicBezTo>
                  <a:cubicBezTo>
                    <a:pt x="31" y="109"/>
                    <a:pt x="33" y="106"/>
                    <a:pt x="36" y="101"/>
                  </a:cubicBezTo>
                  <a:cubicBezTo>
                    <a:pt x="38" y="98"/>
                    <a:pt x="40" y="92"/>
                    <a:pt x="44" y="8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0" name="íṧ1ïḍé"/>
            <p:cNvSpPr/>
            <p:nvPr/>
          </p:nvSpPr>
          <p:spPr bwMode="auto">
            <a:xfrm>
              <a:off x="10106278" y="5675903"/>
              <a:ext cx="155575" cy="206375"/>
            </a:xfrm>
            <a:custGeom>
              <a:avLst/>
              <a:gdLst>
                <a:gd name="T0" fmla="*/ 64 w 85"/>
                <a:gd name="T1" fmla="*/ 53 h 112"/>
                <a:gd name="T2" fmla="*/ 75 w 85"/>
                <a:gd name="T3" fmla="*/ 42 h 112"/>
                <a:gd name="T4" fmla="*/ 79 w 85"/>
                <a:gd name="T5" fmla="*/ 29 h 112"/>
                <a:gd name="T6" fmla="*/ 75 w 85"/>
                <a:gd name="T7" fmla="*/ 14 h 112"/>
                <a:gd name="T8" fmla="*/ 63 w 85"/>
                <a:gd name="T9" fmla="*/ 4 h 112"/>
                <a:gd name="T10" fmla="*/ 42 w 85"/>
                <a:gd name="T11" fmla="*/ 0 h 112"/>
                <a:gd name="T12" fmla="*/ 0 w 85"/>
                <a:gd name="T13" fmla="*/ 0 h 112"/>
                <a:gd name="T14" fmla="*/ 0 w 85"/>
                <a:gd name="T15" fmla="*/ 112 h 112"/>
                <a:gd name="T16" fmla="*/ 43 w 85"/>
                <a:gd name="T17" fmla="*/ 112 h 112"/>
                <a:gd name="T18" fmla="*/ 61 w 85"/>
                <a:gd name="T19" fmla="*/ 110 h 112"/>
                <a:gd name="T20" fmla="*/ 73 w 85"/>
                <a:gd name="T21" fmla="*/ 105 h 112"/>
                <a:gd name="T22" fmla="*/ 81 w 85"/>
                <a:gd name="T23" fmla="*/ 94 h 112"/>
                <a:gd name="T24" fmla="*/ 85 w 85"/>
                <a:gd name="T25" fmla="*/ 80 h 112"/>
                <a:gd name="T26" fmla="*/ 79 w 85"/>
                <a:gd name="T27" fmla="*/ 63 h 112"/>
                <a:gd name="T28" fmla="*/ 64 w 85"/>
                <a:gd name="T29" fmla="*/ 53 h 112"/>
                <a:gd name="T30" fmla="*/ 15 w 85"/>
                <a:gd name="T31" fmla="*/ 13 h 112"/>
                <a:gd name="T32" fmla="*/ 37 w 85"/>
                <a:gd name="T33" fmla="*/ 13 h 112"/>
                <a:gd name="T34" fmla="*/ 54 w 85"/>
                <a:gd name="T35" fmla="*/ 15 h 112"/>
                <a:gd name="T36" fmla="*/ 62 w 85"/>
                <a:gd name="T37" fmla="*/ 21 h 112"/>
                <a:gd name="T38" fmla="*/ 65 w 85"/>
                <a:gd name="T39" fmla="*/ 31 h 112"/>
                <a:gd name="T40" fmla="*/ 62 w 85"/>
                <a:gd name="T41" fmla="*/ 40 h 112"/>
                <a:gd name="T42" fmla="*/ 53 w 85"/>
                <a:gd name="T43" fmla="*/ 46 h 112"/>
                <a:gd name="T44" fmla="*/ 39 w 85"/>
                <a:gd name="T45" fmla="*/ 47 h 112"/>
                <a:gd name="T46" fmla="*/ 15 w 85"/>
                <a:gd name="T47" fmla="*/ 47 h 112"/>
                <a:gd name="T48" fmla="*/ 15 w 85"/>
                <a:gd name="T49" fmla="*/ 13 h 112"/>
                <a:gd name="T50" fmla="*/ 67 w 85"/>
                <a:gd name="T51" fmla="*/ 89 h 112"/>
                <a:gd name="T52" fmla="*/ 61 w 85"/>
                <a:gd name="T53" fmla="*/ 95 h 112"/>
                <a:gd name="T54" fmla="*/ 53 w 85"/>
                <a:gd name="T55" fmla="*/ 99 h 112"/>
                <a:gd name="T56" fmla="*/ 43 w 85"/>
                <a:gd name="T57" fmla="*/ 99 h 112"/>
                <a:gd name="T58" fmla="*/ 15 w 85"/>
                <a:gd name="T59" fmla="*/ 99 h 112"/>
                <a:gd name="T60" fmla="*/ 15 w 85"/>
                <a:gd name="T61" fmla="*/ 61 h 112"/>
                <a:gd name="T62" fmla="*/ 41 w 85"/>
                <a:gd name="T63" fmla="*/ 61 h 112"/>
                <a:gd name="T64" fmla="*/ 57 w 85"/>
                <a:gd name="T65" fmla="*/ 62 h 112"/>
                <a:gd name="T66" fmla="*/ 66 w 85"/>
                <a:gd name="T67" fmla="*/ 69 h 112"/>
                <a:gd name="T68" fmla="*/ 69 w 85"/>
                <a:gd name="T69" fmla="*/ 80 h 112"/>
                <a:gd name="T70" fmla="*/ 67 w 85"/>
                <a:gd name="T71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" h="112">
                  <a:moveTo>
                    <a:pt x="64" y="53"/>
                  </a:moveTo>
                  <a:cubicBezTo>
                    <a:pt x="69" y="50"/>
                    <a:pt x="73" y="47"/>
                    <a:pt x="75" y="42"/>
                  </a:cubicBezTo>
                  <a:cubicBezTo>
                    <a:pt x="78" y="38"/>
                    <a:pt x="79" y="34"/>
                    <a:pt x="79" y="29"/>
                  </a:cubicBezTo>
                  <a:cubicBezTo>
                    <a:pt x="79" y="24"/>
                    <a:pt x="78" y="19"/>
                    <a:pt x="75" y="14"/>
                  </a:cubicBezTo>
                  <a:cubicBezTo>
                    <a:pt x="72" y="9"/>
                    <a:pt x="68" y="6"/>
                    <a:pt x="63" y="4"/>
                  </a:cubicBezTo>
                  <a:cubicBezTo>
                    <a:pt x="57" y="1"/>
                    <a:pt x="51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50" y="112"/>
                    <a:pt x="56" y="112"/>
                    <a:pt x="61" y="110"/>
                  </a:cubicBezTo>
                  <a:cubicBezTo>
                    <a:pt x="66" y="109"/>
                    <a:pt x="70" y="107"/>
                    <a:pt x="73" y="105"/>
                  </a:cubicBezTo>
                  <a:cubicBezTo>
                    <a:pt x="76" y="102"/>
                    <a:pt x="79" y="99"/>
                    <a:pt x="81" y="94"/>
                  </a:cubicBezTo>
                  <a:cubicBezTo>
                    <a:pt x="84" y="90"/>
                    <a:pt x="85" y="85"/>
                    <a:pt x="85" y="80"/>
                  </a:cubicBezTo>
                  <a:cubicBezTo>
                    <a:pt x="85" y="73"/>
                    <a:pt x="83" y="68"/>
                    <a:pt x="79" y="63"/>
                  </a:cubicBezTo>
                  <a:cubicBezTo>
                    <a:pt x="76" y="58"/>
                    <a:pt x="70" y="55"/>
                    <a:pt x="64" y="53"/>
                  </a:cubicBezTo>
                  <a:close/>
                  <a:moveTo>
                    <a:pt x="15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45" y="13"/>
                    <a:pt x="51" y="14"/>
                    <a:pt x="54" y="15"/>
                  </a:cubicBezTo>
                  <a:cubicBezTo>
                    <a:pt x="58" y="16"/>
                    <a:pt x="60" y="18"/>
                    <a:pt x="62" y="21"/>
                  </a:cubicBezTo>
                  <a:cubicBezTo>
                    <a:pt x="64" y="24"/>
                    <a:pt x="65" y="27"/>
                    <a:pt x="65" y="31"/>
                  </a:cubicBezTo>
                  <a:cubicBezTo>
                    <a:pt x="65" y="35"/>
                    <a:pt x="64" y="38"/>
                    <a:pt x="62" y="40"/>
                  </a:cubicBezTo>
                  <a:cubicBezTo>
                    <a:pt x="60" y="43"/>
                    <a:pt x="57" y="45"/>
                    <a:pt x="53" y="46"/>
                  </a:cubicBezTo>
                  <a:cubicBezTo>
                    <a:pt x="50" y="47"/>
                    <a:pt x="46" y="47"/>
                    <a:pt x="39" y="47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5" y="13"/>
                  </a:lnTo>
                  <a:close/>
                  <a:moveTo>
                    <a:pt x="67" y="89"/>
                  </a:moveTo>
                  <a:cubicBezTo>
                    <a:pt x="66" y="92"/>
                    <a:pt x="64" y="94"/>
                    <a:pt x="61" y="95"/>
                  </a:cubicBezTo>
                  <a:cubicBezTo>
                    <a:pt x="59" y="97"/>
                    <a:pt x="56" y="98"/>
                    <a:pt x="53" y="99"/>
                  </a:cubicBezTo>
                  <a:cubicBezTo>
                    <a:pt x="51" y="99"/>
                    <a:pt x="48" y="99"/>
                    <a:pt x="43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1"/>
                    <a:pt x="53" y="61"/>
                    <a:pt x="57" y="62"/>
                  </a:cubicBezTo>
                  <a:cubicBezTo>
                    <a:pt x="61" y="64"/>
                    <a:pt x="64" y="66"/>
                    <a:pt x="66" y="69"/>
                  </a:cubicBezTo>
                  <a:cubicBezTo>
                    <a:pt x="68" y="72"/>
                    <a:pt x="69" y="76"/>
                    <a:pt x="69" y="80"/>
                  </a:cubicBezTo>
                  <a:cubicBezTo>
                    <a:pt x="69" y="83"/>
                    <a:pt x="69" y="87"/>
                    <a:pt x="6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1" name="iŝļidé"/>
            <p:cNvSpPr/>
            <p:nvPr/>
          </p:nvSpPr>
          <p:spPr bwMode="auto">
            <a:xfrm>
              <a:off x="1028884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2" name="í$lidè"/>
            <p:cNvSpPr/>
            <p:nvPr/>
          </p:nvSpPr>
          <p:spPr bwMode="auto">
            <a:xfrm>
              <a:off x="104571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" name="iSļiḋé"/>
            <p:cNvSpPr/>
            <p:nvPr/>
          </p:nvSpPr>
          <p:spPr bwMode="auto">
            <a:xfrm>
              <a:off x="10457116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" name="íṩḷïḑe"/>
            <p:cNvSpPr/>
            <p:nvPr/>
          </p:nvSpPr>
          <p:spPr bwMode="auto">
            <a:xfrm>
              <a:off x="105206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" name="i$ḷïḍè"/>
            <p:cNvSpPr/>
            <p:nvPr/>
          </p:nvSpPr>
          <p:spPr bwMode="auto">
            <a:xfrm>
              <a:off x="10488866" y="5733053"/>
              <a:ext cx="57150" cy="211138"/>
            </a:xfrm>
            <a:custGeom>
              <a:avLst/>
              <a:gdLst>
                <a:gd name="T0" fmla="*/ 17 w 31"/>
                <a:gd name="T1" fmla="*/ 85 h 114"/>
                <a:gd name="T2" fmla="*/ 15 w 31"/>
                <a:gd name="T3" fmla="*/ 99 h 114"/>
                <a:gd name="T4" fmla="*/ 9 w 31"/>
                <a:gd name="T5" fmla="*/ 102 h 114"/>
                <a:gd name="T6" fmla="*/ 2 w 31"/>
                <a:gd name="T7" fmla="*/ 101 h 114"/>
                <a:gd name="T8" fmla="*/ 0 w 31"/>
                <a:gd name="T9" fmla="*/ 113 h 114"/>
                <a:gd name="T10" fmla="*/ 11 w 31"/>
                <a:gd name="T11" fmla="*/ 114 h 114"/>
                <a:gd name="T12" fmla="*/ 27 w 31"/>
                <a:gd name="T13" fmla="*/ 107 h 114"/>
                <a:gd name="T14" fmla="*/ 31 w 31"/>
                <a:gd name="T15" fmla="*/ 86 h 114"/>
                <a:gd name="T16" fmla="*/ 31 w 31"/>
                <a:gd name="T17" fmla="*/ 0 h 114"/>
                <a:gd name="T18" fmla="*/ 17 w 31"/>
                <a:gd name="T19" fmla="*/ 0 h 114"/>
                <a:gd name="T20" fmla="*/ 17 w 31"/>
                <a:gd name="T2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14">
                  <a:moveTo>
                    <a:pt x="17" y="85"/>
                  </a:moveTo>
                  <a:cubicBezTo>
                    <a:pt x="17" y="93"/>
                    <a:pt x="17" y="98"/>
                    <a:pt x="15" y="99"/>
                  </a:cubicBezTo>
                  <a:cubicBezTo>
                    <a:pt x="14" y="101"/>
                    <a:pt x="12" y="102"/>
                    <a:pt x="9" y="102"/>
                  </a:cubicBezTo>
                  <a:cubicBezTo>
                    <a:pt x="7" y="102"/>
                    <a:pt x="5" y="102"/>
                    <a:pt x="2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4"/>
                    <a:pt x="7" y="114"/>
                    <a:pt x="11" y="114"/>
                  </a:cubicBezTo>
                  <a:cubicBezTo>
                    <a:pt x="18" y="114"/>
                    <a:pt x="24" y="112"/>
                    <a:pt x="27" y="107"/>
                  </a:cubicBezTo>
                  <a:cubicBezTo>
                    <a:pt x="30" y="103"/>
                    <a:pt x="31" y="96"/>
                    <a:pt x="31" y="8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" name="íṩliḋé"/>
            <p:cNvSpPr/>
            <p:nvPr/>
          </p:nvSpPr>
          <p:spPr bwMode="auto">
            <a:xfrm>
              <a:off x="10585703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" name="ísḷiďé"/>
            <p:cNvSpPr/>
            <p:nvPr/>
          </p:nvSpPr>
          <p:spPr bwMode="auto">
            <a:xfrm>
              <a:off x="10585703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" name="íṩļïḍe"/>
            <p:cNvSpPr/>
            <p:nvPr/>
          </p:nvSpPr>
          <p:spPr bwMode="auto">
            <a:xfrm>
              <a:off x="10649203" y="5729878"/>
              <a:ext cx="122238" cy="152400"/>
            </a:xfrm>
            <a:custGeom>
              <a:avLst/>
              <a:gdLst>
                <a:gd name="T0" fmla="*/ 65 w 66"/>
                <a:gd name="T1" fmla="*/ 20 h 83"/>
                <a:gd name="T2" fmla="*/ 61 w 66"/>
                <a:gd name="T3" fmla="*/ 10 h 83"/>
                <a:gd name="T4" fmla="*/ 52 w 66"/>
                <a:gd name="T5" fmla="*/ 3 h 83"/>
                <a:gd name="T6" fmla="*/ 38 w 66"/>
                <a:gd name="T7" fmla="*/ 0 h 83"/>
                <a:gd name="T8" fmla="*/ 12 w 66"/>
                <a:gd name="T9" fmla="*/ 14 h 83"/>
                <a:gd name="T10" fmla="*/ 12 w 66"/>
                <a:gd name="T11" fmla="*/ 2 h 83"/>
                <a:gd name="T12" fmla="*/ 0 w 66"/>
                <a:gd name="T13" fmla="*/ 2 h 83"/>
                <a:gd name="T14" fmla="*/ 0 w 66"/>
                <a:gd name="T15" fmla="*/ 83 h 83"/>
                <a:gd name="T16" fmla="*/ 14 w 66"/>
                <a:gd name="T17" fmla="*/ 83 h 83"/>
                <a:gd name="T18" fmla="*/ 14 w 66"/>
                <a:gd name="T19" fmla="*/ 39 h 83"/>
                <a:gd name="T20" fmla="*/ 20 w 66"/>
                <a:gd name="T21" fmla="*/ 18 h 83"/>
                <a:gd name="T22" fmla="*/ 35 w 66"/>
                <a:gd name="T23" fmla="*/ 12 h 83"/>
                <a:gd name="T24" fmla="*/ 45 w 66"/>
                <a:gd name="T25" fmla="*/ 15 h 83"/>
                <a:gd name="T26" fmla="*/ 51 w 66"/>
                <a:gd name="T27" fmla="*/ 21 h 83"/>
                <a:gd name="T28" fmla="*/ 52 w 66"/>
                <a:gd name="T29" fmla="*/ 34 h 83"/>
                <a:gd name="T30" fmla="*/ 52 w 66"/>
                <a:gd name="T31" fmla="*/ 83 h 83"/>
                <a:gd name="T32" fmla="*/ 66 w 66"/>
                <a:gd name="T33" fmla="*/ 83 h 83"/>
                <a:gd name="T34" fmla="*/ 66 w 66"/>
                <a:gd name="T35" fmla="*/ 33 h 83"/>
                <a:gd name="T36" fmla="*/ 65 w 66"/>
                <a:gd name="T37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5" y="20"/>
                  </a:moveTo>
                  <a:cubicBezTo>
                    <a:pt x="64" y="16"/>
                    <a:pt x="63" y="13"/>
                    <a:pt x="61" y="10"/>
                  </a:cubicBez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" name="í$ľíḍê"/>
            <p:cNvSpPr/>
            <p:nvPr/>
          </p:nvSpPr>
          <p:spPr bwMode="auto">
            <a:xfrm>
              <a:off x="10800016" y="5729878"/>
              <a:ext cx="133350" cy="214313"/>
            </a:xfrm>
            <a:custGeom>
              <a:avLst/>
              <a:gdLst>
                <a:gd name="T0" fmla="*/ 59 w 72"/>
                <a:gd name="T1" fmla="*/ 2 h 116"/>
                <a:gd name="T2" fmla="*/ 59 w 72"/>
                <a:gd name="T3" fmla="*/ 12 h 116"/>
                <a:gd name="T4" fmla="*/ 35 w 72"/>
                <a:gd name="T5" fmla="*/ 0 h 116"/>
                <a:gd name="T6" fmla="*/ 16 w 72"/>
                <a:gd name="T7" fmla="*/ 6 h 116"/>
                <a:gd name="T8" fmla="*/ 4 w 72"/>
                <a:gd name="T9" fmla="*/ 21 h 116"/>
                <a:gd name="T10" fmla="*/ 0 w 72"/>
                <a:gd name="T11" fmla="*/ 42 h 116"/>
                <a:gd name="T12" fmla="*/ 9 w 72"/>
                <a:gd name="T13" fmla="*/ 71 h 116"/>
                <a:gd name="T14" fmla="*/ 35 w 72"/>
                <a:gd name="T15" fmla="*/ 83 h 116"/>
                <a:gd name="T16" fmla="*/ 58 w 72"/>
                <a:gd name="T17" fmla="*/ 73 h 116"/>
                <a:gd name="T18" fmla="*/ 57 w 72"/>
                <a:gd name="T19" fmla="*/ 90 h 116"/>
                <a:gd name="T20" fmla="*/ 49 w 72"/>
                <a:gd name="T21" fmla="*/ 101 h 116"/>
                <a:gd name="T22" fmla="*/ 35 w 72"/>
                <a:gd name="T23" fmla="*/ 105 h 116"/>
                <a:gd name="T24" fmla="*/ 21 w 72"/>
                <a:gd name="T25" fmla="*/ 101 h 116"/>
                <a:gd name="T26" fmla="*/ 16 w 72"/>
                <a:gd name="T27" fmla="*/ 92 h 116"/>
                <a:gd name="T28" fmla="*/ 3 w 72"/>
                <a:gd name="T29" fmla="*/ 90 h 116"/>
                <a:gd name="T30" fmla="*/ 11 w 72"/>
                <a:gd name="T31" fmla="*/ 110 h 116"/>
                <a:gd name="T32" fmla="*/ 35 w 72"/>
                <a:gd name="T33" fmla="*/ 116 h 116"/>
                <a:gd name="T34" fmla="*/ 55 w 72"/>
                <a:gd name="T35" fmla="*/ 112 h 116"/>
                <a:gd name="T36" fmla="*/ 68 w 72"/>
                <a:gd name="T37" fmla="*/ 99 h 116"/>
                <a:gd name="T38" fmla="*/ 72 w 72"/>
                <a:gd name="T39" fmla="*/ 72 h 116"/>
                <a:gd name="T40" fmla="*/ 72 w 72"/>
                <a:gd name="T41" fmla="*/ 2 h 116"/>
                <a:gd name="T42" fmla="*/ 59 w 72"/>
                <a:gd name="T43" fmla="*/ 2 h 116"/>
                <a:gd name="T44" fmla="*/ 52 w 72"/>
                <a:gd name="T45" fmla="*/ 65 h 116"/>
                <a:gd name="T46" fmla="*/ 36 w 72"/>
                <a:gd name="T47" fmla="*/ 72 h 116"/>
                <a:gd name="T48" fmla="*/ 20 w 72"/>
                <a:gd name="T49" fmla="*/ 65 h 116"/>
                <a:gd name="T50" fmla="*/ 14 w 72"/>
                <a:gd name="T51" fmla="*/ 41 h 116"/>
                <a:gd name="T52" fmla="*/ 20 w 72"/>
                <a:gd name="T53" fmla="*/ 19 h 116"/>
                <a:gd name="T54" fmla="*/ 36 w 72"/>
                <a:gd name="T55" fmla="*/ 12 h 116"/>
                <a:gd name="T56" fmla="*/ 52 w 72"/>
                <a:gd name="T57" fmla="*/ 19 h 116"/>
                <a:gd name="T58" fmla="*/ 59 w 72"/>
                <a:gd name="T59" fmla="*/ 42 h 116"/>
                <a:gd name="T60" fmla="*/ 52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2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53" y="4"/>
                    <a:pt x="45" y="0"/>
                    <a:pt x="35" y="0"/>
                  </a:cubicBezTo>
                  <a:cubicBezTo>
                    <a:pt x="28" y="0"/>
                    <a:pt x="22" y="2"/>
                    <a:pt x="16" y="6"/>
                  </a:cubicBezTo>
                  <a:cubicBezTo>
                    <a:pt x="11" y="9"/>
                    <a:pt x="7" y="14"/>
                    <a:pt x="4" y="21"/>
                  </a:cubicBezTo>
                  <a:cubicBezTo>
                    <a:pt x="1" y="27"/>
                    <a:pt x="0" y="34"/>
                    <a:pt x="0" y="42"/>
                  </a:cubicBezTo>
                  <a:cubicBezTo>
                    <a:pt x="0" y="53"/>
                    <a:pt x="3" y="63"/>
                    <a:pt x="9" y="71"/>
                  </a:cubicBezTo>
                  <a:cubicBezTo>
                    <a:pt x="15" y="79"/>
                    <a:pt x="24" y="83"/>
                    <a:pt x="35" y="83"/>
                  </a:cubicBezTo>
                  <a:cubicBezTo>
                    <a:pt x="44" y="83"/>
                    <a:pt x="51" y="80"/>
                    <a:pt x="58" y="73"/>
                  </a:cubicBezTo>
                  <a:cubicBezTo>
                    <a:pt x="58" y="82"/>
                    <a:pt x="57" y="88"/>
                    <a:pt x="57" y="90"/>
                  </a:cubicBezTo>
                  <a:cubicBezTo>
                    <a:pt x="55" y="95"/>
                    <a:pt x="53" y="99"/>
                    <a:pt x="49" y="101"/>
                  </a:cubicBezTo>
                  <a:cubicBezTo>
                    <a:pt x="46" y="104"/>
                    <a:pt x="41" y="105"/>
                    <a:pt x="35" y="105"/>
                  </a:cubicBezTo>
                  <a:cubicBezTo>
                    <a:pt x="29" y="105"/>
                    <a:pt x="24" y="104"/>
                    <a:pt x="21" y="101"/>
                  </a:cubicBezTo>
                  <a:cubicBezTo>
                    <a:pt x="18" y="99"/>
                    <a:pt x="17" y="96"/>
                    <a:pt x="16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" y="99"/>
                    <a:pt x="5" y="105"/>
                    <a:pt x="11" y="110"/>
                  </a:cubicBezTo>
                  <a:cubicBezTo>
                    <a:pt x="17" y="114"/>
                    <a:pt x="25" y="116"/>
                    <a:pt x="35" y="116"/>
                  </a:cubicBezTo>
                  <a:cubicBezTo>
                    <a:pt x="43" y="116"/>
                    <a:pt x="50" y="115"/>
                    <a:pt x="55" y="112"/>
                  </a:cubicBezTo>
                  <a:cubicBezTo>
                    <a:pt x="61" y="109"/>
                    <a:pt x="65" y="104"/>
                    <a:pt x="68" y="99"/>
                  </a:cubicBezTo>
                  <a:cubicBezTo>
                    <a:pt x="70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59" y="2"/>
                  </a:lnTo>
                  <a:close/>
                  <a:moveTo>
                    <a:pt x="52" y="65"/>
                  </a:moveTo>
                  <a:cubicBezTo>
                    <a:pt x="48" y="69"/>
                    <a:pt x="43" y="72"/>
                    <a:pt x="36" y="72"/>
                  </a:cubicBezTo>
                  <a:cubicBezTo>
                    <a:pt x="30" y="72"/>
                    <a:pt x="25" y="69"/>
                    <a:pt x="20" y="65"/>
                  </a:cubicBezTo>
                  <a:cubicBezTo>
                    <a:pt x="16" y="60"/>
                    <a:pt x="14" y="52"/>
                    <a:pt x="14" y="41"/>
                  </a:cubicBezTo>
                  <a:cubicBezTo>
                    <a:pt x="14" y="31"/>
                    <a:pt x="16" y="24"/>
                    <a:pt x="20" y="19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42" y="12"/>
                    <a:pt x="48" y="14"/>
                    <a:pt x="52" y="19"/>
                  </a:cubicBezTo>
                  <a:cubicBezTo>
                    <a:pt x="56" y="24"/>
                    <a:pt x="59" y="32"/>
                    <a:pt x="59" y="42"/>
                  </a:cubicBezTo>
                  <a:cubicBezTo>
                    <a:pt x="59" y="52"/>
                    <a:pt x="57" y="60"/>
                    <a:pt x="5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" name="î$1ïḍè"/>
            <p:cNvSpPr/>
            <p:nvPr/>
          </p:nvSpPr>
          <p:spPr bwMode="auto">
            <a:xfrm>
              <a:off x="5231066" y="5675903"/>
              <a:ext cx="161925" cy="211138"/>
            </a:xfrm>
            <a:custGeom>
              <a:avLst/>
              <a:gdLst>
                <a:gd name="T0" fmla="*/ 73 w 88"/>
                <a:gd name="T1" fmla="*/ 65 h 114"/>
                <a:gd name="T2" fmla="*/ 66 w 88"/>
                <a:gd name="T3" fmla="*/ 93 h 114"/>
                <a:gd name="T4" fmla="*/ 43 w 88"/>
                <a:gd name="T5" fmla="*/ 101 h 114"/>
                <a:gd name="T6" fmla="*/ 27 w 88"/>
                <a:gd name="T7" fmla="*/ 97 h 114"/>
                <a:gd name="T8" fmla="*/ 17 w 88"/>
                <a:gd name="T9" fmla="*/ 86 h 114"/>
                <a:gd name="T10" fmla="*/ 15 w 88"/>
                <a:gd name="T11" fmla="*/ 65 h 114"/>
                <a:gd name="T12" fmla="*/ 15 w 88"/>
                <a:gd name="T13" fmla="*/ 0 h 114"/>
                <a:gd name="T14" fmla="*/ 0 w 88"/>
                <a:gd name="T15" fmla="*/ 0 h 114"/>
                <a:gd name="T16" fmla="*/ 0 w 88"/>
                <a:gd name="T17" fmla="*/ 65 h 114"/>
                <a:gd name="T18" fmla="*/ 4 w 88"/>
                <a:gd name="T19" fmla="*/ 93 h 114"/>
                <a:gd name="T20" fmla="*/ 18 w 88"/>
                <a:gd name="T21" fmla="*/ 109 h 114"/>
                <a:gd name="T22" fmla="*/ 44 w 88"/>
                <a:gd name="T23" fmla="*/ 114 h 114"/>
                <a:gd name="T24" fmla="*/ 70 w 88"/>
                <a:gd name="T25" fmla="*/ 108 h 114"/>
                <a:gd name="T26" fmla="*/ 84 w 88"/>
                <a:gd name="T27" fmla="*/ 92 h 114"/>
                <a:gd name="T28" fmla="*/ 88 w 88"/>
                <a:gd name="T29" fmla="*/ 65 h 114"/>
                <a:gd name="T30" fmla="*/ 88 w 88"/>
                <a:gd name="T31" fmla="*/ 0 h 114"/>
                <a:gd name="T32" fmla="*/ 73 w 88"/>
                <a:gd name="T33" fmla="*/ 0 h 114"/>
                <a:gd name="T34" fmla="*/ 73 w 88"/>
                <a:gd name="T35" fmla="*/ 6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14">
                  <a:moveTo>
                    <a:pt x="73" y="65"/>
                  </a:moveTo>
                  <a:cubicBezTo>
                    <a:pt x="73" y="79"/>
                    <a:pt x="71" y="88"/>
                    <a:pt x="66" y="93"/>
                  </a:cubicBezTo>
                  <a:cubicBezTo>
                    <a:pt x="62" y="98"/>
                    <a:pt x="54" y="101"/>
                    <a:pt x="43" y="101"/>
                  </a:cubicBezTo>
                  <a:cubicBezTo>
                    <a:pt x="37" y="101"/>
                    <a:pt x="31" y="100"/>
                    <a:pt x="27" y="97"/>
                  </a:cubicBezTo>
                  <a:cubicBezTo>
                    <a:pt x="22" y="95"/>
                    <a:pt x="19" y="91"/>
                    <a:pt x="17" y="86"/>
                  </a:cubicBezTo>
                  <a:cubicBezTo>
                    <a:pt x="16" y="82"/>
                    <a:pt x="15" y="75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1" y="86"/>
                    <a:pt x="4" y="93"/>
                  </a:cubicBezTo>
                  <a:cubicBezTo>
                    <a:pt x="7" y="100"/>
                    <a:pt x="12" y="105"/>
                    <a:pt x="18" y="109"/>
                  </a:cubicBezTo>
                  <a:cubicBezTo>
                    <a:pt x="25" y="112"/>
                    <a:pt x="34" y="114"/>
                    <a:pt x="44" y="114"/>
                  </a:cubicBezTo>
                  <a:cubicBezTo>
                    <a:pt x="55" y="114"/>
                    <a:pt x="64" y="112"/>
                    <a:pt x="70" y="108"/>
                  </a:cubicBezTo>
                  <a:cubicBezTo>
                    <a:pt x="77" y="104"/>
                    <a:pt x="82" y="98"/>
                    <a:pt x="84" y="92"/>
                  </a:cubicBezTo>
                  <a:cubicBezTo>
                    <a:pt x="87" y="85"/>
                    <a:pt x="88" y="76"/>
                    <a:pt x="88" y="6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7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" name="ïṡļîḑê"/>
            <p:cNvSpPr/>
            <p:nvPr/>
          </p:nvSpPr>
          <p:spPr bwMode="auto">
            <a:xfrm>
              <a:off x="5435853" y="5729878"/>
              <a:ext cx="120650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91149" y="271818"/>
            <a:ext cx="37836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24000">
                      <a:srgbClr val="005B94"/>
                    </a:gs>
                    <a:gs pos="100000">
                      <a:srgbClr val="4EB7DA"/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中华崛起之实验数据展示</a:t>
            </a:r>
            <a:endParaRPr lang="zh-CN" altLang="en-US" sz="2400" dirty="0">
              <a:gradFill>
                <a:gsLst>
                  <a:gs pos="24000">
                    <a:srgbClr val="005B94"/>
                  </a:gs>
                  <a:gs pos="100000">
                    <a:srgbClr val="4EB7DA"/>
                  </a:gs>
                </a:gsLst>
                <a:lin ang="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23010" y="4116279"/>
            <a:ext cx="35396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6BA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北京科技大学</a:t>
            </a:r>
            <a:endParaRPr lang="zh-CN" altLang="en-US" sz="2400" b="1" dirty="0">
              <a:solidFill>
                <a:srgbClr val="006BA8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23010" y="4699615"/>
            <a:ext cx="4731657" cy="102932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北京科技大学于</a:t>
            </a:r>
            <a:r>
              <a:rPr lang="en-US" altLang="zh-CN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1952</a:t>
            </a:r>
            <a:r>
              <a:rPr lang="zh-CN" altLang="en-US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年由天津大学（原北洋大学）、清华大学等</a:t>
            </a:r>
            <a:r>
              <a:rPr lang="en-US" altLang="zh-CN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6</a:t>
            </a:r>
            <a:r>
              <a:rPr lang="zh-CN" altLang="en-US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所国内著名大学的矿冶系科组建而成，现已发展成为以工为主，工、理、管、文、经、法等多学科协调发展的教育部直属全国重点大学，是全国首批正式成立研究生院的高等学校之一。</a:t>
            </a:r>
            <a:endParaRPr lang="zh-CN" altLang="en-US" sz="1200" b="1" dirty="0">
              <a:solidFill>
                <a:srgbClr val="006BA8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graphicFrame>
        <p:nvGraphicFramePr>
          <p:cNvPr id="5" name="PA_Chart 5"/>
          <p:cNvGraphicFramePr/>
          <p:nvPr>
            <p:custDataLst>
              <p:tags r:id="rId4"/>
            </p:custDataLst>
          </p:nvPr>
        </p:nvGraphicFramePr>
        <p:xfrm>
          <a:off x="3934439" y="1167446"/>
          <a:ext cx="3655244" cy="24203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6" name="PA_Chart 10"/>
          <p:cNvGraphicFramePr/>
          <p:nvPr>
            <p:custDataLst>
              <p:tags r:id="rId5"/>
            </p:custDataLst>
          </p:nvPr>
        </p:nvGraphicFramePr>
        <p:xfrm>
          <a:off x="7388839" y="1476265"/>
          <a:ext cx="2944044" cy="21115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直接连接符 6"/>
          <p:cNvCxnSpPr/>
          <p:nvPr/>
        </p:nvCxnSpPr>
        <p:spPr>
          <a:xfrm>
            <a:off x="4909983" y="4244865"/>
            <a:ext cx="0" cy="1422400"/>
          </a:xfrm>
          <a:prstGeom prst="line">
            <a:avLst/>
          </a:prstGeom>
          <a:ln w="19050">
            <a:gradFill flip="none" rotWithShape="1">
              <a:gsLst>
                <a:gs pos="0">
                  <a:srgbClr val="0679E4">
                    <a:alpha val="52000"/>
                  </a:srgbClr>
                </a:gs>
                <a:gs pos="100000">
                  <a:srgbClr val="0679E4">
                    <a:alpha val="5200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PA_组合 19"/>
          <p:cNvGrpSpPr/>
          <p:nvPr>
            <p:custDataLst>
              <p:tags r:id="rId6"/>
            </p:custDataLst>
          </p:nvPr>
        </p:nvGrpSpPr>
        <p:grpSpPr>
          <a:xfrm>
            <a:off x="4710842" y="1939609"/>
            <a:ext cx="2102439" cy="839950"/>
            <a:chOff x="1839209" y="3497701"/>
            <a:chExt cx="2102439" cy="839950"/>
          </a:xfrm>
        </p:grpSpPr>
        <p:sp>
          <p:nvSpPr>
            <p:cNvPr id="12" name="文本框 11"/>
            <p:cNvSpPr txBox="1"/>
            <p:nvPr/>
          </p:nvSpPr>
          <p:spPr>
            <a:xfrm>
              <a:off x="2186923" y="3497701"/>
              <a:ext cx="144662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spc="300" dirty="0">
                  <a:solidFill>
                    <a:srgbClr val="006BA8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27%</a:t>
              </a:r>
              <a:endParaRPr lang="en-US" altLang="zh-CN" sz="3200" spc="300" dirty="0">
                <a:solidFill>
                  <a:srgbClr val="006BA8"/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839209" y="4029874"/>
              <a:ext cx="21024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006BA8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实验数据</a:t>
              </a:r>
              <a:endParaRPr lang="zh-CN" altLang="en-US" sz="1400" dirty="0">
                <a:solidFill>
                  <a:srgbClr val="006BA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14" name="PA_组合 22"/>
          <p:cNvGrpSpPr/>
          <p:nvPr>
            <p:custDataLst>
              <p:tags r:id="rId7"/>
            </p:custDataLst>
          </p:nvPr>
        </p:nvGrpSpPr>
        <p:grpSpPr>
          <a:xfrm>
            <a:off x="7783383" y="2171179"/>
            <a:ext cx="2102439" cy="723796"/>
            <a:chOff x="1812950" y="3574861"/>
            <a:chExt cx="2102439" cy="723796"/>
          </a:xfrm>
        </p:grpSpPr>
        <p:sp>
          <p:nvSpPr>
            <p:cNvPr id="15" name="文本框 14"/>
            <p:cNvSpPr txBox="1"/>
            <p:nvPr/>
          </p:nvSpPr>
          <p:spPr>
            <a:xfrm>
              <a:off x="2167117" y="3574861"/>
              <a:ext cx="144662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spc="300" dirty="0">
                  <a:solidFill>
                    <a:srgbClr val="006BA8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40%</a:t>
              </a:r>
              <a:endParaRPr lang="en-US" altLang="zh-CN" sz="3200" spc="300" dirty="0">
                <a:solidFill>
                  <a:srgbClr val="006BA8"/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812950" y="4021658"/>
              <a:ext cx="21024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rgbClr val="006BA8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实验数据</a:t>
              </a:r>
              <a:endParaRPr lang="zh-CN" altLang="en-US" sz="1200" dirty="0">
                <a:solidFill>
                  <a:srgbClr val="006BA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aphicFrame>
        <p:nvGraphicFramePr>
          <p:cNvPr id="17" name="PA_Chart 4"/>
          <p:cNvGraphicFramePr/>
          <p:nvPr>
            <p:custDataLst>
              <p:tags r:id="rId8"/>
            </p:custDataLst>
          </p:nvPr>
        </p:nvGraphicFramePr>
        <p:xfrm>
          <a:off x="688156" y="2279288"/>
          <a:ext cx="4404544" cy="29363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8" name="PA_组合 18"/>
          <p:cNvGrpSpPr/>
          <p:nvPr>
            <p:custDataLst>
              <p:tags r:id="rId9"/>
            </p:custDataLst>
          </p:nvPr>
        </p:nvGrpSpPr>
        <p:grpSpPr>
          <a:xfrm>
            <a:off x="1839209" y="3196683"/>
            <a:ext cx="2102439" cy="1101573"/>
            <a:chOff x="1839209" y="3417585"/>
            <a:chExt cx="2102439" cy="1101573"/>
          </a:xfrm>
        </p:grpSpPr>
        <p:sp>
          <p:nvSpPr>
            <p:cNvPr id="19" name="文本框 18"/>
            <p:cNvSpPr txBox="1"/>
            <p:nvPr/>
          </p:nvSpPr>
          <p:spPr>
            <a:xfrm>
              <a:off x="2167117" y="3417585"/>
              <a:ext cx="14466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spc="300" dirty="0">
                  <a:solidFill>
                    <a:srgbClr val="006BA8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20</a:t>
              </a:r>
              <a:r>
                <a:rPr lang="en-US" altLang="zh-CN" sz="4000" spc="600" dirty="0">
                  <a:solidFill>
                    <a:srgbClr val="006BA8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%</a:t>
              </a:r>
              <a:endParaRPr lang="en-US" altLang="zh-CN" sz="4000" spc="600" dirty="0">
                <a:solidFill>
                  <a:srgbClr val="006BA8"/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839209" y="4149826"/>
              <a:ext cx="21024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BA8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实验数据</a:t>
              </a:r>
              <a:endParaRPr lang="zh-CN" altLang="en-US" dirty="0">
                <a:solidFill>
                  <a:srgbClr val="006BA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5134241" y="4610319"/>
            <a:ext cx="373626" cy="56921"/>
          </a:xfrm>
          <a:prstGeom prst="rect">
            <a:avLst/>
          </a:prstGeom>
          <a:gradFill>
            <a:gsLst>
              <a:gs pos="0">
                <a:srgbClr val="0679E4">
                  <a:alpha val="0"/>
                </a:srgbClr>
              </a:gs>
              <a:gs pos="100000">
                <a:srgbClr val="005B94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4863156" y="4151211"/>
            <a:ext cx="93654" cy="93654"/>
          </a:xfrm>
          <a:prstGeom prst="ellipse">
            <a:avLst/>
          </a:prstGeom>
          <a:gradFill>
            <a:gsLst>
              <a:gs pos="0">
                <a:srgbClr val="0679E4">
                  <a:lumMod val="91000"/>
                </a:srgbClr>
              </a:gs>
              <a:gs pos="100000">
                <a:srgbClr val="0679E4">
                  <a:alpha val="72000"/>
                  <a:lumMod val="92000"/>
                  <a:lumOff val="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6995491" y="4244865"/>
            <a:ext cx="207622" cy="216108"/>
            <a:chOff x="6110934" y="598864"/>
            <a:chExt cx="416948" cy="433995"/>
          </a:xfrm>
          <a:solidFill>
            <a:srgbClr val="005B94"/>
          </a:solidFill>
        </p:grpSpPr>
        <p:sp>
          <p:nvSpPr>
            <p:cNvPr id="22" name="îŝľîḓê"/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íṣlíḑe"/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îSḻide"/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iṣlîḋè"/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îŝ1ide"/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í$ḻíde"/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图片 88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515" b="4027"/>
          <a:stretch>
            <a:fillRect/>
          </a:stretch>
        </p:blipFill>
        <p:spPr>
          <a:xfrm>
            <a:off x="0" y="3967936"/>
            <a:ext cx="12192000" cy="2914103"/>
          </a:xfrm>
          <a:prstGeom prst="rect">
            <a:avLst/>
          </a:prstGeom>
        </p:spPr>
      </p:pic>
      <p:grpSp>
        <p:nvGrpSpPr>
          <p:cNvPr id="25" name="组合 24"/>
          <p:cNvGrpSpPr/>
          <p:nvPr>
            <p:custDataLst>
              <p:tags r:id="rId11"/>
            </p:custDataLst>
          </p:nvPr>
        </p:nvGrpSpPr>
        <p:grpSpPr>
          <a:xfrm>
            <a:off x="3080056" y="1273503"/>
            <a:ext cx="3197778" cy="2104117"/>
            <a:chOff x="400453" y="2181607"/>
            <a:chExt cx="3197778" cy="2104117"/>
          </a:xfrm>
        </p:grpSpPr>
        <p:grpSp>
          <p:nvGrpSpPr>
            <p:cNvPr id="26" name="组合 25"/>
            <p:cNvGrpSpPr/>
            <p:nvPr/>
          </p:nvGrpSpPr>
          <p:grpSpPr>
            <a:xfrm>
              <a:off x="400453" y="2181607"/>
              <a:ext cx="3197778" cy="2104117"/>
              <a:chOff x="400453" y="2181607"/>
              <a:chExt cx="3197778" cy="2104117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400453" y="2181607"/>
                <a:ext cx="2644037" cy="1762692"/>
                <a:chOff x="984113" y="1373483"/>
                <a:chExt cx="2644037" cy="1762692"/>
              </a:xfrm>
            </p:grpSpPr>
            <p:graphicFrame>
              <p:nvGraphicFramePr>
                <p:cNvPr id="32" name="图表 31"/>
                <p:cNvGraphicFramePr/>
                <p:nvPr>
                  <p:custDataLst>
                    <p:tags r:id="rId12"/>
                  </p:custDataLst>
                </p:nvPr>
              </p:nvGraphicFramePr>
              <p:xfrm>
                <a:off x="984113" y="1373484"/>
                <a:ext cx="2644037" cy="1762691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1"/>
                </a:graphicData>
              </a:graphic>
            </p:graphicFrame>
            <p:graphicFrame>
              <p:nvGraphicFramePr>
                <p:cNvPr id="33" name="图表 32"/>
                <p:cNvGraphicFramePr/>
                <p:nvPr>
                  <p:custDataLst>
                    <p:tags r:id="rId13"/>
                  </p:custDataLst>
                </p:nvPr>
              </p:nvGraphicFramePr>
              <p:xfrm>
                <a:off x="984113" y="1373483"/>
                <a:ext cx="2644037" cy="1762691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2"/>
                </a:graphicData>
              </a:graphic>
            </p:graphicFrame>
          </p:grpSp>
          <p:sp>
            <p:nvSpPr>
              <p:cNvPr id="29" name="矩形 28"/>
              <p:cNvSpPr/>
              <p:nvPr>
                <p:custDataLst>
                  <p:tags r:id="rId14"/>
                </p:custDataLst>
              </p:nvPr>
            </p:nvSpPr>
            <p:spPr>
              <a:xfrm>
                <a:off x="822224" y="3916392"/>
                <a:ext cx="180049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06BA8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输入您的数据</a:t>
                </a:r>
                <a:endPara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srgbClr val="006BA8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30" name="Freeform 93"/>
              <p:cNvSpPr/>
              <p:nvPr>
                <p:custDataLst>
                  <p:tags r:id="rId15"/>
                </p:custDataLst>
              </p:nvPr>
            </p:nvSpPr>
            <p:spPr bwMode="auto">
              <a:xfrm>
                <a:off x="2188832" y="2464067"/>
                <a:ext cx="383379" cy="152134"/>
              </a:xfrm>
              <a:custGeom>
                <a:avLst/>
                <a:gdLst>
                  <a:gd name="T0" fmla="*/ 0 w 572"/>
                  <a:gd name="T1" fmla="*/ 135 h 135"/>
                  <a:gd name="T2" fmla="*/ 356 w 572"/>
                  <a:gd name="T3" fmla="*/ 13 h 135"/>
                  <a:gd name="T4" fmla="*/ 572 w 572"/>
                  <a:gd name="T5" fmla="*/ 13 h 135"/>
                  <a:gd name="T6" fmla="*/ 572 w 572"/>
                  <a:gd name="T7" fmla="*/ 0 h 135"/>
                  <a:gd name="T8" fmla="*/ 349 w 572"/>
                  <a:gd name="T9" fmla="*/ 0 h 135"/>
                  <a:gd name="T10" fmla="*/ 0 w 572"/>
                  <a:gd name="T11" fmla="*/ 128 h 135"/>
                  <a:gd name="T12" fmla="*/ 0 w 572"/>
                  <a:gd name="T13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2" h="135">
                    <a:moveTo>
                      <a:pt x="0" y="135"/>
                    </a:moveTo>
                    <a:lnTo>
                      <a:pt x="356" y="13"/>
                    </a:lnTo>
                    <a:lnTo>
                      <a:pt x="572" y="13"/>
                    </a:lnTo>
                    <a:lnTo>
                      <a:pt x="572" y="0"/>
                    </a:lnTo>
                    <a:lnTo>
                      <a:pt x="349" y="0"/>
                    </a:lnTo>
                    <a:lnTo>
                      <a:pt x="0" y="128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rgbClr val="0679E4">
                  <a:alpha val="70000"/>
                </a:srgb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kern="0">
                  <a:solidFill>
                    <a:srgbClr val="006BA8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矩形 30"/>
              <p:cNvSpPr/>
              <p:nvPr>
                <p:custDataLst>
                  <p:tags r:id="rId16"/>
                </p:custDataLst>
              </p:nvPr>
            </p:nvSpPr>
            <p:spPr>
              <a:xfrm>
                <a:off x="2613025" y="2279401"/>
                <a:ext cx="98520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pc="300" dirty="0">
                    <a:solidFill>
                      <a:srgbClr val="006BA8"/>
                    </a:solidFill>
                    <a:latin typeface="Impact" panose="020B0806030902050204" pitchFamily="34" charset="0"/>
                    <a:ea typeface="思源宋体 CN Heavy" panose="02020900000000000000" pitchFamily="18" charset="-122"/>
                  </a:rPr>
                  <a:t>47.9%</a:t>
                </a:r>
                <a:r>
                  <a:rPr lang="zh-CN" altLang="en-US" spc="300" dirty="0">
                    <a:solidFill>
                      <a:srgbClr val="006BA8"/>
                    </a:solidFill>
                    <a:latin typeface="Impact" panose="020B0806030902050204" pitchFamily="34" charset="0"/>
                    <a:ea typeface="思源宋体 CN Heavy" panose="02020900000000000000" pitchFamily="18" charset="-122"/>
                  </a:rPr>
                  <a:t> </a:t>
                </a:r>
                <a:endParaRPr lang="zh-CN" altLang="en-US" spc="300" dirty="0">
                  <a:solidFill>
                    <a:srgbClr val="006BA8"/>
                  </a:solidFill>
                  <a:latin typeface="Impact" panose="020B0806030902050204" pitchFamily="34" charset="0"/>
                  <a:ea typeface="思源宋体 CN Heavy" panose="02020900000000000000" pitchFamily="18" charset="-122"/>
                </a:endParaRPr>
              </a:p>
            </p:txBody>
          </p:sp>
        </p:grpSp>
        <p:sp>
          <p:nvSpPr>
            <p:cNvPr id="27" name="椭圆 26"/>
            <p:cNvSpPr/>
            <p:nvPr>
              <p:custDataLst>
                <p:tags r:id="rId17"/>
              </p:custDataLst>
            </p:nvPr>
          </p:nvSpPr>
          <p:spPr>
            <a:xfrm>
              <a:off x="2570762" y="2441083"/>
              <a:ext cx="63806" cy="63806"/>
            </a:xfrm>
            <a:prstGeom prst="ellipse">
              <a:avLst/>
            </a:prstGeom>
            <a:solidFill>
              <a:srgbClr val="0679E4">
                <a:alpha val="70000"/>
              </a:srgb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kern="0">
                <a:solidFill>
                  <a:srgbClr val="006BA8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82" name="矩形 81"/>
          <p:cNvSpPr/>
          <p:nvPr/>
        </p:nvSpPr>
        <p:spPr>
          <a:xfrm>
            <a:off x="0" y="3943985"/>
            <a:ext cx="12192000" cy="2938145"/>
          </a:xfrm>
          <a:prstGeom prst="rect">
            <a:avLst/>
          </a:prstGeom>
          <a:gradFill flip="none" rotWithShape="1">
            <a:gsLst>
              <a:gs pos="23000">
                <a:srgbClr val="005B94"/>
              </a:gs>
              <a:gs pos="100000">
                <a:srgbClr val="4EB7DA">
                  <a:alpha val="72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91149" y="271818"/>
            <a:ext cx="37836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20000">
                      <a:srgbClr val="005B94"/>
                    </a:gs>
                    <a:gs pos="100000">
                      <a:srgbClr val="4EB7DA"/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中华崛起之实验数据展示</a:t>
            </a:r>
            <a:endParaRPr lang="zh-CN" altLang="en-US" sz="2400" dirty="0">
              <a:gradFill>
                <a:gsLst>
                  <a:gs pos="20000">
                    <a:srgbClr val="005B94"/>
                  </a:gs>
                  <a:gs pos="100000">
                    <a:srgbClr val="4EB7DA"/>
                  </a:gs>
                </a:gsLst>
                <a:lin ang="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40" name="组合 39"/>
          <p:cNvGrpSpPr/>
          <p:nvPr>
            <p:custDataLst>
              <p:tags r:id="rId18"/>
            </p:custDataLst>
          </p:nvPr>
        </p:nvGrpSpPr>
        <p:grpSpPr>
          <a:xfrm>
            <a:off x="8907479" y="1293050"/>
            <a:ext cx="3201380" cy="2110287"/>
            <a:chOff x="397812" y="2176516"/>
            <a:chExt cx="3201380" cy="2110287"/>
          </a:xfrm>
        </p:grpSpPr>
        <p:grpSp>
          <p:nvGrpSpPr>
            <p:cNvPr id="41" name="组合 40"/>
            <p:cNvGrpSpPr/>
            <p:nvPr/>
          </p:nvGrpSpPr>
          <p:grpSpPr>
            <a:xfrm>
              <a:off x="397812" y="2176516"/>
              <a:ext cx="3201380" cy="2110287"/>
              <a:chOff x="397812" y="2176516"/>
              <a:chExt cx="3201380" cy="2110287"/>
            </a:xfrm>
          </p:grpSpPr>
          <p:sp>
            <p:nvSpPr>
              <p:cNvPr id="45" name="Freeform 93"/>
              <p:cNvSpPr/>
              <p:nvPr>
                <p:custDataLst>
                  <p:tags r:id="rId19"/>
                </p:custDataLst>
              </p:nvPr>
            </p:nvSpPr>
            <p:spPr bwMode="auto">
              <a:xfrm>
                <a:off x="2200508" y="2514691"/>
                <a:ext cx="383379" cy="152134"/>
              </a:xfrm>
              <a:custGeom>
                <a:avLst/>
                <a:gdLst>
                  <a:gd name="T0" fmla="*/ 0 w 572"/>
                  <a:gd name="T1" fmla="*/ 135 h 135"/>
                  <a:gd name="T2" fmla="*/ 356 w 572"/>
                  <a:gd name="T3" fmla="*/ 13 h 135"/>
                  <a:gd name="T4" fmla="*/ 572 w 572"/>
                  <a:gd name="T5" fmla="*/ 13 h 135"/>
                  <a:gd name="T6" fmla="*/ 572 w 572"/>
                  <a:gd name="T7" fmla="*/ 0 h 135"/>
                  <a:gd name="T8" fmla="*/ 349 w 572"/>
                  <a:gd name="T9" fmla="*/ 0 h 135"/>
                  <a:gd name="T10" fmla="*/ 0 w 572"/>
                  <a:gd name="T11" fmla="*/ 128 h 135"/>
                  <a:gd name="T12" fmla="*/ 0 w 572"/>
                  <a:gd name="T13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2" h="135">
                    <a:moveTo>
                      <a:pt x="0" y="135"/>
                    </a:moveTo>
                    <a:lnTo>
                      <a:pt x="356" y="13"/>
                    </a:lnTo>
                    <a:lnTo>
                      <a:pt x="572" y="13"/>
                    </a:lnTo>
                    <a:lnTo>
                      <a:pt x="572" y="0"/>
                    </a:lnTo>
                    <a:lnTo>
                      <a:pt x="349" y="0"/>
                    </a:lnTo>
                    <a:lnTo>
                      <a:pt x="0" y="128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rgbClr val="0679E4">
                  <a:alpha val="70000"/>
                </a:srgb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kern="0">
                  <a:solidFill>
                    <a:srgbClr val="006BA8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grpSp>
            <p:nvGrpSpPr>
              <p:cNvPr id="43" name="组合 42"/>
              <p:cNvGrpSpPr/>
              <p:nvPr/>
            </p:nvGrpSpPr>
            <p:grpSpPr>
              <a:xfrm>
                <a:off x="397812" y="2176516"/>
                <a:ext cx="2646678" cy="1767783"/>
                <a:chOff x="981472" y="1368392"/>
                <a:chExt cx="2646678" cy="1767783"/>
              </a:xfrm>
            </p:grpSpPr>
            <p:graphicFrame>
              <p:nvGraphicFramePr>
                <p:cNvPr id="47" name="图表 46"/>
                <p:cNvGraphicFramePr/>
                <p:nvPr>
                  <p:custDataLst>
                    <p:tags r:id="rId20"/>
                  </p:custDataLst>
                </p:nvPr>
              </p:nvGraphicFramePr>
              <p:xfrm>
                <a:off x="984113" y="1373484"/>
                <a:ext cx="2644037" cy="1762691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3"/>
                </a:graphicData>
              </a:graphic>
            </p:graphicFrame>
            <p:graphicFrame>
              <p:nvGraphicFramePr>
                <p:cNvPr id="48" name="图表 47"/>
                <p:cNvGraphicFramePr/>
                <p:nvPr>
                  <p:custDataLst>
                    <p:tags r:id="rId21"/>
                  </p:custDataLst>
                </p:nvPr>
              </p:nvGraphicFramePr>
              <p:xfrm>
                <a:off x="981472" y="1368392"/>
                <a:ext cx="2644037" cy="1762691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4"/>
                </a:graphicData>
              </a:graphic>
            </p:graphicFrame>
          </p:grpSp>
          <p:sp>
            <p:nvSpPr>
              <p:cNvPr id="44" name="矩形 43"/>
              <p:cNvSpPr/>
              <p:nvPr>
                <p:custDataLst>
                  <p:tags r:id="rId22"/>
                </p:custDataLst>
              </p:nvPr>
            </p:nvSpPr>
            <p:spPr>
              <a:xfrm>
                <a:off x="880757" y="3917471"/>
                <a:ext cx="180049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06BA8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输入您的数据</a:t>
                </a:r>
                <a:endPara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srgbClr val="006BA8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46" name="矩形 45"/>
              <p:cNvSpPr/>
              <p:nvPr>
                <p:custDataLst>
                  <p:tags r:id="rId23"/>
                </p:custDataLst>
              </p:nvPr>
            </p:nvSpPr>
            <p:spPr>
              <a:xfrm>
                <a:off x="2613025" y="2279401"/>
                <a:ext cx="98616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pc="300" dirty="0">
                    <a:solidFill>
                      <a:srgbClr val="006BA8"/>
                    </a:solidFill>
                    <a:latin typeface="Impact" panose="020B0806030902050204" pitchFamily="34" charset="0"/>
                    <a:ea typeface="思源宋体 CN Heavy" panose="02020900000000000000" pitchFamily="18" charset="-122"/>
                  </a:rPr>
                  <a:t>10.4%</a:t>
                </a:r>
                <a:r>
                  <a:rPr lang="zh-CN" altLang="en-US" spc="300" dirty="0">
                    <a:solidFill>
                      <a:srgbClr val="006BA8"/>
                    </a:solidFill>
                    <a:latin typeface="Impact" panose="020B0806030902050204" pitchFamily="34" charset="0"/>
                    <a:ea typeface="思源宋体 CN Heavy" panose="02020900000000000000" pitchFamily="18" charset="-122"/>
                  </a:rPr>
                  <a:t> </a:t>
                </a:r>
                <a:endParaRPr lang="zh-CN" altLang="en-US" spc="300" dirty="0">
                  <a:solidFill>
                    <a:srgbClr val="006BA8"/>
                  </a:solidFill>
                  <a:latin typeface="Impact" panose="020B0806030902050204" pitchFamily="34" charset="0"/>
                  <a:ea typeface="思源宋体 CN Heavy" panose="02020900000000000000" pitchFamily="18" charset="-122"/>
                </a:endParaRPr>
              </a:p>
            </p:txBody>
          </p:sp>
        </p:grpSp>
        <p:sp>
          <p:nvSpPr>
            <p:cNvPr id="42" name="椭圆 41"/>
            <p:cNvSpPr/>
            <p:nvPr>
              <p:custDataLst>
                <p:tags r:id="rId24"/>
              </p:custDataLst>
            </p:nvPr>
          </p:nvSpPr>
          <p:spPr>
            <a:xfrm>
              <a:off x="2582438" y="2491707"/>
              <a:ext cx="63806" cy="63806"/>
            </a:xfrm>
            <a:prstGeom prst="ellipse">
              <a:avLst/>
            </a:prstGeom>
            <a:solidFill>
              <a:srgbClr val="0679E4">
                <a:alpha val="70000"/>
              </a:srgb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kern="0">
                <a:solidFill>
                  <a:srgbClr val="006BA8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60" name="组合 59"/>
          <p:cNvGrpSpPr/>
          <p:nvPr>
            <p:custDataLst>
              <p:tags r:id="rId25"/>
            </p:custDataLst>
          </p:nvPr>
        </p:nvGrpSpPr>
        <p:grpSpPr>
          <a:xfrm>
            <a:off x="6009463" y="1292511"/>
            <a:ext cx="3173091" cy="2111365"/>
            <a:chOff x="400453" y="2174359"/>
            <a:chExt cx="3173091" cy="2111365"/>
          </a:xfrm>
        </p:grpSpPr>
        <p:grpSp>
          <p:nvGrpSpPr>
            <p:cNvPr id="62" name="组合 61"/>
            <p:cNvGrpSpPr/>
            <p:nvPr/>
          </p:nvGrpSpPr>
          <p:grpSpPr>
            <a:xfrm>
              <a:off x="400453" y="2174359"/>
              <a:ext cx="3173091" cy="2111365"/>
              <a:chOff x="400453" y="2174359"/>
              <a:chExt cx="3173091" cy="2111365"/>
            </a:xfrm>
          </p:grpSpPr>
          <p:grpSp>
            <p:nvGrpSpPr>
              <p:cNvPr id="64" name="组合 63"/>
              <p:cNvGrpSpPr/>
              <p:nvPr/>
            </p:nvGrpSpPr>
            <p:grpSpPr>
              <a:xfrm>
                <a:off x="400453" y="2174359"/>
                <a:ext cx="2650507" cy="1769940"/>
                <a:chOff x="984113" y="1366235"/>
                <a:chExt cx="2650507" cy="1769940"/>
              </a:xfrm>
            </p:grpSpPr>
            <p:graphicFrame>
              <p:nvGraphicFramePr>
                <p:cNvPr id="68" name="图表 67"/>
                <p:cNvGraphicFramePr/>
                <p:nvPr>
                  <p:custDataLst>
                    <p:tags r:id="rId26"/>
                  </p:custDataLst>
                </p:nvPr>
              </p:nvGraphicFramePr>
              <p:xfrm>
                <a:off x="984113" y="1373484"/>
                <a:ext cx="2644037" cy="1762691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5"/>
                </a:graphicData>
              </a:graphic>
            </p:graphicFrame>
            <p:graphicFrame>
              <p:nvGraphicFramePr>
                <p:cNvPr id="69" name="图表 68"/>
                <p:cNvGraphicFramePr/>
                <p:nvPr>
                  <p:custDataLst>
                    <p:tags r:id="rId27"/>
                  </p:custDataLst>
                </p:nvPr>
              </p:nvGraphicFramePr>
              <p:xfrm>
                <a:off x="990583" y="1366235"/>
                <a:ext cx="2644037" cy="1762691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6"/>
                </a:graphicData>
              </a:graphic>
            </p:graphicFrame>
          </p:grpSp>
          <p:sp>
            <p:nvSpPr>
              <p:cNvPr id="65" name="矩形 64"/>
              <p:cNvSpPr/>
              <p:nvPr>
                <p:custDataLst>
                  <p:tags r:id="rId28"/>
                </p:custDataLst>
              </p:nvPr>
            </p:nvSpPr>
            <p:spPr>
              <a:xfrm>
                <a:off x="822224" y="3916392"/>
                <a:ext cx="180049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06BA8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输入您的数据</a:t>
                </a:r>
                <a:endPara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srgbClr val="006BA8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66" name="Freeform 93"/>
              <p:cNvSpPr/>
              <p:nvPr>
                <p:custDataLst>
                  <p:tags r:id="rId29"/>
                </p:custDataLst>
              </p:nvPr>
            </p:nvSpPr>
            <p:spPr bwMode="auto">
              <a:xfrm>
                <a:off x="2188832" y="2464067"/>
                <a:ext cx="383379" cy="152134"/>
              </a:xfrm>
              <a:custGeom>
                <a:avLst/>
                <a:gdLst>
                  <a:gd name="T0" fmla="*/ 0 w 572"/>
                  <a:gd name="T1" fmla="*/ 135 h 135"/>
                  <a:gd name="T2" fmla="*/ 356 w 572"/>
                  <a:gd name="T3" fmla="*/ 13 h 135"/>
                  <a:gd name="T4" fmla="*/ 572 w 572"/>
                  <a:gd name="T5" fmla="*/ 13 h 135"/>
                  <a:gd name="T6" fmla="*/ 572 w 572"/>
                  <a:gd name="T7" fmla="*/ 0 h 135"/>
                  <a:gd name="T8" fmla="*/ 349 w 572"/>
                  <a:gd name="T9" fmla="*/ 0 h 135"/>
                  <a:gd name="T10" fmla="*/ 0 w 572"/>
                  <a:gd name="T11" fmla="*/ 128 h 135"/>
                  <a:gd name="T12" fmla="*/ 0 w 572"/>
                  <a:gd name="T13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2" h="135">
                    <a:moveTo>
                      <a:pt x="0" y="135"/>
                    </a:moveTo>
                    <a:lnTo>
                      <a:pt x="356" y="13"/>
                    </a:lnTo>
                    <a:lnTo>
                      <a:pt x="572" y="13"/>
                    </a:lnTo>
                    <a:lnTo>
                      <a:pt x="572" y="0"/>
                    </a:lnTo>
                    <a:lnTo>
                      <a:pt x="349" y="0"/>
                    </a:lnTo>
                    <a:lnTo>
                      <a:pt x="0" y="128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rgbClr val="0679E4">
                  <a:alpha val="70000"/>
                </a:srgb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kern="0">
                  <a:solidFill>
                    <a:srgbClr val="006BA8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67" name="矩形 66"/>
              <p:cNvSpPr/>
              <p:nvPr>
                <p:custDataLst>
                  <p:tags r:id="rId30"/>
                </p:custDataLst>
              </p:nvPr>
            </p:nvSpPr>
            <p:spPr>
              <a:xfrm>
                <a:off x="2613025" y="2279401"/>
                <a:ext cx="96051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pc="300" dirty="0">
                    <a:solidFill>
                      <a:srgbClr val="006BA8"/>
                    </a:solidFill>
                    <a:latin typeface="Impact" panose="020B0806030902050204" pitchFamily="34" charset="0"/>
                    <a:ea typeface="思源宋体 CN Heavy" panose="02020900000000000000" pitchFamily="18" charset="-122"/>
                  </a:rPr>
                  <a:t>17.5%</a:t>
                </a:r>
                <a:r>
                  <a:rPr lang="zh-CN" altLang="en-US" spc="300" dirty="0">
                    <a:solidFill>
                      <a:srgbClr val="006BA8"/>
                    </a:solidFill>
                    <a:latin typeface="Impact" panose="020B0806030902050204" pitchFamily="34" charset="0"/>
                    <a:ea typeface="思源宋体 CN Heavy" panose="02020900000000000000" pitchFamily="18" charset="-122"/>
                  </a:rPr>
                  <a:t> </a:t>
                </a:r>
                <a:endParaRPr lang="zh-CN" altLang="en-US" spc="300" dirty="0">
                  <a:solidFill>
                    <a:srgbClr val="006BA8"/>
                  </a:solidFill>
                  <a:latin typeface="Impact" panose="020B0806030902050204" pitchFamily="34" charset="0"/>
                  <a:ea typeface="思源宋体 CN Heavy" panose="02020900000000000000" pitchFamily="18" charset="-122"/>
                </a:endParaRPr>
              </a:p>
            </p:txBody>
          </p:sp>
        </p:grpSp>
        <p:sp>
          <p:nvSpPr>
            <p:cNvPr id="63" name="椭圆 62"/>
            <p:cNvSpPr/>
            <p:nvPr>
              <p:custDataLst>
                <p:tags r:id="rId31"/>
              </p:custDataLst>
            </p:nvPr>
          </p:nvSpPr>
          <p:spPr>
            <a:xfrm>
              <a:off x="2570762" y="2441083"/>
              <a:ext cx="63806" cy="63806"/>
            </a:xfrm>
            <a:prstGeom prst="ellipse">
              <a:avLst/>
            </a:prstGeom>
            <a:solidFill>
              <a:srgbClr val="0679E4">
                <a:alpha val="70000"/>
              </a:srgb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kern="0">
                <a:solidFill>
                  <a:srgbClr val="006BA8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61" name="Freeform 37"/>
          <p:cNvSpPr/>
          <p:nvPr>
            <p:custDataLst>
              <p:tags r:id="rId32"/>
            </p:custDataLst>
          </p:nvPr>
        </p:nvSpPr>
        <p:spPr bwMode="auto">
          <a:xfrm>
            <a:off x="7141294" y="2005037"/>
            <a:ext cx="373114" cy="325278"/>
          </a:xfrm>
          <a:custGeom>
            <a:avLst/>
            <a:gdLst>
              <a:gd name="T0" fmla="*/ 148 w 148"/>
              <a:gd name="T1" fmla="*/ 79 h 161"/>
              <a:gd name="T2" fmla="*/ 144 w 148"/>
              <a:gd name="T3" fmla="*/ 75 h 161"/>
              <a:gd name="T4" fmla="*/ 144 w 148"/>
              <a:gd name="T5" fmla="*/ 68 h 161"/>
              <a:gd name="T6" fmla="*/ 74 w 148"/>
              <a:gd name="T7" fmla="*/ 0 h 161"/>
              <a:gd name="T8" fmla="*/ 4 w 148"/>
              <a:gd name="T9" fmla="*/ 68 h 161"/>
              <a:gd name="T10" fmla="*/ 4 w 148"/>
              <a:gd name="T11" fmla="*/ 75 h 161"/>
              <a:gd name="T12" fmla="*/ 0 w 148"/>
              <a:gd name="T13" fmla="*/ 79 h 161"/>
              <a:gd name="T14" fmla="*/ 0 w 148"/>
              <a:gd name="T15" fmla="*/ 102 h 161"/>
              <a:gd name="T16" fmla="*/ 5 w 148"/>
              <a:gd name="T17" fmla="*/ 107 h 161"/>
              <a:gd name="T18" fmla="*/ 50 w 148"/>
              <a:gd name="T19" fmla="*/ 156 h 161"/>
              <a:gd name="T20" fmla="*/ 57 w 148"/>
              <a:gd name="T21" fmla="*/ 161 h 161"/>
              <a:gd name="T22" fmla="*/ 78 w 148"/>
              <a:gd name="T23" fmla="*/ 161 h 161"/>
              <a:gd name="T24" fmla="*/ 86 w 148"/>
              <a:gd name="T25" fmla="*/ 152 h 161"/>
              <a:gd name="T26" fmla="*/ 78 w 148"/>
              <a:gd name="T27" fmla="*/ 144 h 161"/>
              <a:gd name="T28" fmla="*/ 57 w 148"/>
              <a:gd name="T29" fmla="*/ 144 h 161"/>
              <a:gd name="T30" fmla="*/ 50 w 148"/>
              <a:gd name="T31" fmla="*/ 149 h 161"/>
              <a:gd name="T32" fmla="*/ 11 w 148"/>
              <a:gd name="T33" fmla="*/ 107 h 161"/>
              <a:gd name="T34" fmla="*/ 12 w 148"/>
              <a:gd name="T35" fmla="*/ 106 h 161"/>
              <a:gd name="T36" fmla="*/ 12 w 148"/>
              <a:gd name="T37" fmla="*/ 107 h 161"/>
              <a:gd name="T38" fmla="*/ 24 w 148"/>
              <a:gd name="T39" fmla="*/ 120 h 161"/>
              <a:gd name="T40" fmla="*/ 37 w 148"/>
              <a:gd name="T41" fmla="*/ 107 h 161"/>
              <a:gd name="T42" fmla="*/ 37 w 148"/>
              <a:gd name="T43" fmla="*/ 74 h 161"/>
              <a:gd name="T44" fmla="*/ 24 w 148"/>
              <a:gd name="T45" fmla="*/ 62 h 161"/>
              <a:gd name="T46" fmla="*/ 12 w 148"/>
              <a:gd name="T47" fmla="*/ 73 h 161"/>
              <a:gd name="T48" fmla="*/ 12 w 148"/>
              <a:gd name="T49" fmla="*/ 66 h 161"/>
              <a:gd name="T50" fmla="*/ 74 w 148"/>
              <a:gd name="T51" fmla="*/ 8 h 161"/>
              <a:gd name="T52" fmla="*/ 135 w 148"/>
              <a:gd name="T53" fmla="*/ 66 h 161"/>
              <a:gd name="T54" fmla="*/ 135 w 148"/>
              <a:gd name="T55" fmla="*/ 73 h 161"/>
              <a:gd name="T56" fmla="*/ 123 w 148"/>
              <a:gd name="T57" fmla="*/ 62 h 161"/>
              <a:gd name="T58" fmla="*/ 111 w 148"/>
              <a:gd name="T59" fmla="*/ 74 h 161"/>
              <a:gd name="T60" fmla="*/ 111 w 148"/>
              <a:gd name="T61" fmla="*/ 107 h 161"/>
              <a:gd name="T62" fmla="*/ 123 w 148"/>
              <a:gd name="T63" fmla="*/ 120 h 161"/>
              <a:gd name="T64" fmla="*/ 136 w 148"/>
              <a:gd name="T65" fmla="*/ 107 h 161"/>
              <a:gd name="T66" fmla="*/ 136 w 148"/>
              <a:gd name="T67" fmla="*/ 106 h 161"/>
              <a:gd name="T68" fmla="*/ 140 w 148"/>
              <a:gd name="T69" fmla="*/ 107 h 161"/>
              <a:gd name="T70" fmla="*/ 148 w 148"/>
              <a:gd name="T71" fmla="*/ 102 h 161"/>
              <a:gd name="T72" fmla="*/ 148 w 148"/>
              <a:gd name="T73" fmla="*/ 79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8" h="161">
                <a:moveTo>
                  <a:pt x="148" y="79"/>
                </a:moveTo>
                <a:cubicBezTo>
                  <a:pt x="148" y="77"/>
                  <a:pt x="146" y="76"/>
                  <a:pt x="144" y="75"/>
                </a:cubicBezTo>
                <a:cubicBezTo>
                  <a:pt x="144" y="68"/>
                  <a:pt x="144" y="68"/>
                  <a:pt x="144" y="68"/>
                </a:cubicBezTo>
                <a:cubicBezTo>
                  <a:pt x="144" y="31"/>
                  <a:pt x="112" y="0"/>
                  <a:pt x="74" y="0"/>
                </a:cubicBezTo>
                <a:cubicBezTo>
                  <a:pt x="35" y="0"/>
                  <a:pt x="4" y="31"/>
                  <a:pt x="4" y="68"/>
                </a:cubicBezTo>
                <a:cubicBezTo>
                  <a:pt x="4" y="75"/>
                  <a:pt x="4" y="75"/>
                  <a:pt x="4" y="75"/>
                </a:cubicBezTo>
                <a:cubicBezTo>
                  <a:pt x="1" y="76"/>
                  <a:pt x="0" y="77"/>
                  <a:pt x="0" y="79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04"/>
                  <a:pt x="2" y="106"/>
                  <a:pt x="5" y="107"/>
                </a:cubicBezTo>
                <a:cubicBezTo>
                  <a:pt x="7" y="132"/>
                  <a:pt x="26" y="152"/>
                  <a:pt x="50" y="156"/>
                </a:cubicBezTo>
                <a:cubicBezTo>
                  <a:pt x="51" y="159"/>
                  <a:pt x="54" y="161"/>
                  <a:pt x="57" y="161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82" y="161"/>
                  <a:pt x="86" y="157"/>
                  <a:pt x="86" y="152"/>
                </a:cubicBezTo>
                <a:cubicBezTo>
                  <a:pt x="86" y="148"/>
                  <a:pt x="82" y="144"/>
                  <a:pt x="78" y="144"/>
                </a:cubicBezTo>
                <a:cubicBezTo>
                  <a:pt x="57" y="144"/>
                  <a:pt x="57" y="144"/>
                  <a:pt x="57" y="144"/>
                </a:cubicBezTo>
                <a:cubicBezTo>
                  <a:pt x="54" y="144"/>
                  <a:pt x="51" y="146"/>
                  <a:pt x="50" y="149"/>
                </a:cubicBezTo>
                <a:cubicBezTo>
                  <a:pt x="29" y="146"/>
                  <a:pt x="13" y="128"/>
                  <a:pt x="11" y="107"/>
                </a:cubicBezTo>
                <a:cubicBezTo>
                  <a:pt x="11" y="107"/>
                  <a:pt x="12" y="107"/>
                  <a:pt x="12" y="106"/>
                </a:cubicBezTo>
                <a:cubicBezTo>
                  <a:pt x="12" y="107"/>
                  <a:pt x="12" y="107"/>
                  <a:pt x="12" y="107"/>
                </a:cubicBezTo>
                <a:cubicBezTo>
                  <a:pt x="12" y="114"/>
                  <a:pt x="18" y="120"/>
                  <a:pt x="24" y="120"/>
                </a:cubicBezTo>
                <a:cubicBezTo>
                  <a:pt x="31" y="120"/>
                  <a:pt x="37" y="114"/>
                  <a:pt x="37" y="107"/>
                </a:cubicBezTo>
                <a:cubicBezTo>
                  <a:pt x="37" y="74"/>
                  <a:pt x="37" y="74"/>
                  <a:pt x="37" y="74"/>
                </a:cubicBezTo>
                <a:cubicBezTo>
                  <a:pt x="37" y="67"/>
                  <a:pt x="31" y="62"/>
                  <a:pt x="24" y="62"/>
                </a:cubicBezTo>
                <a:cubicBezTo>
                  <a:pt x="18" y="62"/>
                  <a:pt x="13" y="67"/>
                  <a:pt x="12" y="73"/>
                </a:cubicBezTo>
                <a:cubicBezTo>
                  <a:pt x="12" y="66"/>
                  <a:pt x="12" y="66"/>
                  <a:pt x="12" y="66"/>
                </a:cubicBezTo>
                <a:cubicBezTo>
                  <a:pt x="12" y="34"/>
                  <a:pt x="40" y="8"/>
                  <a:pt x="74" y="8"/>
                </a:cubicBezTo>
                <a:cubicBezTo>
                  <a:pt x="108" y="8"/>
                  <a:pt x="135" y="34"/>
                  <a:pt x="135" y="66"/>
                </a:cubicBezTo>
                <a:cubicBezTo>
                  <a:pt x="135" y="73"/>
                  <a:pt x="135" y="73"/>
                  <a:pt x="135" y="73"/>
                </a:cubicBezTo>
                <a:cubicBezTo>
                  <a:pt x="135" y="67"/>
                  <a:pt x="130" y="62"/>
                  <a:pt x="123" y="62"/>
                </a:cubicBezTo>
                <a:cubicBezTo>
                  <a:pt x="116" y="62"/>
                  <a:pt x="111" y="67"/>
                  <a:pt x="111" y="74"/>
                </a:cubicBezTo>
                <a:cubicBezTo>
                  <a:pt x="111" y="107"/>
                  <a:pt x="111" y="107"/>
                  <a:pt x="111" y="107"/>
                </a:cubicBezTo>
                <a:cubicBezTo>
                  <a:pt x="111" y="114"/>
                  <a:pt x="116" y="120"/>
                  <a:pt x="123" y="120"/>
                </a:cubicBezTo>
                <a:cubicBezTo>
                  <a:pt x="130" y="120"/>
                  <a:pt x="136" y="114"/>
                  <a:pt x="136" y="107"/>
                </a:cubicBezTo>
                <a:cubicBezTo>
                  <a:pt x="136" y="106"/>
                  <a:pt x="136" y="106"/>
                  <a:pt x="136" y="106"/>
                </a:cubicBezTo>
                <a:cubicBezTo>
                  <a:pt x="137" y="107"/>
                  <a:pt x="138" y="107"/>
                  <a:pt x="140" y="107"/>
                </a:cubicBezTo>
                <a:cubicBezTo>
                  <a:pt x="144" y="107"/>
                  <a:pt x="148" y="105"/>
                  <a:pt x="148" y="102"/>
                </a:cubicBezTo>
                <a:lnTo>
                  <a:pt x="148" y="79"/>
                </a:lnTo>
                <a:close/>
              </a:path>
            </a:pathLst>
          </a:custGeom>
          <a:solidFill>
            <a:srgbClr val="006B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b="1" dirty="0">
              <a:solidFill>
                <a:srgbClr val="006BA8"/>
              </a:solidFill>
              <a:latin typeface="Calibri" panose="020F0502020204030204"/>
            </a:endParaRPr>
          </a:p>
        </p:txBody>
      </p:sp>
      <p:grpSp>
        <p:nvGrpSpPr>
          <p:cNvPr id="71" name="组合 70"/>
          <p:cNvGrpSpPr/>
          <p:nvPr>
            <p:custDataLst>
              <p:tags r:id="rId33"/>
            </p:custDataLst>
          </p:nvPr>
        </p:nvGrpSpPr>
        <p:grpSpPr>
          <a:xfrm>
            <a:off x="128471" y="1296135"/>
            <a:ext cx="3186108" cy="2104117"/>
            <a:chOff x="400453" y="2181607"/>
            <a:chExt cx="3186108" cy="2104117"/>
          </a:xfrm>
        </p:grpSpPr>
        <p:grpSp>
          <p:nvGrpSpPr>
            <p:cNvPr id="73" name="组合 72"/>
            <p:cNvGrpSpPr/>
            <p:nvPr/>
          </p:nvGrpSpPr>
          <p:grpSpPr>
            <a:xfrm>
              <a:off x="400453" y="2181607"/>
              <a:ext cx="3186108" cy="2104117"/>
              <a:chOff x="400453" y="2181607"/>
              <a:chExt cx="3186108" cy="2104117"/>
            </a:xfrm>
          </p:grpSpPr>
          <p:grpSp>
            <p:nvGrpSpPr>
              <p:cNvPr id="75" name="组合 74"/>
              <p:cNvGrpSpPr/>
              <p:nvPr/>
            </p:nvGrpSpPr>
            <p:grpSpPr>
              <a:xfrm>
                <a:off x="400453" y="2181607"/>
                <a:ext cx="2644037" cy="1762692"/>
                <a:chOff x="984113" y="1373483"/>
                <a:chExt cx="2644037" cy="1762692"/>
              </a:xfrm>
            </p:grpSpPr>
            <p:graphicFrame>
              <p:nvGraphicFramePr>
                <p:cNvPr id="79" name="图表 78"/>
                <p:cNvGraphicFramePr/>
                <p:nvPr>
                  <p:custDataLst>
                    <p:tags r:id="rId34"/>
                  </p:custDataLst>
                </p:nvPr>
              </p:nvGraphicFramePr>
              <p:xfrm>
                <a:off x="984113" y="1373484"/>
                <a:ext cx="2644037" cy="1762691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7"/>
                </a:graphicData>
              </a:graphic>
            </p:graphicFrame>
            <p:graphicFrame>
              <p:nvGraphicFramePr>
                <p:cNvPr id="80" name="图表 79"/>
                <p:cNvGraphicFramePr/>
                <p:nvPr>
                  <p:custDataLst>
                    <p:tags r:id="rId35"/>
                  </p:custDataLst>
                </p:nvPr>
              </p:nvGraphicFramePr>
              <p:xfrm>
                <a:off x="984113" y="1373483"/>
                <a:ext cx="2644037" cy="1762691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8"/>
                </a:graphicData>
              </a:graphic>
            </p:graphicFrame>
          </p:grpSp>
          <p:sp>
            <p:nvSpPr>
              <p:cNvPr id="76" name="矩形 75"/>
              <p:cNvSpPr/>
              <p:nvPr>
                <p:custDataLst>
                  <p:tags r:id="rId36"/>
                </p:custDataLst>
              </p:nvPr>
            </p:nvSpPr>
            <p:spPr>
              <a:xfrm>
                <a:off x="822227" y="3916392"/>
                <a:ext cx="180049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06BA8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输入您的数据</a:t>
                </a:r>
                <a:endParaRPr kumimoji="0" lang="zh-CN" altLang="en-US" sz="1800" i="0" u="none" strike="noStrike" kern="1200" cap="none" spc="300" normalizeH="0" baseline="0" noProof="0" dirty="0">
                  <a:ln>
                    <a:noFill/>
                  </a:ln>
                  <a:solidFill>
                    <a:srgbClr val="006BA8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77" name="Freeform 93"/>
              <p:cNvSpPr/>
              <p:nvPr>
                <p:custDataLst>
                  <p:tags r:id="rId37"/>
                </p:custDataLst>
              </p:nvPr>
            </p:nvSpPr>
            <p:spPr bwMode="auto">
              <a:xfrm>
                <a:off x="2188832" y="2464067"/>
                <a:ext cx="383379" cy="152134"/>
              </a:xfrm>
              <a:custGeom>
                <a:avLst/>
                <a:gdLst>
                  <a:gd name="T0" fmla="*/ 0 w 572"/>
                  <a:gd name="T1" fmla="*/ 135 h 135"/>
                  <a:gd name="T2" fmla="*/ 356 w 572"/>
                  <a:gd name="T3" fmla="*/ 13 h 135"/>
                  <a:gd name="T4" fmla="*/ 572 w 572"/>
                  <a:gd name="T5" fmla="*/ 13 h 135"/>
                  <a:gd name="T6" fmla="*/ 572 w 572"/>
                  <a:gd name="T7" fmla="*/ 0 h 135"/>
                  <a:gd name="T8" fmla="*/ 349 w 572"/>
                  <a:gd name="T9" fmla="*/ 0 h 135"/>
                  <a:gd name="T10" fmla="*/ 0 w 572"/>
                  <a:gd name="T11" fmla="*/ 128 h 135"/>
                  <a:gd name="T12" fmla="*/ 0 w 572"/>
                  <a:gd name="T13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2" h="135">
                    <a:moveTo>
                      <a:pt x="0" y="135"/>
                    </a:moveTo>
                    <a:lnTo>
                      <a:pt x="356" y="13"/>
                    </a:lnTo>
                    <a:lnTo>
                      <a:pt x="572" y="13"/>
                    </a:lnTo>
                    <a:lnTo>
                      <a:pt x="572" y="0"/>
                    </a:lnTo>
                    <a:lnTo>
                      <a:pt x="349" y="0"/>
                    </a:lnTo>
                    <a:lnTo>
                      <a:pt x="0" y="128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rgbClr val="0679E4">
                  <a:alpha val="70000"/>
                </a:srgb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6BA8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8" name="矩形 77"/>
              <p:cNvSpPr/>
              <p:nvPr>
                <p:custDataLst>
                  <p:tags r:id="rId38"/>
                </p:custDataLst>
              </p:nvPr>
            </p:nvSpPr>
            <p:spPr>
              <a:xfrm>
                <a:off x="2613025" y="2279401"/>
                <a:ext cx="97353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06BA8"/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思源宋体 CN Heavy" panose="02020900000000000000" pitchFamily="18" charset="-122"/>
                  </a:rPr>
                  <a:t>24.1%</a:t>
                </a:r>
                <a:r>
                  <a:rPr kumimoji="0" lang="zh-CN" altLang="en-US" sz="1800" b="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06BA8"/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思源宋体 CN Heavy" panose="02020900000000000000" pitchFamily="18" charset="-122"/>
                  </a:rPr>
                  <a:t> </a:t>
                </a:r>
                <a:endParaRPr kumimoji="0" lang="zh-CN" altLang="en-US" sz="1800" b="0" i="0" u="none" strike="noStrike" kern="1200" cap="none" spc="300" normalizeH="0" baseline="0" noProof="0" dirty="0">
                  <a:ln>
                    <a:noFill/>
                  </a:ln>
                  <a:solidFill>
                    <a:srgbClr val="006BA8"/>
                  </a:solidFill>
                  <a:effectLst/>
                  <a:uLnTx/>
                  <a:uFillTx/>
                  <a:latin typeface="Impact" panose="020B0806030902050204" pitchFamily="34" charset="0"/>
                  <a:ea typeface="思源宋体 CN Heavy" panose="02020900000000000000" pitchFamily="18" charset="-122"/>
                </a:endParaRPr>
              </a:p>
            </p:txBody>
          </p:sp>
        </p:grpSp>
        <p:sp>
          <p:nvSpPr>
            <p:cNvPr id="74" name="椭圆 73"/>
            <p:cNvSpPr/>
            <p:nvPr>
              <p:custDataLst>
                <p:tags r:id="rId39"/>
              </p:custDataLst>
            </p:nvPr>
          </p:nvSpPr>
          <p:spPr>
            <a:xfrm>
              <a:off x="2570762" y="2441083"/>
              <a:ext cx="63806" cy="63806"/>
            </a:xfrm>
            <a:prstGeom prst="ellipse">
              <a:avLst/>
            </a:prstGeom>
            <a:solidFill>
              <a:srgbClr val="0679E4">
                <a:alpha val="70000"/>
              </a:srgb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6BA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2" name="Freeform 12"/>
          <p:cNvSpPr/>
          <p:nvPr>
            <p:custDataLst>
              <p:tags r:id="rId40"/>
            </p:custDataLst>
          </p:nvPr>
        </p:nvSpPr>
        <p:spPr bwMode="auto">
          <a:xfrm>
            <a:off x="1268556" y="2014841"/>
            <a:ext cx="373114" cy="325278"/>
          </a:xfrm>
          <a:custGeom>
            <a:avLst/>
            <a:gdLst>
              <a:gd name="T0" fmla="*/ 64 w 148"/>
              <a:gd name="T1" fmla="*/ 121 h 128"/>
              <a:gd name="T2" fmla="*/ 64 w 148"/>
              <a:gd name="T3" fmla="*/ 123 h 128"/>
              <a:gd name="T4" fmla="*/ 74 w 148"/>
              <a:gd name="T5" fmla="*/ 128 h 128"/>
              <a:gd name="T6" fmla="*/ 83 w 148"/>
              <a:gd name="T7" fmla="*/ 123 h 128"/>
              <a:gd name="T8" fmla="*/ 83 w 148"/>
              <a:gd name="T9" fmla="*/ 121 h 128"/>
              <a:gd name="T10" fmla="*/ 93 w 148"/>
              <a:gd name="T11" fmla="*/ 118 h 128"/>
              <a:gd name="T12" fmla="*/ 148 w 148"/>
              <a:gd name="T13" fmla="*/ 123 h 128"/>
              <a:gd name="T14" fmla="*/ 148 w 148"/>
              <a:gd name="T15" fmla="*/ 24 h 128"/>
              <a:gd name="T16" fmla="*/ 139 w 148"/>
              <a:gd name="T17" fmla="*/ 23 h 128"/>
              <a:gd name="T18" fmla="*/ 139 w 148"/>
              <a:gd name="T19" fmla="*/ 109 h 128"/>
              <a:gd name="T20" fmla="*/ 94 w 148"/>
              <a:gd name="T21" fmla="*/ 104 h 128"/>
              <a:gd name="T22" fmla="*/ 77 w 148"/>
              <a:gd name="T23" fmla="*/ 119 h 128"/>
              <a:gd name="T24" fmla="*/ 75 w 148"/>
              <a:gd name="T25" fmla="*/ 118 h 128"/>
              <a:gd name="T26" fmla="*/ 89 w 148"/>
              <a:gd name="T27" fmla="*/ 99 h 128"/>
              <a:gd name="T28" fmla="*/ 131 w 148"/>
              <a:gd name="T29" fmla="*/ 96 h 128"/>
              <a:gd name="T30" fmla="*/ 131 w 148"/>
              <a:gd name="T31" fmla="*/ 0 h 128"/>
              <a:gd name="T32" fmla="*/ 111 w 148"/>
              <a:gd name="T33" fmla="*/ 5 h 128"/>
              <a:gd name="T34" fmla="*/ 111 w 148"/>
              <a:gd name="T35" fmla="*/ 76 h 128"/>
              <a:gd name="T36" fmla="*/ 100 w 148"/>
              <a:gd name="T37" fmla="*/ 70 h 128"/>
              <a:gd name="T38" fmla="*/ 90 w 148"/>
              <a:gd name="T39" fmla="*/ 83 h 128"/>
              <a:gd name="T40" fmla="*/ 90 w 148"/>
              <a:gd name="T41" fmla="*/ 11 h 128"/>
              <a:gd name="T42" fmla="*/ 90 w 148"/>
              <a:gd name="T43" fmla="*/ 12 h 128"/>
              <a:gd name="T44" fmla="*/ 74 w 148"/>
              <a:gd name="T45" fmla="*/ 26 h 128"/>
              <a:gd name="T46" fmla="*/ 57 w 148"/>
              <a:gd name="T47" fmla="*/ 12 h 128"/>
              <a:gd name="T48" fmla="*/ 16 w 148"/>
              <a:gd name="T49" fmla="*/ 0 h 128"/>
              <a:gd name="T50" fmla="*/ 16 w 148"/>
              <a:gd name="T51" fmla="*/ 96 h 128"/>
              <a:gd name="T52" fmla="*/ 57 w 148"/>
              <a:gd name="T53" fmla="*/ 99 h 128"/>
              <a:gd name="T54" fmla="*/ 72 w 148"/>
              <a:gd name="T55" fmla="*/ 118 h 128"/>
              <a:gd name="T56" fmla="*/ 70 w 148"/>
              <a:gd name="T57" fmla="*/ 119 h 128"/>
              <a:gd name="T58" fmla="*/ 53 w 148"/>
              <a:gd name="T59" fmla="*/ 104 h 128"/>
              <a:gd name="T60" fmla="*/ 8 w 148"/>
              <a:gd name="T61" fmla="*/ 109 h 128"/>
              <a:gd name="T62" fmla="*/ 8 w 148"/>
              <a:gd name="T63" fmla="*/ 23 h 128"/>
              <a:gd name="T64" fmla="*/ 0 w 148"/>
              <a:gd name="T65" fmla="*/ 24 h 128"/>
              <a:gd name="T66" fmla="*/ 0 w 148"/>
              <a:gd name="T67" fmla="*/ 123 h 128"/>
              <a:gd name="T68" fmla="*/ 54 w 148"/>
              <a:gd name="T69" fmla="*/ 118 h 128"/>
              <a:gd name="T70" fmla="*/ 64 w 148"/>
              <a:gd name="T71" fmla="*/ 12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8" h="128">
                <a:moveTo>
                  <a:pt x="64" y="121"/>
                </a:moveTo>
                <a:cubicBezTo>
                  <a:pt x="64" y="122"/>
                  <a:pt x="64" y="122"/>
                  <a:pt x="64" y="123"/>
                </a:cubicBezTo>
                <a:cubicBezTo>
                  <a:pt x="64" y="126"/>
                  <a:pt x="68" y="128"/>
                  <a:pt x="74" y="128"/>
                </a:cubicBezTo>
                <a:cubicBezTo>
                  <a:pt x="79" y="128"/>
                  <a:pt x="83" y="126"/>
                  <a:pt x="83" y="123"/>
                </a:cubicBezTo>
                <a:cubicBezTo>
                  <a:pt x="83" y="122"/>
                  <a:pt x="83" y="122"/>
                  <a:pt x="83" y="121"/>
                </a:cubicBezTo>
                <a:cubicBezTo>
                  <a:pt x="86" y="120"/>
                  <a:pt x="89" y="118"/>
                  <a:pt x="93" y="118"/>
                </a:cubicBezTo>
                <a:cubicBezTo>
                  <a:pt x="115" y="118"/>
                  <a:pt x="148" y="123"/>
                  <a:pt x="148" y="123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48" y="24"/>
                  <a:pt x="144" y="23"/>
                  <a:pt x="139" y="23"/>
                </a:cubicBezTo>
                <a:cubicBezTo>
                  <a:pt x="139" y="109"/>
                  <a:pt x="139" y="109"/>
                  <a:pt x="139" y="109"/>
                </a:cubicBezTo>
                <a:cubicBezTo>
                  <a:pt x="139" y="109"/>
                  <a:pt x="113" y="98"/>
                  <a:pt x="94" y="104"/>
                </a:cubicBezTo>
                <a:cubicBezTo>
                  <a:pt x="87" y="106"/>
                  <a:pt x="81" y="114"/>
                  <a:pt x="77" y="119"/>
                </a:cubicBezTo>
                <a:cubicBezTo>
                  <a:pt x="76" y="118"/>
                  <a:pt x="76" y="118"/>
                  <a:pt x="75" y="118"/>
                </a:cubicBezTo>
                <a:cubicBezTo>
                  <a:pt x="78" y="113"/>
                  <a:pt x="83" y="103"/>
                  <a:pt x="89" y="99"/>
                </a:cubicBezTo>
                <a:cubicBezTo>
                  <a:pt x="107" y="91"/>
                  <a:pt x="131" y="96"/>
                  <a:pt x="131" y="96"/>
                </a:cubicBezTo>
                <a:cubicBezTo>
                  <a:pt x="131" y="0"/>
                  <a:pt x="131" y="0"/>
                  <a:pt x="131" y="0"/>
                </a:cubicBezTo>
                <a:cubicBezTo>
                  <a:pt x="131" y="0"/>
                  <a:pt x="122" y="2"/>
                  <a:pt x="111" y="5"/>
                </a:cubicBezTo>
                <a:cubicBezTo>
                  <a:pt x="111" y="76"/>
                  <a:pt x="111" y="76"/>
                  <a:pt x="111" y="76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11"/>
                  <a:pt x="90" y="11"/>
                  <a:pt x="90" y="11"/>
                </a:cubicBezTo>
                <a:cubicBezTo>
                  <a:pt x="90" y="11"/>
                  <a:pt x="90" y="11"/>
                  <a:pt x="90" y="12"/>
                </a:cubicBezTo>
                <a:cubicBezTo>
                  <a:pt x="81" y="15"/>
                  <a:pt x="74" y="26"/>
                  <a:pt x="74" y="26"/>
                </a:cubicBezTo>
                <a:cubicBezTo>
                  <a:pt x="74" y="26"/>
                  <a:pt x="66" y="15"/>
                  <a:pt x="57" y="12"/>
                </a:cubicBezTo>
                <a:cubicBezTo>
                  <a:pt x="40" y="5"/>
                  <a:pt x="16" y="0"/>
                  <a:pt x="16" y="0"/>
                </a:cubicBezTo>
                <a:cubicBezTo>
                  <a:pt x="16" y="96"/>
                  <a:pt x="16" y="96"/>
                  <a:pt x="16" y="96"/>
                </a:cubicBezTo>
                <a:cubicBezTo>
                  <a:pt x="16" y="96"/>
                  <a:pt x="40" y="91"/>
                  <a:pt x="57" y="99"/>
                </a:cubicBezTo>
                <a:cubicBezTo>
                  <a:pt x="64" y="103"/>
                  <a:pt x="69" y="113"/>
                  <a:pt x="72" y="118"/>
                </a:cubicBezTo>
                <a:cubicBezTo>
                  <a:pt x="71" y="118"/>
                  <a:pt x="71" y="118"/>
                  <a:pt x="70" y="119"/>
                </a:cubicBezTo>
                <a:cubicBezTo>
                  <a:pt x="67" y="114"/>
                  <a:pt x="60" y="106"/>
                  <a:pt x="53" y="104"/>
                </a:cubicBezTo>
                <a:cubicBezTo>
                  <a:pt x="34" y="98"/>
                  <a:pt x="8" y="109"/>
                  <a:pt x="8" y="109"/>
                </a:cubicBezTo>
                <a:cubicBezTo>
                  <a:pt x="8" y="23"/>
                  <a:pt x="8" y="23"/>
                  <a:pt x="8" y="23"/>
                </a:cubicBezTo>
                <a:cubicBezTo>
                  <a:pt x="3" y="23"/>
                  <a:pt x="0" y="24"/>
                  <a:pt x="0" y="24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32" y="118"/>
                  <a:pt x="54" y="118"/>
                </a:cubicBezTo>
                <a:cubicBezTo>
                  <a:pt x="58" y="118"/>
                  <a:pt x="61" y="120"/>
                  <a:pt x="64" y="121"/>
                </a:cubicBezTo>
                <a:close/>
              </a:path>
            </a:pathLst>
          </a:custGeom>
          <a:solidFill>
            <a:srgbClr val="006B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6BA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81" name="图表 80"/>
          <p:cNvGraphicFramePr/>
          <p:nvPr/>
        </p:nvGraphicFramePr>
        <p:xfrm>
          <a:off x="749300" y="4218217"/>
          <a:ext cx="10707688" cy="2385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pSp>
        <p:nvGrpSpPr>
          <p:cNvPr id="8" name="组合 7"/>
          <p:cNvGrpSpPr/>
          <p:nvPr>
            <p:custDataLst>
              <p:tags r:id="rId41"/>
            </p:custDataLst>
          </p:nvPr>
        </p:nvGrpSpPr>
        <p:grpSpPr>
          <a:xfrm>
            <a:off x="4224897" y="2013690"/>
            <a:ext cx="373114" cy="325278"/>
            <a:chOff x="4045625" y="1722005"/>
            <a:chExt cx="731657" cy="441522"/>
          </a:xfrm>
          <a:solidFill>
            <a:srgbClr val="006BA8"/>
          </a:solidFill>
        </p:grpSpPr>
        <p:sp>
          <p:nvSpPr>
            <p:cNvPr id="34" name="Freeform 87"/>
            <p:cNvSpPr>
              <a:spLocks noEditPoints="1"/>
            </p:cNvSpPr>
            <p:nvPr>
              <p:custDataLst>
                <p:tags r:id="rId42"/>
              </p:custDataLst>
            </p:nvPr>
          </p:nvSpPr>
          <p:spPr bwMode="auto">
            <a:xfrm>
              <a:off x="4045625" y="1833816"/>
              <a:ext cx="167514" cy="329711"/>
            </a:xfrm>
            <a:custGeom>
              <a:avLst/>
              <a:gdLst>
                <a:gd name="T0" fmla="*/ 73 w 87"/>
                <a:gd name="T1" fmla="*/ 0 h 171"/>
                <a:gd name="T2" fmla="*/ 13 w 87"/>
                <a:gd name="T3" fmla="*/ 0 h 171"/>
                <a:gd name="T4" fmla="*/ 0 w 87"/>
                <a:gd name="T5" fmla="*/ 13 h 171"/>
                <a:gd name="T6" fmla="*/ 0 w 87"/>
                <a:gd name="T7" fmla="*/ 158 h 171"/>
                <a:gd name="T8" fmla="*/ 13 w 87"/>
                <a:gd name="T9" fmla="*/ 171 h 171"/>
                <a:gd name="T10" fmla="*/ 73 w 87"/>
                <a:gd name="T11" fmla="*/ 171 h 171"/>
                <a:gd name="T12" fmla="*/ 87 w 87"/>
                <a:gd name="T13" fmla="*/ 158 h 171"/>
                <a:gd name="T14" fmla="*/ 87 w 87"/>
                <a:gd name="T15" fmla="*/ 13 h 171"/>
                <a:gd name="T16" fmla="*/ 73 w 87"/>
                <a:gd name="T17" fmla="*/ 0 h 171"/>
                <a:gd name="T18" fmla="*/ 32 w 87"/>
                <a:gd name="T19" fmla="*/ 10 h 171"/>
                <a:gd name="T20" fmla="*/ 55 w 87"/>
                <a:gd name="T21" fmla="*/ 10 h 171"/>
                <a:gd name="T22" fmla="*/ 56 w 87"/>
                <a:gd name="T23" fmla="*/ 11 h 171"/>
                <a:gd name="T24" fmla="*/ 55 w 87"/>
                <a:gd name="T25" fmla="*/ 12 h 171"/>
                <a:gd name="T26" fmla="*/ 32 w 87"/>
                <a:gd name="T27" fmla="*/ 12 h 171"/>
                <a:gd name="T28" fmla="*/ 31 w 87"/>
                <a:gd name="T29" fmla="*/ 11 h 171"/>
                <a:gd name="T30" fmla="*/ 32 w 87"/>
                <a:gd name="T31" fmla="*/ 10 h 171"/>
                <a:gd name="T32" fmla="*/ 43 w 87"/>
                <a:gd name="T33" fmla="*/ 162 h 171"/>
                <a:gd name="T34" fmla="*/ 36 w 87"/>
                <a:gd name="T35" fmla="*/ 154 h 171"/>
                <a:gd name="T36" fmla="*/ 43 w 87"/>
                <a:gd name="T37" fmla="*/ 146 h 171"/>
                <a:gd name="T38" fmla="*/ 51 w 87"/>
                <a:gd name="T39" fmla="*/ 154 h 171"/>
                <a:gd name="T40" fmla="*/ 43 w 87"/>
                <a:gd name="T41" fmla="*/ 162 h 171"/>
                <a:gd name="T42" fmla="*/ 81 w 87"/>
                <a:gd name="T43" fmla="*/ 138 h 171"/>
                <a:gd name="T44" fmla="*/ 5 w 87"/>
                <a:gd name="T45" fmla="*/ 138 h 171"/>
                <a:gd name="T46" fmla="*/ 5 w 87"/>
                <a:gd name="T47" fmla="*/ 26 h 171"/>
                <a:gd name="T48" fmla="*/ 81 w 87"/>
                <a:gd name="T49" fmla="*/ 26 h 171"/>
                <a:gd name="T50" fmla="*/ 81 w 87"/>
                <a:gd name="T51" fmla="*/ 138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7" h="171">
                  <a:moveTo>
                    <a:pt x="7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65"/>
                    <a:pt x="6" y="171"/>
                    <a:pt x="13" y="171"/>
                  </a:cubicBezTo>
                  <a:cubicBezTo>
                    <a:pt x="73" y="171"/>
                    <a:pt x="73" y="171"/>
                    <a:pt x="73" y="171"/>
                  </a:cubicBezTo>
                  <a:cubicBezTo>
                    <a:pt x="81" y="171"/>
                    <a:pt x="87" y="165"/>
                    <a:pt x="87" y="158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6"/>
                    <a:pt x="81" y="0"/>
                    <a:pt x="73" y="0"/>
                  </a:cubicBezTo>
                  <a:close/>
                  <a:moveTo>
                    <a:pt x="32" y="10"/>
                  </a:move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6" y="11"/>
                    <a:pt x="56" y="11"/>
                  </a:cubicBezTo>
                  <a:cubicBezTo>
                    <a:pt x="56" y="12"/>
                    <a:pt x="55" y="12"/>
                    <a:pt x="55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1" y="12"/>
                    <a:pt x="31" y="12"/>
                    <a:pt x="31" y="11"/>
                  </a:cubicBezTo>
                  <a:cubicBezTo>
                    <a:pt x="31" y="11"/>
                    <a:pt x="31" y="10"/>
                    <a:pt x="32" y="10"/>
                  </a:cubicBezTo>
                  <a:close/>
                  <a:moveTo>
                    <a:pt x="43" y="162"/>
                  </a:moveTo>
                  <a:cubicBezTo>
                    <a:pt x="39" y="162"/>
                    <a:pt x="36" y="158"/>
                    <a:pt x="36" y="154"/>
                  </a:cubicBezTo>
                  <a:cubicBezTo>
                    <a:pt x="36" y="150"/>
                    <a:pt x="39" y="146"/>
                    <a:pt x="43" y="146"/>
                  </a:cubicBezTo>
                  <a:cubicBezTo>
                    <a:pt x="47" y="146"/>
                    <a:pt x="51" y="150"/>
                    <a:pt x="51" y="154"/>
                  </a:cubicBezTo>
                  <a:cubicBezTo>
                    <a:pt x="51" y="158"/>
                    <a:pt x="47" y="162"/>
                    <a:pt x="43" y="162"/>
                  </a:cubicBezTo>
                  <a:close/>
                  <a:moveTo>
                    <a:pt x="81" y="138"/>
                  </a:moveTo>
                  <a:cubicBezTo>
                    <a:pt x="5" y="138"/>
                    <a:pt x="5" y="138"/>
                    <a:pt x="5" y="138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81" y="26"/>
                    <a:pt x="81" y="26"/>
                    <a:pt x="81" y="26"/>
                  </a:cubicBezTo>
                  <a:lnTo>
                    <a:pt x="81" y="1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b="1">
                <a:solidFill>
                  <a:srgbClr val="006BA8"/>
                </a:solidFill>
                <a:latin typeface="Calibri" panose="020F0502020204030204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4243182" y="1722005"/>
              <a:ext cx="534100" cy="441522"/>
              <a:chOff x="3638550" y="1752601"/>
              <a:chExt cx="357188" cy="295275"/>
            </a:xfrm>
            <a:grpFill/>
          </p:grpSpPr>
          <p:sp>
            <p:nvSpPr>
              <p:cNvPr id="36" name="Freeform 88"/>
              <p:cNvSpPr/>
              <p:nvPr>
                <p:custDataLst>
                  <p:tags r:id="rId43"/>
                </p:custDataLst>
              </p:nvPr>
            </p:nvSpPr>
            <p:spPr bwMode="auto">
              <a:xfrm>
                <a:off x="3735388" y="2009776"/>
                <a:ext cx="163513" cy="38100"/>
              </a:xfrm>
              <a:custGeom>
                <a:avLst/>
                <a:gdLst>
                  <a:gd name="T0" fmla="*/ 62 w 71"/>
                  <a:gd name="T1" fmla="*/ 7 h 16"/>
                  <a:gd name="T2" fmla="*/ 46 w 71"/>
                  <a:gd name="T3" fmla="*/ 7 h 16"/>
                  <a:gd name="T4" fmla="*/ 46 w 71"/>
                  <a:gd name="T5" fmla="*/ 0 h 16"/>
                  <a:gd name="T6" fmla="*/ 25 w 71"/>
                  <a:gd name="T7" fmla="*/ 0 h 16"/>
                  <a:gd name="T8" fmla="*/ 25 w 71"/>
                  <a:gd name="T9" fmla="*/ 7 h 16"/>
                  <a:gd name="T10" fmla="*/ 8 w 71"/>
                  <a:gd name="T11" fmla="*/ 7 h 16"/>
                  <a:gd name="T12" fmla="*/ 0 w 71"/>
                  <a:gd name="T13" fmla="*/ 16 h 16"/>
                  <a:gd name="T14" fmla="*/ 71 w 71"/>
                  <a:gd name="T15" fmla="*/ 16 h 16"/>
                  <a:gd name="T16" fmla="*/ 62 w 71"/>
                  <a:gd name="T17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16">
                    <a:moveTo>
                      <a:pt x="62" y="7"/>
                    </a:moveTo>
                    <a:cubicBezTo>
                      <a:pt x="46" y="7"/>
                      <a:pt x="46" y="7"/>
                      <a:pt x="46" y="7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4" y="7"/>
                      <a:pt x="0" y="11"/>
                      <a:pt x="0" y="16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1" y="11"/>
                      <a:pt x="67" y="7"/>
                      <a:pt x="62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b="1">
                  <a:solidFill>
                    <a:srgbClr val="006BA8"/>
                  </a:solidFill>
                  <a:latin typeface="Calibri" panose="020F0502020204030204"/>
                </a:endParaRPr>
              </a:p>
            </p:txBody>
          </p:sp>
          <p:sp>
            <p:nvSpPr>
              <p:cNvPr id="37" name="Freeform 89"/>
              <p:cNvSpPr>
                <a:spLocks noEditPoints="1"/>
              </p:cNvSpPr>
              <p:nvPr>
                <p:custDataLst>
                  <p:tags r:id="rId44"/>
                </p:custDataLst>
              </p:nvPr>
            </p:nvSpPr>
            <p:spPr bwMode="auto">
              <a:xfrm>
                <a:off x="3638550" y="1752601"/>
                <a:ext cx="357188" cy="250825"/>
              </a:xfrm>
              <a:custGeom>
                <a:avLst/>
                <a:gdLst>
                  <a:gd name="T0" fmla="*/ 151 w 155"/>
                  <a:gd name="T1" fmla="*/ 0 h 109"/>
                  <a:gd name="T2" fmla="*/ 4 w 155"/>
                  <a:gd name="T3" fmla="*/ 0 h 109"/>
                  <a:gd name="T4" fmla="*/ 0 w 155"/>
                  <a:gd name="T5" fmla="*/ 3 h 109"/>
                  <a:gd name="T6" fmla="*/ 0 w 155"/>
                  <a:gd name="T7" fmla="*/ 105 h 109"/>
                  <a:gd name="T8" fmla="*/ 4 w 155"/>
                  <a:gd name="T9" fmla="*/ 109 h 109"/>
                  <a:gd name="T10" fmla="*/ 151 w 155"/>
                  <a:gd name="T11" fmla="*/ 109 h 109"/>
                  <a:gd name="T12" fmla="*/ 155 w 155"/>
                  <a:gd name="T13" fmla="*/ 105 h 109"/>
                  <a:gd name="T14" fmla="*/ 155 w 155"/>
                  <a:gd name="T15" fmla="*/ 3 h 109"/>
                  <a:gd name="T16" fmla="*/ 151 w 155"/>
                  <a:gd name="T17" fmla="*/ 0 h 109"/>
                  <a:gd name="T18" fmla="*/ 140 w 155"/>
                  <a:gd name="T19" fmla="*/ 101 h 109"/>
                  <a:gd name="T20" fmla="*/ 136 w 155"/>
                  <a:gd name="T21" fmla="*/ 98 h 109"/>
                  <a:gd name="T22" fmla="*/ 140 w 155"/>
                  <a:gd name="T23" fmla="*/ 95 h 109"/>
                  <a:gd name="T24" fmla="*/ 143 w 155"/>
                  <a:gd name="T25" fmla="*/ 98 h 109"/>
                  <a:gd name="T26" fmla="*/ 140 w 155"/>
                  <a:gd name="T27" fmla="*/ 101 h 109"/>
                  <a:gd name="T28" fmla="*/ 145 w 155"/>
                  <a:gd name="T29" fmla="*/ 87 h 109"/>
                  <a:gd name="T30" fmla="*/ 9 w 155"/>
                  <a:gd name="T31" fmla="*/ 87 h 109"/>
                  <a:gd name="T32" fmla="*/ 9 w 155"/>
                  <a:gd name="T33" fmla="*/ 9 h 109"/>
                  <a:gd name="T34" fmla="*/ 145 w 155"/>
                  <a:gd name="T35" fmla="*/ 9 h 109"/>
                  <a:gd name="T36" fmla="*/ 145 w 155"/>
                  <a:gd name="T37" fmla="*/ 87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5" h="109">
                    <a:moveTo>
                      <a:pt x="151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7"/>
                      <a:pt x="2" y="109"/>
                      <a:pt x="4" y="109"/>
                    </a:cubicBezTo>
                    <a:cubicBezTo>
                      <a:pt x="151" y="109"/>
                      <a:pt x="151" y="109"/>
                      <a:pt x="151" y="109"/>
                    </a:cubicBezTo>
                    <a:cubicBezTo>
                      <a:pt x="153" y="109"/>
                      <a:pt x="155" y="107"/>
                      <a:pt x="155" y="105"/>
                    </a:cubicBezTo>
                    <a:cubicBezTo>
                      <a:pt x="155" y="3"/>
                      <a:pt x="155" y="3"/>
                      <a:pt x="155" y="3"/>
                    </a:cubicBezTo>
                    <a:cubicBezTo>
                      <a:pt x="155" y="1"/>
                      <a:pt x="153" y="0"/>
                      <a:pt x="151" y="0"/>
                    </a:cubicBezTo>
                    <a:close/>
                    <a:moveTo>
                      <a:pt x="140" y="101"/>
                    </a:moveTo>
                    <a:cubicBezTo>
                      <a:pt x="138" y="101"/>
                      <a:pt x="136" y="100"/>
                      <a:pt x="136" y="98"/>
                    </a:cubicBezTo>
                    <a:cubicBezTo>
                      <a:pt x="136" y="96"/>
                      <a:pt x="138" y="95"/>
                      <a:pt x="140" y="95"/>
                    </a:cubicBezTo>
                    <a:cubicBezTo>
                      <a:pt x="141" y="95"/>
                      <a:pt x="143" y="96"/>
                      <a:pt x="143" y="98"/>
                    </a:cubicBezTo>
                    <a:cubicBezTo>
                      <a:pt x="143" y="100"/>
                      <a:pt x="141" y="101"/>
                      <a:pt x="140" y="101"/>
                    </a:cubicBezTo>
                    <a:close/>
                    <a:moveTo>
                      <a:pt x="145" y="87"/>
                    </a:moveTo>
                    <a:cubicBezTo>
                      <a:pt x="9" y="87"/>
                      <a:pt x="9" y="87"/>
                      <a:pt x="9" y="87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45" y="9"/>
                      <a:pt x="145" y="9"/>
                      <a:pt x="145" y="9"/>
                    </a:cubicBezTo>
                    <a:lnTo>
                      <a:pt x="145" y="8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b="1">
                  <a:solidFill>
                    <a:srgbClr val="006BA8"/>
                  </a:solidFill>
                  <a:latin typeface="Calibri" panose="020F0502020204030204"/>
                </a:endParaRPr>
              </a:p>
            </p:txBody>
          </p:sp>
        </p:grpSp>
      </p:grpSp>
      <p:sp>
        <p:nvSpPr>
          <p:cNvPr id="83" name="iconfont-1187-868615"/>
          <p:cNvSpPr/>
          <p:nvPr>
            <p:custDataLst>
              <p:tags r:id="rId45"/>
            </p:custDataLst>
          </p:nvPr>
        </p:nvSpPr>
        <p:spPr>
          <a:xfrm>
            <a:off x="10042940" y="2018212"/>
            <a:ext cx="373114" cy="325278"/>
          </a:xfrm>
          <a:custGeom>
            <a:avLst/>
            <a:gdLst>
              <a:gd name="T0" fmla="*/ 12123 w 12728"/>
              <a:gd name="T1" fmla="*/ 2794 h 12755"/>
              <a:gd name="T2" fmla="*/ 11574 w 12728"/>
              <a:gd name="T3" fmla="*/ 3342 h 12755"/>
              <a:gd name="T4" fmla="*/ 9386 w 12728"/>
              <a:gd name="T5" fmla="*/ 1151 h 12755"/>
              <a:gd name="T6" fmla="*/ 9932 w 12728"/>
              <a:gd name="T7" fmla="*/ 605 h 12755"/>
              <a:gd name="T8" fmla="*/ 12123 w 12728"/>
              <a:gd name="T9" fmla="*/ 605 h 12755"/>
              <a:gd name="T10" fmla="*/ 12123 w 12728"/>
              <a:gd name="T11" fmla="*/ 2794 h 12755"/>
              <a:gd name="T12" fmla="*/ 10479 w 12728"/>
              <a:gd name="T13" fmla="*/ 4436 h 12755"/>
              <a:gd name="T14" fmla="*/ 7742 w 12728"/>
              <a:gd name="T15" fmla="*/ 7169 h 12755"/>
              <a:gd name="T16" fmla="*/ 3926 w 12728"/>
              <a:gd name="T17" fmla="*/ 8827 h 12755"/>
              <a:gd name="T18" fmla="*/ 5551 w 12728"/>
              <a:gd name="T19" fmla="*/ 4980 h 12755"/>
              <a:gd name="T20" fmla="*/ 8290 w 12728"/>
              <a:gd name="T21" fmla="*/ 2245 h 12755"/>
              <a:gd name="T22" fmla="*/ 10479 w 12728"/>
              <a:gd name="T23" fmla="*/ 4436 h 12755"/>
              <a:gd name="T24" fmla="*/ 4711 w 12728"/>
              <a:gd name="T25" fmla="*/ 1735 h 12755"/>
              <a:gd name="T26" fmla="*/ 2356 w 12728"/>
              <a:gd name="T27" fmla="*/ 1735 h 12755"/>
              <a:gd name="T28" fmla="*/ 1570 w 12728"/>
              <a:gd name="T29" fmla="*/ 2522 h 12755"/>
              <a:gd name="T30" fmla="*/ 1570 w 12728"/>
              <a:gd name="T31" fmla="*/ 10392 h 12755"/>
              <a:gd name="T32" fmla="*/ 2356 w 12728"/>
              <a:gd name="T33" fmla="*/ 11179 h 12755"/>
              <a:gd name="T34" fmla="*/ 10210 w 12728"/>
              <a:gd name="T35" fmla="*/ 11179 h 12755"/>
              <a:gd name="T36" fmla="*/ 10995 w 12728"/>
              <a:gd name="T37" fmla="*/ 10392 h 12755"/>
              <a:gd name="T38" fmla="*/ 10995 w 12728"/>
              <a:gd name="T39" fmla="*/ 7245 h 12755"/>
              <a:gd name="T40" fmla="*/ 11780 w 12728"/>
              <a:gd name="T41" fmla="*/ 6458 h 12755"/>
              <a:gd name="T42" fmla="*/ 12565 w 12728"/>
              <a:gd name="T43" fmla="*/ 7245 h 12755"/>
              <a:gd name="T44" fmla="*/ 12565 w 12728"/>
              <a:gd name="T45" fmla="*/ 11181 h 12755"/>
              <a:gd name="T46" fmla="*/ 10995 w 12728"/>
              <a:gd name="T47" fmla="*/ 12755 h 12755"/>
              <a:gd name="T48" fmla="*/ 1570 w 12728"/>
              <a:gd name="T49" fmla="*/ 12755 h 12755"/>
              <a:gd name="T50" fmla="*/ 0 w 12728"/>
              <a:gd name="T51" fmla="*/ 11181 h 12755"/>
              <a:gd name="T52" fmla="*/ 0 w 12728"/>
              <a:gd name="T53" fmla="*/ 1735 h 12755"/>
              <a:gd name="T54" fmla="*/ 1570 w 12728"/>
              <a:gd name="T55" fmla="*/ 161 h 12755"/>
              <a:gd name="T56" fmla="*/ 4711 w 12728"/>
              <a:gd name="T57" fmla="*/ 161 h 12755"/>
              <a:gd name="T58" fmla="*/ 5496 w 12728"/>
              <a:gd name="T59" fmla="*/ 948 h 12755"/>
              <a:gd name="T60" fmla="*/ 4711 w 12728"/>
              <a:gd name="T61" fmla="*/ 1735 h 12755"/>
              <a:gd name="T62" fmla="*/ 4711 w 12728"/>
              <a:gd name="T63" fmla="*/ 1735 h 12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728" h="12755">
                <a:moveTo>
                  <a:pt x="12123" y="2794"/>
                </a:moveTo>
                <a:lnTo>
                  <a:pt x="11574" y="3342"/>
                </a:lnTo>
                <a:lnTo>
                  <a:pt x="9386" y="1151"/>
                </a:lnTo>
                <a:lnTo>
                  <a:pt x="9932" y="605"/>
                </a:lnTo>
                <a:cubicBezTo>
                  <a:pt x="10537" y="0"/>
                  <a:pt x="11518" y="0"/>
                  <a:pt x="12123" y="605"/>
                </a:cubicBezTo>
                <a:cubicBezTo>
                  <a:pt x="12728" y="1208"/>
                  <a:pt x="12728" y="2189"/>
                  <a:pt x="12123" y="2794"/>
                </a:cubicBezTo>
                <a:close/>
                <a:moveTo>
                  <a:pt x="10479" y="4436"/>
                </a:moveTo>
                <a:lnTo>
                  <a:pt x="7742" y="7169"/>
                </a:lnTo>
                <a:lnTo>
                  <a:pt x="3926" y="8827"/>
                </a:lnTo>
                <a:lnTo>
                  <a:pt x="5551" y="4980"/>
                </a:lnTo>
                <a:lnTo>
                  <a:pt x="8290" y="2245"/>
                </a:lnTo>
                <a:lnTo>
                  <a:pt x="10479" y="4436"/>
                </a:lnTo>
                <a:close/>
                <a:moveTo>
                  <a:pt x="4711" y="1735"/>
                </a:moveTo>
                <a:lnTo>
                  <a:pt x="2356" y="1735"/>
                </a:lnTo>
                <a:cubicBezTo>
                  <a:pt x="1921" y="1735"/>
                  <a:pt x="1570" y="2088"/>
                  <a:pt x="1570" y="2522"/>
                </a:cubicBezTo>
                <a:lnTo>
                  <a:pt x="1570" y="10392"/>
                </a:lnTo>
                <a:cubicBezTo>
                  <a:pt x="1570" y="10826"/>
                  <a:pt x="1921" y="11179"/>
                  <a:pt x="2356" y="11179"/>
                </a:cubicBezTo>
                <a:lnTo>
                  <a:pt x="10210" y="11179"/>
                </a:lnTo>
                <a:cubicBezTo>
                  <a:pt x="10644" y="11179"/>
                  <a:pt x="10995" y="10826"/>
                  <a:pt x="10995" y="10392"/>
                </a:cubicBezTo>
                <a:lnTo>
                  <a:pt x="10995" y="7245"/>
                </a:lnTo>
                <a:cubicBezTo>
                  <a:pt x="10995" y="6811"/>
                  <a:pt x="11346" y="6458"/>
                  <a:pt x="11780" y="6458"/>
                </a:cubicBezTo>
                <a:cubicBezTo>
                  <a:pt x="12214" y="6458"/>
                  <a:pt x="12565" y="6811"/>
                  <a:pt x="12565" y="7245"/>
                </a:cubicBezTo>
                <a:lnTo>
                  <a:pt x="12565" y="11181"/>
                </a:lnTo>
                <a:cubicBezTo>
                  <a:pt x="12565" y="12049"/>
                  <a:pt x="11861" y="12755"/>
                  <a:pt x="10995" y="12755"/>
                </a:cubicBezTo>
                <a:lnTo>
                  <a:pt x="1570" y="12755"/>
                </a:lnTo>
                <a:cubicBezTo>
                  <a:pt x="704" y="12755"/>
                  <a:pt x="0" y="12051"/>
                  <a:pt x="0" y="11181"/>
                </a:cubicBezTo>
                <a:lnTo>
                  <a:pt x="0" y="1735"/>
                </a:lnTo>
                <a:cubicBezTo>
                  <a:pt x="0" y="866"/>
                  <a:pt x="704" y="161"/>
                  <a:pt x="1570" y="161"/>
                </a:cubicBezTo>
                <a:lnTo>
                  <a:pt x="4711" y="161"/>
                </a:lnTo>
                <a:cubicBezTo>
                  <a:pt x="5145" y="161"/>
                  <a:pt x="5496" y="514"/>
                  <a:pt x="5496" y="948"/>
                </a:cubicBezTo>
                <a:cubicBezTo>
                  <a:pt x="5496" y="1384"/>
                  <a:pt x="5145" y="1735"/>
                  <a:pt x="4711" y="1735"/>
                </a:cubicBezTo>
                <a:close/>
                <a:moveTo>
                  <a:pt x="4711" y="1735"/>
                </a:moveTo>
                <a:close/>
              </a:path>
            </a:pathLst>
          </a:custGeom>
          <a:solidFill>
            <a:srgbClr val="006B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b="1">
              <a:solidFill>
                <a:srgbClr val="006BA8"/>
              </a:solidFill>
              <a:latin typeface="Calibri" panose="020F0502020204030204"/>
            </a:endParaRPr>
          </a:p>
        </p:txBody>
      </p:sp>
      <p:sp>
        <p:nvSpPr>
          <p:cNvPr id="9" name="椭圆 8"/>
          <p:cNvSpPr/>
          <p:nvPr>
            <p:custDataLst>
              <p:tags r:id="rId46"/>
            </p:custDataLst>
          </p:nvPr>
        </p:nvSpPr>
        <p:spPr>
          <a:xfrm>
            <a:off x="1178562" y="1912288"/>
            <a:ext cx="528316" cy="528316"/>
          </a:xfrm>
          <a:prstGeom prst="ellipse">
            <a:avLst/>
          </a:prstGeom>
          <a:noFill/>
          <a:ln w="9525">
            <a:solidFill>
              <a:srgbClr val="005B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6BA8"/>
              </a:solidFill>
            </a:endParaRPr>
          </a:p>
        </p:txBody>
      </p:sp>
      <p:sp>
        <p:nvSpPr>
          <p:cNvPr id="84" name="椭圆 83"/>
          <p:cNvSpPr/>
          <p:nvPr>
            <p:custDataLst>
              <p:tags r:id="rId47"/>
            </p:custDataLst>
          </p:nvPr>
        </p:nvSpPr>
        <p:spPr>
          <a:xfrm>
            <a:off x="4135327" y="1912288"/>
            <a:ext cx="528316" cy="528316"/>
          </a:xfrm>
          <a:prstGeom prst="ellipse">
            <a:avLst/>
          </a:prstGeom>
          <a:noFill/>
          <a:ln w="9525">
            <a:solidFill>
              <a:srgbClr val="005B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6BA8"/>
              </a:solidFill>
            </a:endParaRPr>
          </a:p>
        </p:txBody>
      </p:sp>
      <p:sp>
        <p:nvSpPr>
          <p:cNvPr id="85" name="椭圆 84"/>
          <p:cNvSpPr/>
          <p:nvPr>
            <p:custDataLst>
              <p:tags r:id="rId48"/>
            </p:custDataLst>
          </p:nvPr>
        </p:nvSpPr>
        <p:spPr>
          <a:xfrm>
            <a:off x="7059611" y="1912288"/>
            <a:ext cx="528316" cy="528316"/>
          </a:xfrm>
          <a:prstGeom prst="ellipse">
            <a:avLst/>
          </a:prstGeom>
          <a:noFill/>
          <a:ln w="9525">
            <a:solidFill>
              <a:srgbClr val="005B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6BA8"/>
              </a:solidFill>
            </a:endParaRPr>
          </a:p>
        </p:txBody>
      </p:sp>
      <p:sp>
        <p:nvSpPr>
          <p:cNvPr id="86" name="椭圆 85"/>
          <p:cNvSpPr/>
          <p:nvPr>
            <p:custDataLst>
              <p:tags r:id="rId49"/>
            </p:custDataLst>
          </p:nvPr>
        </p:nvSpPr>
        <p:spPr>
          <a:xfrm>
            <a:off x="9965339" y="1912288"/>
            <a:ext cx="528316" cy="528316"/>
          </a:xfrm>
          <a:prstGeom prst="ellipse">
            <a:avLst/>
          </a:prstGeom>
          <a:noFill/>
          <a:ln w="9525">
            <a:solidFill>
              <a:srgbClr val="005B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6BA8"/>
              </a:solidFill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550246" y="4045868"/>
            <a:ext cx="36746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请输入您的数据标题</a:t>
            </a:r>
            <a:endParaRPr lang="zh-CN" altLang="en-US" sz="28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660400" y="4569088"/>
            <a:ext cx="843280" cy="747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文本框 91"/>
          <p:cNvSpPr txBox="1"/>
          <p:nvPr/>
        </p:nvSpPr>
        <p:spPr>
          <a:xfrm>
            <a:off x="550246" y="4686927"/>
            <a:ext cx="1542714" cy="307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单位：求实鼎新</a:t>
            </a:r>
            <a:endParaRPr lang="zh-CN" altLang="en-US" sz="14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2085144" y="5854288"/>
            <a:ext cx="213636" cy="222368"/>
            <a:chOff x="6110934" y="598864"/>
            <a:chExt cx="416948" cy="433995"/>
          </a:xfrm>
          <a:solidFill>
            <a:schemeClr val="bg1"/>
          </a:solidFill>
        </p:grpSpPr>
        <p:sp>
          <p:nvSpPr>
            <p:cNvPr id="94" name="îŝľîḓê"/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5" name="íṣlíḑe"/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6" name="îSḻide"/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7" name="iṣlîḋè"/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8" name="îŝ1ide"/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9" name="í$ḻíde"/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4702971" y="5854288"/>
            <a:ext cx="213636" cy="222368"/>
            <a:chOff x="6110934" y="598864"/>
            <a:chExt cx="416948" cy="433995"/>
          </a:xfrm>
          <a:solidFill>
            <a:schemeClr val="bg1"/>
          </a:solidFill>
        </p:grpSpPr>
        <p:sp>
          <p:nvSpPr>
            <p:cNvPr id="101" name="îŝľîḓê"/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2" name="íṣlíḑe"/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3" name="îSḻide"/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4" name="iṣlîḋè"/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5" name="îŝ1ide"/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6" name="í$ḻíde"/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7300772" y="5854288"/>
            <a:ext cx="213636" cy="222368"/>
            <a:chOff x="6110934" y="598864"/>
            <a:chExt cx="416948" cy="433995"/>
          </a:xfrm>
          <a:solidFill>
            <a:schemeClr val="bg1"/>
          </a:solidFill>
        </p:grpSpPr>
        <p:sp>
          <p:nvSpPr>
            <p:cNvPr id="108" name="îŝľîḓê"/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9" name="íṣlíḑe"/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0" name="îSḻide"/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1" name="iṣlîḋè"/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2" name="îŝ1ide"/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" name="í$ḻíde"/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9814093" y="5606604"/>
            <a:ext cx="451594" cy="470052"/>
            <a:chOff x="6110934" y="598864"/>
            <a:chExt cx="416948" cy="433995"/>
          </a:xfrm>
          <a:solidFill>
            <a:schemeClr val="bg1"/>
          </a:solidFill>
        </p:grpSpPr>
        <p:sp>
          <p:nvSpPr>
            <p:cNvPr id="115" name="îŝľîḓê"/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" name="íṣlíḑe"/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" name="îSḻide"/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" name="iṣlîḋè"/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" name="îŝ1ide"/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" name="í$ḻíde"/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</p:spTree>
    <p:custDataLst>
      <p:tags r:id="rId50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 rot="16200000">
            <a:off x="3453765" y="-3455670"/>
            <a:ext cx="5282565" cy="12193270"/>
          </a:xfrm>
          <a:prstGeom prst="rect">
            <a:avLst/>
          </a:prstGeom>
          <a:gradFill>
            <a:gsLst>
              <a:gs pos="84000">
                <a:srgbClr val="267DA8">
                  <a:alpha val="100000"/>
                </a:srgbClr>
              </a:gs>
              <a:gs pos="60000">
                <a:srgbClr val="136C9E">
                  <a:alpha val="100000"/>
                </a:srgbClr>
              </a:gs>
              <a:gs pos="27000">
                <a:srgbClr val="015593"/>
              </a:gs>
              <a:gs pos="100000">
                <a:srgbClr val="4C9EB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320540" y="1933575"/>
            <a:ext cx="3551555" cy="1091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500" b="1">
                <a:solidFill>
                  <a:srgbClr val="FFFFFF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THANKS</a:t>
            </a:r>
            <a:endParaRPr lang="en-US" altLang="zh-CN" sz="6500" b="1">
              <a:solidFill>
                <a:srgbClr val="FFFFFF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47795" y="3025140"/>
            <a:ext cx="4409440" cy="629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500" b="1">
                <a:solidFill>
                  <a:srgbClr val="FFFFFF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感谢</a:t>
            </a:r>
            <a:endParaRPr lang="zh-CN" altLang="en-US" sz="3500" b="1">
              <a:solidFill>
                <a:srgbClr val="FFFFFF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30955" y="5577840"/>
            <a:ext cx="46443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rgbClr val="3B6094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主持人：某某某</a:t>
            </a:r>
            <a:r>
              <a:rPr lang="en-US" altLang="zh-CN" sz="2400" b="1">
                <a:solidFill>
                  <a:srgbClr val="3B6094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      </a:t>
            </a:r>
            <a:r>
              <a:rPr lang="zh-CN" altLang="en-US" sz="2400" b="1">
                <a:solidFill>
                  <a:srgbClr val="3B6094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学院：某某某</a:t>
            </a:r>
            <a:endParaRPr lang="zh-CN" altLang="en-US" sz="2400" b="1">
              <a:solidFill>
                <a:srgbClr val="3B6094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75860" y="6076315"/>
            <a:ext cx="2354580" cy="383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1900" b="1">
                <a:solidFill>
                  <a:srgbClr val="3B6094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时间：某年某月某日</a:t>
            </a:r>
            <a:endParaRPr lang="zh-CN" altLang="en-US" sz="1900" b="1">
              <a:solidFill>
                <a:srgbClr val="3B6094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pic>
        <p:nvPicPr>
          <p:cNvPr id="8" name="图片 7" descr="未标题-1-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3305" y="3339465"/>
            <a:ext cx="7291070" cy="2111375"/>
          </a:xfrm>
          <a:prstGeom prst="rect">
            <a:avLst/>
          </a:prstGeom>
        </p:spPr>
      </p:pic>
      <p:pic>
        <p:nvPicPr>
          <p:cNvPr id="7" name="图片 6" descr="资源 1@10x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710" y="386080"/>
            <a:ext cx="2874010" cy="52006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4641" y="2644170"/>
            <a:ext cx="56252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>
                    <a:alpha val="2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context</a:t>
            </a:r>
            <a:endParaRPr lang="zh-CN" altLang="en-US" sz="9600" dirty="0">
              <a:solidFill>
                <a:schemeClr val="bg1">
                  <a:alpha val="20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7077" y="2644170"/>
            <a:ext cx="43173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目录</a:t>
            </a:r>
            <a:endParaRPr lang="zh-CN" altLang="en-US" sz="9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10952480" y="6441440"/>
            <a:ext cx="1239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300" dirty="0">
                <a:gradFill flip="none" rotWithShape="1">
                  <a:gsLst>
                    <a:gs pos="0">
                      <a:srgbClr val="006BA8"/>
                    </a:gs>
                    <a:gs pos="100000">
                      <a:srgbClr val="4EB7DA"/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求实鼎新</a:t>
            </a:r>
            <a:endParaRPr lang="zh-CN" altLang="en-US" sz="1600" spc="300" dirty="0">
              <a:gradFill flip="none" rotWithShape="1">
                <a:gsLst>
                  <a:gs pos="0">
                    <a:srgbClr val="006BA8"/>
                  </a:gs>
                  <a:gs pos="100000">
                    <a:srgbClr val="4EB7DA"/>
                  </a:gs>
                </a:gsLst>
                <a:lin ang="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21" name="文本框 120"/>
          <p:cNvSpPr txBox="1"/>
          <p:nvPr>
            <p:custDataLst>
              <p:tags r:id="rId1"/>
            </p:custDataLst>
          </p:nvPr>
        </p:nvSpPr>
        <p:spPr>
          <a:xfrm>
            <a:off x="7736086" y="1479516"/>
            <a:ext cx="2731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gradFill>
                  <a:gsLst>
                    <a:gs pos="0">
                      <a:srgbClr val="006BA8"/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1. </a:t>
            </a:r>
            <a:r>
              <a:rPr lang="zh-CN" altLang="en-US" sz="2400" spc="300" dirty="0">
                <a:gradFill>
                  <a:gsLst>
                    <a:gs pos="0">
                      <a:srgbClr val="006BA8"/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求实鼎新</a:t>
            </a:r>
            <a:endParaRPr lang="zh-CN" altLang="en-US" sz="2400" spc="300" dirty="0">
              <a:gradFill>
                <a:gsLst>
                  <a:gs pos="0">
                    <a:srgbClr val="006BA8"/>
                  </a:gs>
                  <a:gs pos="100000">
                    <a:srgbClr val="2BA3C0"/>
                  </a:gs>
                </a:gsLst>
                <a:lin ang="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22" name="文本框 121"/>
          <p:cNvSpPr txBox="1"/>
          <p:nvPr>
            <p:custDataLst>
              <p:tags r:id="rId2"/>
            </p:custDataLst>
          </p:nvPr>
        </p:nvSpPr>
        <p:spPr>
          <a:xfrm>
            <a:off x="8130587" y="1852291"/>
            <a:ext cx="436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gradFill>
                  <a:gsLst>
                    <a:gs pos="0">
                      <a:srgbClr val="006BA8"/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 Seeking truth and pursuing innovation</a:t>
            </a:r>
            <a:endParaRPr lang="en-US" altLang="zh-CN" sz="1200" dirty="0">
              <a:gradFill>
                <a:gsLst>
                  <a:gs pos="0">
                    <a:srgbClr val="006BA8"/>
                  </a:gs>
                  <a:gs pos="100000">
                    <a:srgbClr val="2BA3C0"/>
                  </a:gs>
                </a:gsLst>
                <a:lin ang="0" scaled="0"/>
              </a:gra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123" name="ruler-and-pencil_74091"/>
          <p:cNvSpPr>
            <a:spLocks noChangeAspect="1"/>
          </p:cNvSpPr>
          <p:nvPr/>
        </p:nvSpPr>
        <p:spPr bwMode="auto">
          <a:xfrm>
            <a:off x="7592040" y="1632088"/>
            <a:ext cx="339100" cy="338553"/>
          </a:xfrm>
          <a:custGeom>
            <a:avLst/>
            <a:gdLst>
              <a:gd name="connsiteX0" fmla="*/ 526353 w 609316"/>
              <a:gd name="connsiteY0" fmla="*/ 439378 h 608332"/>
              <a:gd name="connsiteX1" fmla="*/ 440000 w 609316"/>
              <a:gd name="connsiteY1" fmla="*/ 525582 h 608332"/>
              <a:gd name="connsiteX2" fmla="*/ 519574 w 609316"/>
              <a:gd name="connsiteY2" fmla="*/ 518815 h 608332"/>
              <a:gd name="connsiteX3" fmla="*/ 526353 w 609316"/>
              <a:gd name="connsiteY3" fmla="*/ 439378 h 608332"/>
              <a:gd name="connsiteX4" fmla="*/ 137051 w 609316"/>
              <a:gd name="connsiteY4" fmla="*/ 325730 h 608332"/>
              <a:gd name="connsiteX5" fmla="*/ 283108 w 609316"/>
              <a:gd name="connsiteY5" fmla="*/ 471539 h 608332"/>
              <a:gd name="connsiteX6" fmla="*/ 153114 w 609316"/>
              <a:gd name="connsiteY6" fmla="*/ 601311 h 608332"/>
              <a:gd name="connsiteX7" fmla="*/ 119130 w 609316"/>
              <a:gd name="connsiteY7" fmla="*/ 601311 h 608332"/>
              <a:gd name="connsiteX8" fmla="*/ 7057 w 609316"/>
              <a:gd name="connsiteY8" fmla="*/ 489521 h 608332"/>
              <a:gd name="connsiteX9" fmla="*/ 0 w 609316"/>
              <a:gd name="connsiteY9" fmla="*/ 472466 h 608332"/>
              <a:gd name="connsiteX10" fmla="*/ 7057 w 609316"/>
              <a:gd name="connsiteY10" fmla="*/ 455503 h 608332"/>
              <a:gd name="connsiteX11" fmla="*/ 8264 w 609316"/>
              <a:gd name="connsiteY11" fmla="*/ 454298 h 608332"/>
              <a:gd name="connsiteX12" fmla="*/ 40298 w 609316"/>
              <a:gd name="connsiteY12" fmla="*/ 486370 h 608332"/>
              <a:gd name="connsiteX13" fmla="*/ 47541 w 609316"/>
              <a:gd name="connsiteY13" fmla="*/ 489336 h 608332"/>
              <a:gd name="connsiteX14" fmla="*/ 54783 w 609316"/>
              <a:gd name="connsiteY14" fmla="*/ 486370 h 608332"/>
              <a:gd name="connsiteX15" fmla="*/ 54783 w 609316"/>
              <a:gd name="connsiteY15" fmla="*/ 471910 h 608332"/>
              <a:gd name="connsiteX16" fmla="*/ 22749 w 609316"/>
              <a:gd name="connsiteY16" fmla="*/ 439837 h 608332"/>
              <a:gd name="connsiteX17" fmla="*/ 55897 w 609316"/>
              <a:gd name="connsiteY17" fmla="*/ 406745 h 608332"/>
              <a:gd name="connsiteX18" fmla="*/ 87932 w 609316"/>
              <a:gd name="connsiteY18" fmla="*/ 438725 h 608332"/>
              <a:gd name="connsiteX19" fmla="*/ 95174 w 609316"/>
              <a:gd name="connsiteY19" fmla="*/ 441784 h 608332"/>
              <a:gd name="connsiteX20" fmla="*/ 102417 w 609316"/>
              <a:gd name="connsiteY20" fmla="*/ 438725 h 608332"/>
              <a:gd name="connsiteX21" fmla="*/ 102417 w 609316"/>
              <a:gd name="connsiteY21" fmla="*/ 424357 h 608332"/>
              <a:gd name="connsiteX22" fmla="*/ 70382 w 609316"/>
              <a:gd name="connsiteY22" fmla="*/ 392285 h 608332"/>
              <a:gd name="connsiteX23" fmla="*/ 98610 w 609316"/>
              <a:gd name="connsiteY23" fmla="*/ 364106 h 608332"/>
              <a:gd name="connsiteX24" fmla="*/ 159243 w 609316"/>
              <a:gd name="connsiteY24" fmla="*/ 424543 h 608332"/>
              <a:gd name="connsiteX25" fmla="*/ 166485 w 609316"/>
              <a:gd name="connsiteY25" fmla="*/ 427509 h 608332"/>
              <a:gd name="connsiteX26" fmla="*/ 173635 w 609316"/>
              <a:gd name="connsiteY26" fmla="*/ 424543 h 608332"/>
              <a:gd name="connsiteX27" fmla="*/ 173635 w 609316"/>
              <a:gd name="connsiteY27" fmla="*/ 410082 h 608332"/>
              <a:gd name="connsiteX28" fmla="*/ 113095 w 609316"/>
              <a:gd name="connsiteY28" fmla="*/ 349645 h 608332"/>
              <a:gd name="connsiteX29" fmla="*/ 186794 w 609316"/>
              <a:gd name="connsiteY29" fmla="*/ 231191 h 608332"/>
              <a:gd name="connsiteX30" fmla="*/ 165159 w 609316"/>
              <a:gd name="connsiteY30" fmla="*/ 252881 h 608332"/>
              <a:gd name="connsiteX31" fmla="*/ 410288 w 609316"/>
              <a:gd name="connsiteY31" fmla="*/ 497589 h 608332"/>
              <a:gd name="connsiteX32" fmla="*/ 431922 w 609316"/>
              <a:gd name="connsiteY32" fmla="*/ 475899 h 608332"/>
              <a:gd name="connsiteX33" fmla="*/ 253090 w 609316"/>
              <a:gd name="connsiteY33" fmla="*/ 165102 h 608332"/>
              <a:gd name="connsiteX34" fmla="*/ 231363 w 609316"/>
              <a:gd name="connsiteY34" fmla="*/ 186699 h 608332"/>
              <a:gd name="connsiteX35" fmla="*/ 476584 w 609316"/>
              <a:gd name="connsiteY35" fmla="*/ 431407 h 608332"/>
              <a:gd name="connsiteX36" fmla="*/ 498218 w 609316"/>
              <a:gd name="connsiteY36" fmla="*/ 409809 h 608332"/>
              <a:gd name="connsiteX37" fmla="*/ 139625 w 609316"/>
              <a:gd name="connsiteY37" fmla="*/ 116346 h 608332"/>
              <a:gd name="connsiteX38" fmla="*/ 116319 w 609316"/>
              <a:gd name="connsiteY38" fmla="*/ 139611 h 608332"/>
              <a:gd name="connsiteX39" fmla="*/ 142968 w 609316"/>
              <a:gd name="connsiteY39" fmla="*/ 217195 h 608332"/>
              <a:gd name="connsiteX40" fmla="*/ 217435 w 609316"/>
              <a:gd name="connsiteY40" fmla="*/ 142948 h 608332"/>
              <a:gd name="connsiteX41" fmla="*/ 77972 w 609316"/>
              <a:gd name="connsiteY41" fmla="*/ 52110 h 608332"/>
              <a:gd name="connsiteX42" fmla="*/ 255690 w 609316"/>
              <a:gd name="connsiteY42" fmla="*/ 112823 h 608332"/>
              <a:gd name="connsiteX43" fmla="*/ 263489 w 609316"/>
              <a:gd name="connsiteY43" fmla="*/ 117736 h 608332"/>
              <a:gd name="connsiteX44" fmla="*/ 548451 w 609316"/>
              <a:gd name="connsiteY44" fmla="*/ 402208 h 608332"/>
              <a:gd name="connsiteX45" fmla="*/ 548451 w 609316"/>
              <a:gd name="connsiteY45" fmla="*/ 547735 h 608332"/>
              <a:gd name="connsiteX46" fmla="*/ 475563 w 609316"/>
              <a:gd name="connsiteY46" fmla="*/ 577860 h 608332"/>
              <a:gd name="connsiteX47" fmla="*/ 402674 w 609316"/>
              <a:gd name="connsiteY47" fmla="*/ 547735 h 608332"/>
              <a:gd name="connsiteX48" fmla="*/ 117712 w 609316"/>
              <a:gd name="connsiteY48" fmla="*/ 263263 h 608332"/>
              <a:gd name="connsiteX49" fmla="*/ 112884 w 609316"/>
              <a:gd name="connsiteY49" fmla="*/ 255384 h 608332"/>
              <a:gd name="connsiteX50" fmla="*/ 51973 w 609316"/>
              <a:gd name="connsiteY50" fmla="*/ 78064 h 608332"/>
              <a:gd name="connsiteX51" fmla="*/ 56894 w 609316"/>
              <a:gd name="connsiteY51" fmla="*/ 57023 h 608332"/>
              <a:gd name="connsiteX52" fmla="*/ 77972 w 609316"/>
              <a:gd name="connsiteY52" fmla="*/ 52110 h 608332"/>
              <a:gd name="connsiteX53" fmla="*/ 473310 w 609316"/>
              <a:gd name="connsiteY53" fmla="*/ 0 h 608332"/>
              <a:gd name="connsiteX54" fmla="*/ 490302 w 609316"/>
              <a:gd name="connsiteY54" fmla="*/ 7045 h 608332"/>
              <a:gd name="connsiteX55" fmla="*/ 602283 w 609316"/>
              <a:gd name="connsiteY55" fmla="*/ 118943 h 608332"/>
              <a:gd name="connsiteX56" fmla="*/ 602283 w 609316"/>
              <a:gd name="connsiteY56" fmla="*/ 152874 h 608332"/>
              <a:gd name="connsiteX57" fmla="*/ 472196 w 609316"/>
              <a:gd name="connsiteY57" fmla="*/ 282756 h 608332"/>
              <a:gd name="connsiteX58" fmla="*/ 326788 w 609316"/>
              <a:gd name="connsiteY58" fmla="*/ 136279 h 608332"/>
              <a:gd name="connsiteX59" fmla="*/ 355108 w 609316"/>
              <a:gd name="connsiteY59" fmla="*/ 108096 h 608332"/>
              <a:gd name="connsiteX60" fmla="*/ 415648 w 609316"/>
              <a:gd name="connsiteY60" fmla="*/ 168541 h 608332"/>
              <a:gd name="connsiteX61" fmla="*/ 422891 w 609316"/>
              <a:gd name="connsiteY61" fmla="*/ 171508 h 608332"/>
              <a:gd name="connsiteX62" fmla="*/ 430041 w 609316"/>
              <a:gd name="connsiteY62" fmla="*/ 168541 h 608332"/>
              <a:gd name="connsiteX63" fmla="*/ 430041 w 609316"/>
              <a:gd name="connsiteY63" fmla="*/ 154079 h 608332"/>
              <a:gd name="connsiteX64" fmla="*/ 369500 w 609316"/>
              <a:gd name="connsiteY64" fmla="*/ 93634 h 608332"/>
              <a:gd name="connsiteX65" fmla="*/ 397821 w 609316"/>
              <a:gd name="connsiteY65" fmla="*/ 65359 h 608332"/>
              <a:gd name="connsiteX66" fmla="*/ 429855 w 609316"/>
              <a:gd name="connsiteY66" fmla="*/ 97342 h 608332"/>
              <a:gd name="connsiteX67" fmla="*/ 437097 w 609316"/>
              <a:gd name="connsiteY67" fmla="*/ 100402 h 608332"/>
              <a:gd name="connsiteX68" fmla="*/ 444340 w 609316"/>
              <a:gd name="connsiteY68" fmla="*/ 97342 h 608332"/>
              <a:gd name="connsiteX69" fmla="*/ 444340 w 609316"/>
              <a:gd name="connsiteY69" fmla="*/ 82973 h 608332"/>
              <a:gd name="connsiteX70" fmla="*/ 412306 w 609316"/>
              <a:gd name="connsiteY70" fmla="*/ 50989 h 608332"/>
              <a:gd name="connsiteX71" fmla="*/ 440626 w 609316"/>
              <a:gd name="connsiteY71" fmla="*/ 22713 h 608332"/>
              <a:gd name="connsiteX72" fmla="*/ 472660 w 609316"/>
              <a:gd name="connsiteY72" fmla="*/ 54697 h 608332"/>
              <a:gd name="connsiteX73" fmla="*/ 479903 w 609316"/>
              <a:gd name="connsiteY73" fmla="*/ 57664 h 608332"/>
              <a:gd name="connsiteX74" fmla="*/ 487052 w 609316"/>
              <a:gd name="connsiteY74" fmla="*/ 54697 h 608332"/>
              <a:gd name="connsiteX75" fmla="*/ 487052 w 609316"/>
              <a:gd name="connsiteY75" fmla="*/ 40235 h 608332"/>
              <a:gd name="connsiteX76" fmla="*/ 455018 w 609316"/>
              <a:gd name="connsiteY76" fmla="*/ 8251 h 608332"/>
              <a:gd name="connsiteX77" fmla="*/ 456225 w 609316"/>
              <a:gd name="connsiteY77" fmla="*/ 7045 h 608332"/>
              <a:gd name="connsiteX78" fmla="*/ 473310 w 609316"/>
              <a:gd name="connsiteY78" fmla="*/ 0 h 608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316" h="608332">
                <a:moveTo>
                  <a:pt x="526353" y="439378"/>
                </a:moveTo>
                <a:lnTo>
                  <a:pt x="440000" y="525582"/>
                </a:lnTo>
                <a:cubicBezTo>
                  <a:pt x="463863" y="541710"/>
                  <a:pt x="498776" y="539578"/>
                  <a:pt x="519574" y="518815"/>
                </a:cubicBezTo>
                <a:cubicBezTo>
                  <a:pt x="541116" y="497218"/>
                  <a:pt x="543344" y="463571"/>
                  <a:pt x="526353" y="439378"/>
                </a:cubicBezTo>
                <a:close/>
                <a:moveTo>
                  <a:pt x="137051" y="325730"/>
                </a:moveTo>
                <a:lnTo>
                  <a:pt x="283108" y="471539"/>
                </a:lnTo>
                <a:lnTo>
                  <a:pt x="153114" y="601311"/>
                </a:lnTo>
                <a:cubicBezTo>
                  <a:pt x="143736" y="610673"/>
                  <a:pt x="128508" y="610673"/>
                  <a:pt x="119130" y="601311"/>
                </a:cubicBezTo>
                <a:lnTo>
                  <a:pt x="7057" y="489521"/>
                </a:lnTo>
                <a:cubicBezTo>
                  <a:pt x="2507" y="484979"/>
                  <a:pt x="0" y="478862"/>
                  <a:pt x="0" y="472466"/>
                </a:cubicBezTo>
                <a:cubicBezTo>
                  <a:pt x="0" y="466162"/>
                  <a:pt x="2507" y="460045"/>
                  <a:pt x="7057" y="455503"/>
                </a:cubicBezTo>
                <a:lnTo>
                  <a:pt x="8264" y="454298"/>
                </a:lnTo>
                <a:lnTo>
                  <a:pt x="40298" y="486370"/>
                </a:lnTo>
                <a:cubicBezTo>
                  <a:pt x="42341" y="488316"/>
                  <a:pt x="44941" y="489336"/>
                  <a:pt x="47541" y="489336"/>
                </a:cubicBezTo>
                <a:cubicBezTo>
                  <a:pt x="50141" y="489336"/>
                  <a:pt x="52833" y="488316"/>
                  <a:pt x="54783" y="486370"/>
                </a:cubicBezTo>
                <a:cubicBezTo>
                  <a:pt x="58776" y="482291"/>
                  <a:pt x="58776" y="475895"/>
                  <a:pt x="54783" y="471910"/>
                </a:cubicBezTo>
                <a:lnTo>
                  <a:pt x="22749" y="439837"/>
                </a:lnTo>
                <a:lnTo>
                  <a:pt x="55897" y="406745"/>
                </a:lnTo>
                <a:lnTo>
                  <a:pt x="87932" y="438725"/>
                </a:lnTo>
                <a:cubicBezTo>
                  <a:pt x="89974" y="440764"/>
                  <a:pt x="92574" y="441784"/>
                  <a:pt x="95174" y="441784"/>
                </a:cubicBezTo>
                <a:cubicBezTo>
                  <a:pt x="97774" y="441784"/>
                  <a:pt x="100467" y="440764"/>
                  <a:pt x="102417" y="438725"/>
                </a:cubicBezTo>
                <a:cubicBezTo>
                  <a:pt x="106409" y="434739"/>
                  <a:pt x="106409" y="428343"/>
                  <a:pt x="102417" y="424357"/>
                </a:cubicBezTo>
                <a:lnTo>
                  <a:pt x="70382" y="392285"/>
                </a:lnTo>
                <a:lnTo>
                  <a:pt x="98610" y="364106"/>
                </a:lnTo>
                <a:lnTo>
                  <a:pt x="159243" y="424543"/>
                </a:lnTo>
                <a:cubicBezTo>
                  <a:pt x="161192" y="426489"/>
                  <a:pt x="163792" y="427509"/>
                  <a:pt x="166485" y="427509"/>
                </a:cubicBezTo>
                <a:cubicBezTo>
                  <a:pt x="169085" y="427509"/>
                  <a:pt x="171685" y="426489"/>
                  <a:pt x="173635" y="424543"/>
                </a:cubicBezTo>
                <a:cubicBezTo>
                  <a:pt x="177627" y="420557"/>
                  <a:pt x="177627" y="414068"/>
                  <a:pt x="173635" y="410082"/>
                </a:cubicBezTo>
                <a:lnTo>
                  <a:pt x="113095" y="349645"/>
                </a:lnTo>
                <a:close/>
                <a:moveTo>
                  <a:pt x="186794" y="231191"/>
                </a:moveTo>
                <a:lnTo>
                  <a:pt x="165159" y="252881"/>
                </a:lnTo>
                <a:lnTo>
                  <a:pt x="410288" y="497589"/>
                </a:lnTo>
                <a:lnTo>
                  <a:pt x="431922" y="475899"/>
                </a:lnTo>
                <a:close/>
                <a:moveTo>
                  <a:pt x="253090" y="165102"/>
                </a:moveTo>
                <a:lnTo>
                  <a:pt x="231363" y="186699"/>
                </a:lnTo>
                <a:lnTo>
                  <a:pt x="476584" y="431407"/>
                </a:lnTo>
                <a:lnTo>
                  <a:pt x="498218" y="409809"/>
                </a:lnTo>
                <a:close/>
                <a:moveTo>
                  <a:pt x="139625" y="116346"/>
                </a:moveTo>
                <a:lnTo>
                  <a:pt x="116319" y="139611"/>
                </a:lnTo>
                <a:lnTo>
                  <a:pt x="142968" y="217195"/>
                </a:lnTo>
                <a:lnTo>
                  <a:pt x="217435" y="142948"/>
                </a:lnTo>
                <a:close/>
                <a:moveTo>
                  <a:pt x="77972" y="52110"/>
                </a:moveTo>
                <a:lnTo>
                  <a:pt x="255690" y="112823"/>
                </a:lnTo>
                <a:cubicBezTo>
                  <a:pt x="258661" y="113843"/>
                  <a:pt x="261261" y="115511"/>
                  <a:pt x="263489" y="117736"/>
                </a:cubicBezTo>
                <a:lnTo>
                  <a:pt x="548451" y="402208"/>
                </a:lnTo>
                <a:cubicBezTo>
                  <a:pt x="588656" y="442252"/>
                  <a:pt x="588656" y="507600"/>
                  <a:pt x="548451" y="547735"/>
                </a:cubicBezTo>
                <a:cubicBezTo>
                  <a:pt x="528952" y="567201"/>
                  <a:pt x="503047" y="577860"/>
                  <a:pt x="475563" y="577860"/>
                </a:cubicBezTo>
                <a:cubicBezTo>
                  <a:pt x="448079" y="577860"/>
                  <a:pt x="422173" y="567201"/>
                  <a:pt x="402674" y="547735"/>
                </a:cubicBezTo>
                <a:lnTo>
                  <a:pt x="117712" y="263263"/>
                </a:lnTo>
                <a:cubicBezTo>
                  <a:pt x="115576" y="261038"/>
                  <a:pt x="113905" y="258350"/>
                  <a:pt x="112884" y="255384"/>
                </a:cubicBezTo>
                <a:lnTo>
                  <a:pt x="51973" y="78064"/>
                </a:lnTo>
                <a:cubicBezTo>
                  <a:pt x="49466" y="70648"/>
                  <a:pt x="51416" y="62491"/>
                  <a:pt x="56894" y="57023"/>
                </a:cubicBezTo>
                <a:cubicBezTo>
                  <a:pt x="62372" y="51461"/>
                  <a:pt x="70543" y="49607"/>
                  <a:pt x="77972" y="52110"/>
                </a:cubicBezTo>
                <a:close/>
                <a:moveTo>
                  <a:pt x="473310" y="0"/>
                </a:moveTo>
                <a:cubicBezTo>
                  <a:pt x="479624" y="0"/>
                  <a:pt x="485752" y="2503"/>
                  <a:pt x="490302" y="7045"/>
                </a:cubicBezTo>
                <a:lnTo>
                  <a:pt x="602283" y="118943"/>
                </a:lnTo>
                <a:cubicBezTo>
                  <a:pt x="611661" y="128307"/>
                  <a:pt x="611661" y="143511"/>
                  <a:pt x="602283" y="152874"/>
                </a:cubicBezTo>
                <a:lnTo>
                  <a:pt x="472196" y="282756"/>
                </a:lnTo>
                <a:lnTo>
                  <a:pt x="326788" y="136279"/>
                </a:lnTo>
                <a:lnTo>
                  <a:pt x="355108" y="108096"/>
                </a:lnTo>
                <a:lnTo>
                  <a:pt x="415648" y="168541"/>
                </a:lnTo>
                <a:cubicBezTo>
                  <a:pt x="417598" y="170488"/>
                  <a:pt x="420291" y="171508"/>
                  <a:pt x="422891" y="171508"/>
                </a:cubicBezTo>
                <a:cubicBezTo>
                  <a:pt x="425491" y="171508"/>
                  <a:pt x="428091" y="170488"/>
                  <a:pt x="430041" y="168541"/>
                </a:cubicBezTo>
                <a:cubicBezTo>
                  <a:pt x="434033" y="164555"/>
                  <a:pt x="434033" y="158065"/>
                  <a:pt x="430041" y="154079"/>
                </a:cubicBezTo>
                <a:lnTo>
                  <a:pt x="369500" y="93634"/>
                </a:lnTo>
                <a:lnTo>
                  <a:pt x="397821" y="65359"/>
                </a:lnTo>
                <a:lnTo>
                  <a:pt x="429855" y="97342"/>
                </a:lnTo>
                <a:cubicBezTo>
                  <a:pt x="431898" y="99382"/>
                  <a:pt x="434498" y="100402"/>
                  <a:pt x="437097" y="100402"/>
                </a:cubicBezTo>
                <a:cubicBezTo>
                  <a:pt x="439697" y="100402"/>
                  <a:pt x="442297" y="99382"/>
                  <a:pt x="444340" y="97342"/>
                </a:cubicBezTo>
                <a:cubicBezTo>
                  <a:pt x="448333" y="93356"/>
                  <a:pt x="448333" y="86959"/>
                  <a:pt x="444340" y="82973"/>
                </a:cubicBezTo>
                <a:lnTo>
                  <a:pt x="412306" y="50989"/>
                </a:lnTo>
                <a:lnTo>
                  <a:pt x="440626" y="22713"/>
                </a:lnTo>
                <a:lnTo>
                  <a:pt x="472660" y="54697"/>
                </a:lnTo>
                <a:cubicBezTo>
                  <a:pt x="474610" y="56737"/>
                  <a:pt x="477210" y="57664"/>
                  <a:pt x="479903" y="57664"/>
                </a:cubicBezTo>
                <a:cubicBezTo>
                  <a:pt x="482503" y="57664"/>
                  <a:pt x="485102" y="56737"/>
                  <a:pt x="487052" y="54697"/>
                </a:cubicBezTo>
                <a:cubicBezTo>
                  <a:pt x="491045" y="50711"/>
                  <a:pt x="491045" y="44221"/>
                  <a:pt x="487052" y="40235"/>
                </a:cubicBezTo>
                <a:lnTo>
                  <a:pt x="455018" y="8251"/>
                </a:lnTo>
                <a:lnTo>
                  <a:pt x="456225" y="7045"/>
                </a:lnTo>
                <a:cubicBezTo>
                  <a:pt x="460775" y="2503"/>
                  <a:pt x="466903" y="0"/>
                  <a:pt x="473310" y="0"/>
                </a:cubicBezTo>
                <a:close/>
              </a:path>
            </a:pathLst>
          </a:custGeom>
          <a:gradFill>
            <a:gsLst>
              <a:gs pos="0">
                <a:srgbClr val="006BA8"/>
              </a:gs>
              <a:gs pos="100000">
                <a:srgbClr val="4EB7DA"/>
              </a:gs>
            </a:gsLst>
            <a:lin ang="0" scaled="1"/>
          </a:gradFill>
          <a:ln>
            <a:noFill/>
          </a:ln>
        </p:spPr>
      </p:sp>
      <p:sp>
        <p:nvSpPr>
          <p:cNvPr id="133" name="open-book_1123"/>
          <p:cNvSpPr>
            <a:spLocks noChangeAspect="1"/>
          </p:cNvSpPr>
          <p:nvPr/>
        </p:nvSpPr>
        <p:spPr bwMode="auto">
          <a:xfrm>
            <a:off x="7570264" y="2745621"/>
            <a:ext cx="331644" cy="339100"/>
          </a:xfrm>
          <a:custGeom>
            <a:avLst/>
            <a:gdLst>
              <a:gd name="connsiteX0" fmla="*/ 213146 w 589931"/>
              <a:gd name="connsiteY0" fmla="*/ 526615 h 603193"/>
              <a:gd name="connsiteX1" fmla="*/ 213146 w 589931"/>
              <a:gd name="connsiteY1" fmla="*/ 585675 h 603193"/>
              <a:gd name="connsiteX2" fmla="*/ 400206 w 589931"/>
              <a:gd name="connsiteY2" fmla="*/ 585675 h 603193"/>
              <a:gd name="connsiteX3" fmla="*/ 400206 w 589931"/>
              <a:gd name="connsiteY3" fmla="*/ 526615 h 603193"/>
              <a:gd name="connsiteX4" fmla="*/ 175558 w 589931"/>
              <a:gd name="connsiteY4" fmla="*/ 332292 h 603193"/>
              <a:gd name="connsiteX5" fmla="*/ 352470 w 589931"/>
              <a:gd name="connsiteY5" fmla="*/ 509097 h 603193"/>
              <a:gd name="connsiteX6" fmla="*/ 417747 w 589931"/>
              <a:gd name="connsiteY6" fmla="*/ 509097 h 603193"/>
              <a:gd name="connsiteX7" fmla="*/ 417747 w 589931"/>
              <a:gd name="connsiteY7" fmla="*/ 603193 h 603193"/>
              <a:gd name="connsiteX8" fmla="*/ 195605 w 589931"/>
              <a:gd name="connsiteY8" fmla="*/ 603193 h 603193"/>
              <a:gd name="connsiteX9" fmla="*/ 195605 w 589931"/>
              <a:gd name="connsiteY9" fmla="*/ 509097 h 603193"/>
              <a:gd name="connsiteX10" fmla="*/ 204250 w 589931"/>
              <a:gd name="connsiteY10" fmla="*/ 509097 h 603193"/>
              <a:gd name="connsiteX11" fmla="*/ 100132 w 589931"/>
              <a:gd name="connsiteY11" fmla="*/ 405116 h 603193"/>
              <a:gd name="connsiteX12" fmla="*/ 149748 w 589931"/>
              <a:gd name="connsiteY12" fmla="*/ 378589 h 603193"/>
              <a:gd name="connsiteX13" fmla="*/ 175558 w 589931"/>
              <a:gd name="connsiteY13" fmla="*/ 332292 h 603193"/>
              <a:gd name="connsiteX14" fmla="*/ 85031 w 589931"/>
              <a:gd name="connsiteY14" fmla="*/ 272382 h 603193"/>
              <a:gd name="connsiteX15" fmla="*/ 118832 w 589931"/>
              <a:gd name="connsiteY15" fmla="*/ 306042 h 603193"/>
              <a:gd name="connsiteX16" fmla="*/ 85031 w 589931"/>
              <a:gd name="connsiteY16" fmla="*/ 339702 h 603193"/>
              <a:gd name="connsiteX17" fmla="*/ 51230 w 589931"/>
              <a:gd name="connsiteY17" fmla="*/ 306042 h 603193"/>
              <a:gd name="connsiteX18" fmla="*/ 85031 w 589931"/>
              <a:gd name="connsiteY18" fmla="*/ 272382 h 603193"/>
              <a:gd name="connsiteX19" fmla="*/ 85102 w 589931"/>
              <a:gd name="connsiteY19" fmla="*/ 242228 h 603193"/>
              <a:gd name="connsiteX20" fmla="*/ 21181 w 589931"/>
              <a:gd name="connsiteY20" fmla="*/ 306042 h 603193"/>
              <a:gd name="connsiteX21" fmla="*/ 85102 w 589931"/>
              <a:gd name="connsiteY21" fmla="*/ 369731 h 603193"/>
              <a:gd name="connsiteX22" fmla="*/ 148897 w 589931"/>
              <a:gd name="connsiteY22" fmla="*/ 306042 h 603193"/>
              <a:gd name="connsiteX23" fmla="*/ 85102 w 589931"/>
              <a:gd name="connsiteY23" fmla="*/ 242228 h 603193"/>
              <a:gd name="connsiteX24" fmla="*/ 85102 w 589931"/>
              <a:gd name="connsiteY24" fmla="*/ 221081 h 603193"/>
              <a:gd name="connsiteX25" fmla="*/ 169703 w 589931"/>
              <a:gd name="connsiteY25" fmla="*/ 297408 h 603193"/>
              <a:gd name="connsiteX26" fmla="*/ 170204 w 589931"/>
              <a:gd name="connsiteY26" fmla="*/ 306042 h 603193"/>
              <a:gd name="connsiteX27" fmla="*/ 85102 w 589931"/>
              <a:gd name="connsiteY27" fmla="*/ 391002 h 603193"/>
              <a:gd name="connsiteX28" fmla="*/ 0 w 589931"/>
              <a:gd name="connsiteY28" fmla="*/ 306042 h 603193"/>
              <a:gd name="connsiteX29" fmla="*/ 85102 w 589931"/>
              <a:gd name="connsiteY29" fmla="*/ 221081 h 603193"/>
              <a:gd name="connsiteX30" fmla="*/ 412008 w 589931"/>
              <a:gd name="connsiteY30" fmla="*/ 0 h 603193"/>
              <a:gd name="connsiteX31" fmla="*/ 546850 w 589931"/>
              <a:gd name="connsiteY31" fmla="*/ 8384 h 603193"/>
              <a:gd name="connsiteX32" fmla="*/ 553743 w 589931"/>
              <a:gd name="connsiteY32" fmla="*/ 11762 h 603193"/>
              <a:gd name="connsiteX33" fmla="*/ 556249 w 589931"/>
              <a:gd name="connsiteY33" fmla="*/ 19020 h 603193"/>
              <a:gd name="connsiteX34" fmla="*/ 550986 w 589931"/>
              <a:gd name="connsiteY34" fmla="*/ 27278 h 603193"/>
              <a:gd name="connsiteX35" fmla="*/ 546349 w 589931"/>
              <a:gd name="connsiteY35" fmla="*/ 28404 h 603193"/>
              <a:gd name="connsiteX36" fmla="*/ 545472 w 589931"/>
              <a:gd name="connsiteY36" fmla="*/ 28404 h 603193"/>
              <a:gd name="connsiteX37" fmla="*/ 418525 w 589931"/>
              <a:gd name="connsiteY37" fmla="*/ 20396 h 603193"/>
              <a:gd name="connsiteX38" fmla="*/ 395216 w 589931"/>
              <a:gd name="connsiteY38" fmla="*/ 79582 h 603193"/>
              <a:gd name="connsiteX39" fmla="*/ 439578 w 589931"/>
              <a:gd name="connsiteY39" fmla="*/ 159914 h 603193"/>
              <a:gd name="connsiteX40" fmla="*/ 509004 w 589931"/>
              <a:gd name="connsiteY40" fmla="*/ 173678 h 603193"/>
              <a:gd name="connsiteX41" fmla="*/ 571162 w 589931"/>
              <a:gd name="connsiteY41" fmla="*/ 62815 h 603193"/>
              <a:gd name="connsiteX42" fmla="*/ 574922 w 589931"/>
              <a:gd name="connsiteY42" fmla="*/ 58936 h 603193"/>
              <a:gd name="connsiteX43" fmla="*/ 584822 w 589931"/>
              <a:gd name="connsiteY43" fmla="*/ 58936 h 603193"/>
              <a:gd name="connsiteX44" fmla="*/ 588707 w 589931"/>
              <a:gd name="connsiteY44" fmla="*/ 72575 h 603193"/>
              <a:gd name="connsiteX45" fmla="*/ 522915 w 589931"/>
              <a:gd name="connsiteY45" fmla="*/ 189820 h 603193"/>
              <a:gd name="connsiteX46" fmla="*/ 514268 w 589931"/>
              <a:gd name="connsiteY46" fmla="*/ 194950 h 603193"/>
              <a:gd name="connsiteX47" fmla="*/ 512263 w 589931"/>
              <a:gd name="connsiteY47" fmla="*/ 194825 h 603193"/>
              <a:gd name="connsiteX48" fmla="*/ 453739 w 589931"/>
              <a:gd name="connsiteY48" fmla="*/ 183063 h 603193"/>
              <a:gd name="connsiteX49" fmla="*/ 455869 w 589931"/>
              <a:gd name="connsiteY49" fmla="*/ 185690 h 603193"/>
              <a:gd name="connsiteX50" fmla="*/ 445593 w 589931"/>
              <a:gd name="connsiteY50" fmla="*/ 189820 h 603193"/>
              <a:gd name="connsiteX51" fmla="*/ 405617 w 589931"/>
              <a:gd name="connsiteY51" fmla="*/ 210966 h 603193"/>
              <a:gd name="connsiteX52" fmla="*/ 395717 w 589931"/>
              <a:gd name="connsiteY52" fmla="*/ 192322 h 603193"/>
              <a:gd name="connsiteX53" fmla="*/ 180295 w 589931"/>
              <a:gd name="connsiteY53" fmla="*/ 308441 h 603193"/>
              <a:gd name="connsiteX54" fmla="*/ 167763 w 589931"/>
              <a:gd name="connsiteY54" fmla="*/ 253260 h 603193"/>
              <a:gd name="connsiteX55" fmla="*/ 128288 w 589931"/>
              <a:gd name="connsiteY55" fmla="*/ 214970 h 603193"/>
              <a:gd name="connsiteX56" fmla="*/ 346718 w 589931"/>
              <a:gd name="connsiteY56" fmla="*/ 99727 h 603193"/>
              <a:gd name="connsiteX57" fmla="*/ 336817 w 589931"/>
              <a:gd name="connsiteY57" fmla="*/ 80958 h 603193"/>
              <a:gd name="connsiteX58" fmla="*/ 382684 w 589931"/>
              <a:gd name="connsiteY58" fmla="*/ 56808 h 603193"/>
              <a:gd name="connsiteX59" fmla="*/ 402609 w 589931"/>
              <a:gd name="connsiteY59" fmla="*/ 6257 h 603193"/>
              <a:gd name="connsiteX60" fmla="*/ 412008 w 589931"/>
              <a:gd name="connsiteY60" fmla="*/ 0 h 60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589931" h="603193">
                <a:moveTo>
                  <a:pt x="213146" y="526615"/>
                </a:moveTo>
                <a:lnTo>
                  <a:pt x="213146" y="585675"/>
                </a:lnTo>
                <a:lnTo>
                  <a:pt x="400206" y="585675"/>
                </a:lnTo>
                <a:lnTo>
                  <a:pt x="400206" y="526615"/>
                </a:lnTo>
                <a:close/>
                <a:moveTo>
                  <a:pt x="175558" y="332292"/>
                </a:moveTo>
                <a:lnTo>
                  <a:pt x="352470" y="509097"/>
                </a:lnTo>
                <a:lnTo>
                  <a:pt x="417747" y="509097"/>
                </a:lnTo>
                <a:lnTo>
                  <a:pt x="417747" y="603193"/>
                </a:lnTo>
                <a:lnTo>
                  <a:pt x="195605" y="603193"/>
                </a:lnTo>
                <a:lnTo>
                  <a:pt x="195605" y="509097"/>
                </a:lnTo>
                <a:lnTo>
                  <a:pt x="204250" y="509097"/>
                </a:lnTo>
                <a:lnTo>
                  <a:pt x="100132" y="405116"/>
                </a:lnTo>
                <a:cubicBezTo>
                  <a:pt x="100132" y="405116"/>
                  <a:pt x="124438" y="403865"/>
                  <a:pt x="149748" y="378589"/>
                </a:cubicBezTo>
                <a:cubicBezTo>
                  <a:pt x="175057" y="353439"/>
                  <a:pt x="175558" y="332292"/>
                  <a:pt x="175558" y="332292"/>
                </a:cubicBezTo>
                <a:close/>
                <a:moveTo>
                  <a:pt x="85031" y="272382"/>
                </a:moveTo>
                <a:cubicBezTo>
                  <a:pt x="103699" y="272382"/>
                  <a:pt x="118832" y="287452"/>
                  <a:pt x="118832" y="306042"/>
                </a:cubicBezTo>
                <a:cubicBezTo>
                  <a:pt x="118832" y="324632"/>
                  <a:pt x="103699" y="339702"/>
                  <a:pt x="85031" y="339702"/>
                </a:cubicBezTo>
                <a:cubicBezTo>
                  <a:pt x="66363" y="339702"/>
                  <a:pt x="51230" y="324632"/>
                  <a:pt x="51230" y="306042"/>
                </a:cubicBezTo>
                <a:cubicBezTo>
                  <a:pt x="51230" y="287452"/>
                  <a:pt x="66363" y="272382"/>
                  <a:pt x="85031" y="272382"/>
                </a:cubicBezTo>
                <a:close/>
                <a:moveTo>
                  <a:pt x="85102" y="242228"/>
                </a:moveTo>
                <a:cubicBezTo>
                  <a:pt x="49883" y="242228"/>
                  <a:pt x="21181" y="270881"/>
                  <a:pt x="21181" y="306042"/>
                </a:cubicBezTo>
                <a:cubicBezTo>
                  <a:pt x="21181" y="341202"/>
                  <a:pt x="49883" y="369731"/>
                  <a:pt x="85102" y="369731"/>
                </a:cubicBezTo>
                <a:cubicBezTo>
                  <a:pt x="120321" y="369731"/>
                  <a:pt x="148897" y="341202"/>
                  <a:pt x="148897" y="306042"/>
                </a:cubicBezTo>
                <a:cubicBezTo>
                  <a:pt x="148897" y="270881"/>
                  <a:pt x="120321" y="242228"/>
                  <a:pt x="85102" y="242228"/>
                </a:cubicBezTo>
                <a:close/>
                <a:moveTo>
                  <a:pt x="85102" y="221081"/>
                </a:moveTo>
                <a:cubicBezTo>
                  <a:pt x="128969" y="221081"/>
                  <a:pt x="165316" y="253864"/>
                  <a:pt x="169703" y="297408"/>
                </a:cubicBezTo>
                <a:cubicBezTo>
                  <a:pt x="170079" y="300286"/>
                  <a:pt x="170204" y="303164"/>
                  <a:pt x="170204" y="306042"/>
                </a:cubicBezTo>
                <a:cubicBezTo>
                  <a:pt x="170204" y="352839"/>
                  <a:pt x="131977" y="391002"/>
                  <a:pt x="85102" y="391002"/>
                </a:cubicBezTo>
                <a:cubicBezTo>
                  <a:pt x="38101" y="391002"/>
                  <a:pt x="0" y="352839"/>
                  <a:pt x="0" y="306042"/>
                </a:cubicBezTo>
                <a:cubicBezTo>
                  <a:pt x="0" y="259120"/>
                  <a:pt x="38101" y="221081"/>
                  <a:pt x="85102" y="221081"/>
                </a:cubicBezTo>
                <a:close/>
                <a:moveTo>
                  <a:pt x="412008" y="0"/>
                </a:moveTo>
                <a:lnTo>
                  <a:pt x="546850" y="8384"/>
                </a:lnTo>
                <a:cubicBezTo>
                  <a:pt x="549482" y="8509"/>
                  <a:pt x="551988" y="9760"/>
                  <a:pt x="553743" y="11762"/>
                </a:cubicBezTo>
                <a:cubicBezTo>
                  <a:pt x="555497" y="13764"/>
                  <a:pt x="556375" y="16392"/>
                  <a:pt x="556249" y="19020"/>
                </a:cubicBezTo>
                <a:cubicBezTo>
                  <a:pt x="555999" y="22523"/>
                  <a:pt x="553993" y="25526"/>
                  <a:pt x="550986" y="27278"/>
                </a:cubicBezTo>
                <a:cubicBezTo>
                  <a:pt x="549482" y="28029"/>
                  <a:pt x="547853" y="28404"/>
                  <a:pt x="546349" y="28404"/>
                </a:cubicBezTo>
                <a:lnTo>
                  <a:pt x="545472" y="28404"/>
                </a:lnTo>
                <a:lnTo>
                  <a:pt x="418525" y="20396"/>
                </a:lnTo>
                <a:lnTo>
                  <a:pt x="395216" y="79582"/>
                </a:lnTo>
                <a:lnTo>
                  <a:pt x="439578" y="159914"/>
                </a:lnTo>
                <a:lnTo>
                  <a:pt x="509004" y="173678"/>
                </a:lnTo>
                <a:lnTo>
                  <a:pt x="571162" y="62815"/>
                </a:lnTo>
                <a:cubicBezTo>
                  <a:pt x="572039" y="61188"/>
                  <a:pt x="573292" y="59937"/>
                  <a:pt x="574922" y="58936"/>
                </a:cubicBezTo>
                <a:cubicBezTo>
                  <a:pt x="577929" y="57309"/>
                  <a:pt x="581814" y="57309"/>
                  <a:pt x="584822" y="58936"/>
                </a:cubicBezTo>
                <a:cubicBezTo>
                  <a:pt x="589584" y="61563"/>
                  <a:pt x="591338" y="67695"/>
                  <a:pt x="588707" y="72575"/>
                </a:cubicBezTo>
                <a:lnTo>
                  <a:pt x="522915" y="189820"/>
                </a:lnTo>
                <a:cubicBezTo>
                  <a:pt x="521285" y="193073"/>
                  <a:pt x="517902" y="194950"/>
                  <a:pt x="514268" y="194950"/>
                </a:cubicBezTo>
                <a:cubicBezTo>
                  <a:pt x="513641" y="194950"/>
                  <a:pt x="512889" y="194950"/>
                  <a:pt x="512263" y="194825"/>
                </a:cubicBezTo>
                <a:lnTo>
                  <a:pt x="453739" y="183063"/>
                </a:lnTo>
                <a:lnTo>
                  <a:pt x="455869" y="185690"/>
                </a:lnTo>
                <a:lnTo>
                  <a:pt x="445593" y="189820"/>
                </a:lnTo>
                <a:lnTo>
                  <a:pt x="405617" y="210966"/>
                </a:lnTo>
                <a:lnTo>
                  <a:pt x="395717" y="192322"/>
                </a:lnTo>
                <a:lnTo>
                  <a:pt x="180295" y="308441"/>
                </a:lnTo>
                <a:cubicBezTo>
                  <a:pt x="180295" y="308441"/>
                  <a:pt x="190697" y="290923"/>
                  <a:pt x="167763" y="253260"/>
                </a:cubicBezTo>
                <a:cubicBezTo>
                  <a:pt x="144830" y="215596"/>
                  <a:pt x="128288" y="214970"/>
                  <a:pt x="128288" y="214970"/>
                </a:cubicBezTo>
                <a:lnTo>
                  <a:pt x="346718" y="99727"/>
                </a:lnTo>
                <a:lnTo>
                  <a:pt x="336817" y="80958"/>
                </a:lnTo>
                <a:lnTo>
                  <a:pt x="382684" y="56808"/>
                </a:lnTo>
                <a:lnTo>
                  <a:pt x="402609" y="6257"/>
                </a:lnTo>
                <a:cubicBezTo>
                  <a:pt x="404113" y="2378"/>
                  <a:pt x="407622" y="0"/>
                  <a:pt x="412008" y="0"/>
                </a:cubicBezTo>
                <a:close/>
              </a:path>
            </a:pathLst>
          </a:custGeom>
          <a:gradFill>
            <a:gsLst>
              <a:gs pos="0">
                <a:srgbClr val="006BA8"/>
              </a:gs>
              <a:gs pos="100000">
                <a:srgbClr val="4EB7DA"/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" name="studying_73355"/>
          <p:cNvSpPr>
            <a:spLocks noChangeAspect="1"/>
          </p:cNvSpPr>
          <p:nvPr/>
        </p:nvSpPr>
        <p:spPr bwMode="auto">
          <a:xfrm>
            <a:off x="7566536" y="3681342"/>
            <a:ext cx="339100" cy="292253"/>
          </a:xfrm>
          <a:custGeom>
            <a:avLst/>
            <a:gdLst>
              <a:gd name="T0" fmla="*/ 2870 w 2937"/>
              <a:gd name="T1" fmla="*/ 1298 h 2535"/>
              <a:gd name="T2" fmla="*/ 2651 w 2937"/>
              <a:gd name="T3" fmla="*/ 2454 h 2535"/>
              <a:gd name="T4" fmla="*/ 1809 w 2937"/>
              <a:gd name="T5" fmla="*/ 2521 h 2535"/>
              <a:gd name="T6" fmla="*/ 1742 w 2937"/>
              <a:gd name="T7" fmla="*/ 1298 h 2535"/>
              <a:gd name="T8" fmla="*/ 1194 w 2937"/>
              <a:gd name="T9" fmla="*/ 1232 h 2535"/>
              <a:gd name="T10" fmla="*/ 1002 w 2937"/>
              <a:gd name="T11" fmla="*/ 1018 h 2535"/>
              <a:gd name="T12" fmla="*/ 983 w 2937"/>
              <a:gd name="T13" fmla="*/ 1007 h 2535"/>
              <a:gd name="T14" fmla="*/ 966 w 2937"/>
              <a:gd name="T15" fmla="*/ 1020 h 2535"/>
              <a:gd name="T16" fmla="*/ 808 w 2937"/>
              <a:gd name="T17" fmla="*/ 1510 h 2535"/>
              <a:gd name="T18" fmla="*/ 1156 w 2937"/>
              <a:gd name="T19" fmla="*/ 1534 h 2535"/>
              <a:gd name="T20" fmla="*/ 1463 w 2937"/>
              <a:gd name="T21" fmla="*/ 2364 h 2535"/>
              <a:gd name="T22" fmla="*/ 1317 w 2937"/>
              <a:gd name="T23" fmla="*/ 2535 h 2535"/>
              <a:gd name="T24" fmla="*/ 1076 w 2937"/>
              <a:gd name="T25" fmla="*/ 1914 h 2535"/>
              <a:gd name="T26" fmla="*/ 813 w 2937"/>
              <a:gd name="T27" fmla="*/ 1858 h 2535"/>
              <a:gd name="T28" fmla="*/ 747 w 2937"/>
              <a:gd name="T29" fmla="*/ 2521 h 2535"/>
              <a:gd name="T30" fmla="*/ 109 w 2937"/>
              <a:gd name="T31" fmla="*/ 2454 h 2535"/>
              <a:gd name="T32" fmla="*/ 5 w 2937"/>
              <a:gd name="T33" fmla="*/ 1045 h 2535"/>
              <a:gd name="T34" fmla="*/ 137 w 2937"/>
              <a:gd name="T35" fmla="*/ 1028 h 2535"/>
              <a:gd name="T36" fmla="*/ 345 w 2937"/>
              <a:gd name="T37" fmla="*/ 1739 h 2535"/>
              <a:gd name="T38" fmla="*/ 340 w 2937"/>
              <a:gd name="T39" fmla="*/ 1601 h 2535"/>
              <a:gd name="T40" fmla="*/ 785 w 2937"/>
              <a:gd name="T41" fmla="*/ 636 h 2535"/>
              <a:gd name="T42" fmla="*/ 1015 w 2937"/>
              <a:gd name="T43" fmla="*/ 0 h 2535"/>
              <a:gd name="T44" fmla="*/ 1141 w 2937"/>
              <a:gd name="T45" fmla="*/ 697 h 2535"/>
              <a:gd name="T46" fmla="*/ 1748 w 2937"/>
              <a:gd name="T47" fmla="*/ 946 h 2535"/>
              <a:gd name="T48" fmla="*/ 1858 w 2937"/>
              <a:gd name="T49" fmla="*/ 1083 h 2535"/>
              <a:gd name="T50" fmla="*/ 2130 w 2937"/>
              <a:gd name="T51" fmla="*/ 1165 h 2535"/>
              <a:gd name="T52" fmla="*/ 2091 w 2937"/>
              <a:gd name="T53" fmla="*/ 1103 h 2535"/>
              <a:gd name="T54" fmla="*/ 2719 w 2937"/>
              <a:gd name="T55" fmla="*/ 1036 h 2535"/>
              <a:gd name="T56" fmla="*/ 2786 w 2937"/>
              <a:gd name="T57" fmla="*/ 1105 h 2535"/>
              <a:gd name="T58" fmla="*/ 2870 w 2937"/>
              <a:gd name="T59" fmla="*/ 1165 h 2535"/>
              <a:gd name="T60" fmla="*/ 2271 w 2937"/>
              <a:gd name="T61" fmla="*/ 856 h 2535"/>
              <a:gd name="T62" fmla="*/ 2207 w 2937"/>
              <a:gd name="T63" fmla="*/ 921 h 2535"/>
              <a:gd name="T64" fmla="*/ 2838 w 2937"/>
              <a:gd name="T65" fmla="*/ 985 h 2535"/>
              <a:gd name="T66" fmla="*/ 2902 w 2937"/>
              <a:gd name="T67" fmla="*/ 920 h 2535"/>
              <a:gd name="T68" fmla="*/ 2271 w 2937"/>
              <a:gd name="T69" fmla="*/ 856 h 2535"/>
              <a:gd name="T70" fmla="*/ 2500 w 2937"/>
              <a:gd name="T71" fmla="*/ 630 h 2535"/>
              <a:gd name="T72" fmla="*/ 2556 w 2937"/>
              <a:gd name="T73" fmla="*/ 572 h 2535"/>
              <a:gd name="T74" fmla="*/ 2200 w 2937"/>
              <a:gd name="T75" fmla="*/ 516 h 2535"/>
              <a:gd name="T76" fmla="*/ 2143 w 2937"/>
              <a:gd name="T77" fmla="*/ 574 h 2535"/>
              <a:gd name="T78" fmla="*/ 2194 w 2937"/>
              <a:gd name="T79" fmla="*/ 794 h 2535"/>
              <a:gd name="T80" fmla="*/ 2870 w 2937"/>
              <a:gd name="T81" fmla="*/ 744 h 2535"/>
              <a:gd name="T82" fmla="*/ 2819 w 2937"/>
              <a:gd name="T83" fmla="*/ 692 h 2535"/>
              <a:gd name="T84" fmla="*/ 2143 w 2937"/>
              <a:gd name="T85" fmla="*/ 743 h 2535"/>
              <a:gd name="T86" fmla="*/ 2194 w 2937"/>
              <a:gd name="T87" fmla="*/ 794 h 2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937" h="2535">
                <a:moveTo>
                  <a:pt x="2937" y="1232"/>
                </a:moveTo>
                <a:cubicBezTo>
                  <a:pt x="2937" y="1268"/>
                  <a:pt x="2907" y="1298"/>
                  <a:pt x="2870" y="1298"/>
                </a:cubicBezTo>
                <a:lnTo>
                  <a:pt x="2651" y="1298"/>
                </a:lnTo>
                <a:lnTo>
                  <a:pt x="2651" y="2454"/>
                </a:lnTo>
                <a:cubicBezTo>
                  <a:pt x="2651" y="2491"/>
                  <a:pt x="2621" y="2521"/>
                  <a:pt x="2584" y="2521"/>
                </a:cubicBezTo>
                <a:lnTo>
                  <a:pt x="1809" y="2521"/>
                </a:lnTo>
                <a:cubicBezTo>
                  <a:pt x="1772" y="2521"/>
                  <a:pt x="1742" y="2491"/>
                  <a:pt x="1742" y="2454"/>
                </a:cubicBezTo>
                <a:lnTo>
                  <a:pt x="1742" y="1298"/>
                </a:lnTo>
                <a:lnTo>
                  <a:pt x="1261" y="1298"/>
                </a:lnTo>
                <a:cubicBezTo>
                  <a:pt x="1224" y="1298"/>
                  <a:pt x="1194" y="1268"/>
                  <a:pt x="1194" y="1232"/>
                </a:cubicBezTo>
                <a:cubicBezTo>
                  <a:pt x="1194" y="1216"/>
                  <a:pt x="1200" y="1202"/>
                  <a:pt x="1209" y="1191"/>
                </a:cubicBezTo>
                <a:lnTo>
                  <a:pt x="1002" y="1018"/>
                </a:lnTo>
                <a:cubicBezTo>
                  <a:pt x="1000" y="1016"/>
                  <a:pt x="998" y="1014"/>
                  <a:pt x="996" y="1012"/>
                </a:cubicBezTo>
                <a:cubicBezTo>
                  <a:pt x="992" y="1009"/>
                  <a:pt x="988" y="1007"/>
                  <a:pt x="983" y="1007"/>
                </a:cubicBezTo>
                <a:cubicBezTo>
                  <a:pt x="981" y="1007"/>
                  <a:pt x="970" y="1007"/>
                  <a:pt x="967" y="1019"/>
                </a:cubicBezTo>
                <a:cubicBezTo>
                  <a:pt x="966" y="1019"/>
                  <a:pt x="966" y="1020"/>
                  <a:pt x="966" y="1020"/>
                </a:cubicBezTo>
                <a:lnTo>
                  <a:pt x="800" y="1458"/>
                </a:lnTo>
                <a:cubicBezTo>
                  <a:pt x="794" y="1476"/>
                  <a:pt x="797" y="1495"/>
                  <a:pt x="808" y="1510"/>
                </a:cubicBezTo>
                <a:cubicBezTo>
                  <a:pt x="819" y="1525"/>
                  <a:pt x="836" y="1534"/>
                  <a:pt x="855" y="1534"/>
                </a:cubicBezTo>
                <a:lnTo>
                  <a:pt x="1156" y="1534"/>
                </a:lnTo>
                <a:cubicBezTo>
                  <a:pt x="1255" y="1534"/>
                  <a:pt x="1339" y="1607"/>
                  <a:pt x="1354" y="1704"/>
                </a:cubicBezTo>
                <a:lnTo>
                  <a:pt x="1463" y="2364"/>
                </a:lnTo>
                <a:cubicBezTo>
                  <a:pt x="1470" y="2408"/>
                  <a:pt x="1457" y="2451"/>
                  <a:pt x="1429" y="2483"/>
                </a:cubicBezTo>
                <a:cubicBezTo>
                  <a:pt x="1401" y="2516"/>
                  <a:pt x="1360" y="2535"/>
                  <a:pt x="1317" y="2535"/>
                </a:cubicBezTo>
                <a:cubicBezTo>
                  <a:pt x="1244" y="2535"/>
                  <a:pt x="1183" y="2483"/>
                  <a:pt x="1170" y="2411"/>
                </a:cubicBezTo>
                <a:lnTo>
                  <a:pt x="1076" y="1914"/>
                </a:lnTo>
                <a:cubicBezTo>
                  <a:pt x="1071" y="1881"/>
                  <a:pt x="1043" y="1858"/>
                  <a:pt x="1011" y="1858"/>
                </a:cubicBezTo>
                <a:lnTo>
                  <a:pt x="813" y="1858"/>
                </a:lnTo>
                <a:lnTo>
                  <a:pt x="813" y="2454"/>
                </a:lnTo>
                <a:cubicBezTo>
                  <a:pt x="813" y="2491"/>
                  <a:pt x="784" y="2521"/>
                  <a:pt x="747" y="2521"/>
                </a:cubicBezTo>
                <a:lnTo>
                  <a:pt x="176" y="2521"/>
                </a:lnTo>
                <a:cubicBezTo>
                  <a:pt x="139" y="2521"/>
                  <a:pt x="109" y="2491"/>
                  <a:pt x="109" y="2454"/>
                </a:cubicBezTo>
                <a:lnTo>
                  <a:pt x="109" y="1842"/>
                </a:lnTo>
                <a:lnTo>
                  <a:pt x="5" y="1045"/>
                </a:lnTo>
                <a:cubicBezTo>
                  <a:pt x="0" y="1008"/>
                  <a:pt x="26" y="975"/>
                  <a:pt x="62" y="970"/>
                </a:cubicBezTo>
                <a:cubicBezTo>
                  <a:pt x="99" y="965"/>
                  <a:pt x="132" y="991"/>
                  <a:pt x="137" y="1028"/>
                </a:cubicBezTo>
                <a:lnTo>
                  <a:pt x="230" y="1739"/>
                </a:lnTo>
                <a:lnTo>
                  <a:pt x="345" y="1739"/>
                </a:lnTo>
                <a:cubicBezTo>
                  <a:pt x="335" y="1716"/>
                  <a:pt x="330" y="1690"/>
                  <a:pt x="330" y="1663"/>
                </a:cubicBezTo>
                <a:cubicBezTo>
                  <a:pt x="330" y="1642"/>
                  <a:pt x="333" y="1621"/>
                  <a:pt x="340" y="1601"/>
                </a:cubicBezTo>
                <a:lnTo>
                  <a:pt x="621" y="805"/>
                </a:lnTo>
                <a:cubicBezTo>
                  <a:pt x="648" y="725"/>
                  <a:pt x="709" y="664"/>
                  <a:pt x="785" y="636"/>
                </a:cubicBezTo>
                <a:cubicBezTo>
                  <a:pt x="706" y="570"/>
                  <a:pt x="655" y="471"/>
                  <a:pt x="655" y="360"/>
                </a:cubicBezTo>
                <a:cubicBezTo>
                  <a:pt x="655" y="161"/>
                  <a:pt x="817" y="0"/>
                  <a:pt x="1015" y="0"/>
                </a:cubicBezTo>
                <a:cubicBezTo>
                  <a:pt x="1213" y="0"/>
                  <a:pt x="1375" y="161"/>
                  <a:pt x="1375" y="360"/>
                </a:cubicBezTo>
                <a:cubicBezTo>
                  <a:pt x="1375" y="514"/>
                  <a:pt x="1277" y="646"/>
                  <a:pt x="1141" y="697"/>
                </a:cubicBezTo>
                <a:lnTo>
                  <a:pt x="1395" y="919"/>
                </a:lnTo>
                <a:lnTo>
                  <a:pt x="1748" y="946"/>
                </a:lnTo>
                <a:cubicBezTo>
                  <a:pt x="1755" y="946"/>
                  <a:pt x="1761" y="948"/>
                  <a:pt x="1767" y="950"/>
                </a:cubicBezTo>
                <a:cubicBezTo>
                  <a:pt x="1822" y="971"/>
                  <a:pt x="1858" y="1024"/>
                  <a:pt x="1858" y="1083"/>
                </a:cubicBezTo>
                <a:cubicBezTo>
                  <a:pt x="1858" y="1113"/>
                  <a:pt x="1849" y="1142"/>
                  <a:pt x="1832" y="1165"/>
                </a:cubicBezTo>
                <a:lnTo>
                  <a:pt x="2130" y="1165"/>
                </a:lnTo>
                <a:cubicBezTo>
                  <a:pt x="2107" y="1154"/>
                  <a:pt x="2091" y="1131"/>
                  <a:pt x="2091" y="1105"/>
                </a:cubicBezTo>
                <a:lnTo>
                  <a:pt x="2091" y="1103"/>
                </a:lnTo>
                <a:cubicBezTo>
                  <a:pt x="2091" y="1066"/>
                  <a:pt x="2121" y="1036"/>
                  <a:pt x="2158" y="1036"/>
                </a:cubicBezTo>
                <a:lnTo>
                  <a:pt x="2719" y="1036"/>
                </a:lnTo>
                <a:cubicBezTo>
                  <a:pt x="2756" y="1036"/>
                  <a:pt x="2786" y="1066"/>
                  <a:pt x="2786" y="1103"/>
                </a:cubicBezTo>
                <a:lnTo>
                  <a:pt x="2786" y="1105"/>
                </a:lnTo>
                <a:cubicBezTo>
                  <a:pt x="2786" y="1131"/>
                  <a:pt x="2770" y="1154"/>
                  <a:pt x="2748" y="1165"/>
                </a:cubicBezTo>
                <a:lnTo>
                  <a:pt x="2870" y="1165"/>
                </a:lnTo>
                <a:cubicBezTo>
                  <a:pt x="2907" y="1165"/>
                  <a:pt x="2937" y="1195"/>
                  <a:pt x="2937" y="1232"/>
                </a:cubicBezTo>
                <a:close/>
                <a:moveTo>
                  <a:pt x="2271" y="856"/>
                </a:moveTo>
                <a:cubicBezTo>
                  <a:pt x="2236" y="856"/>
                  <a:pt x="2207" y="885"/>
                  <a:pt x="2207" y="920"/>
                </a:cubicBezTo>
                <a:lnTo>
                  <a:pt x="2207" y="921"/>
                </a:lnTo>
                <a:cubicBezTo>
                  <a:pt x="2207" y="956"/>
                  <a:pt x="2236" y="985"/>
                  <a:pt x="2271" y="985"/>
                </a:cubicBezTo>
                <a:lnTo>
                  <a:pt x="2838" y="985"/>
                </a:lnTo>
                <a:cubicBezTo>
                  <a:pt x="2873" y="985"/>
                  <a:pt x="2902" y="956"/>
                  <a:pt x="2902" y="921"/>
                </a:cubicBezTo>
                <a:lnTo>
                  <a:pt x="2902" y="920"/>
                </a:lnTo>
                <a:cubicBezTo>
                  <a:pt x="2902" y="885"/>
                  <a:pt x="2873" y="856"/>
                  <a:pt x="2838" y="856"/>
                </a:cubicBezTo>
                <a:lnTo>
                  <a:pt x="2271" y="856"/>
                </a:lnTo>
                <a:close/>
                <a:moveTo>
                  <a:pt x="2200" y="630"/>
                </a:moveTo>
                <a:lnTo>
                  <a:pt x="2500" y="630"/>
                </a:lnTo>
                <a:cubicBezTo>
                  <a:pt x="2531" y="630"/>
                  <a:pt x="2556" y="605"/>
                  <a:pt x="2556" y="574"/>
                </a:cubicBezTo>
                <a:lnTo>
                  <a:pt x="2556" y="572"/>
                </a:lnTo>
                <a:cubicBezTo>
                  <a:pt x="2556" y="541"/>
                  <a:pt x="2531" y="516"/>
                  <a:pt x="2500" y="516"/>
                </a:cubicBezTo>
                <a:lnTo>
                  <a:pt x="2200" y="516"/>
                </a:lnTo>
                <a:cubicBezTo>
                  <a:pt x="2169" y="516"/>
                  <a:pt x="2143" y="541"/>
                  <a:pt x="2143" y="572"/>
                </a:cubicBezTo>
                <a:lnTo>
                  <a:pt x="2143" y="574"/>
                </a:lnTo>
                <a:cubicBezTo>
                  <a:pt x="2143" y="605"/>
                  <a:pt x="2169" y="630"/>
                  <a:pt x="2200" y="630"/>
                </a:cubicBezTo>
                <a:close/>
                <a:moveTo>
                  <a:pt x="2194" y="794"/>
                </a:moveTo>
                <a:lnTo>
                  <a:pt x="2819" y="794"/>
                </a:lnTo>
                <a:cubicBezTo>
                  <a:pt x="2847" y="794"/>
                  <a:pt x="2870" y="772"/>
                  <a:pt x="2870" y="744"/>
                </a:cubicBezTo>
                <a:lnTo>
                  <a:pt x="2870" y="743"/>
                </a:lnTo>
                <a:cubicBezTo>
                  <a:pt x="2870" y="715"/>
                  <a:pt x="2847" y="692"/>
                  <a:pt x="2819" y="692"/>
                </a:cubicBezTo>
                <a:lnTo>
                  <a:pt x="2194" y="692"/>
                </a:lnTo>
                <a:cubicBezTo>
                  <a:pt x="2166" y="692"/>
                  <a:pt x="2143" y="715"/>
                  <a:pt x="2143" y="743"/>
                </a:cubicBezTo>
                <a:lnTo>
                  <a:pt x="2143" y="744"/>
                </a:lnTo>
                <a:cubicBezTo>
                  <a:pt x="2143" y="772"/>
                  <a:pt x="2166" y="794"/>
                  <a:pt x="2194" y="794"/>
                </a:cubicBezTo>
                <a:close/>
              </a:path>
            </a:pathLst>
          </a:custGeom>
          <a:gradFill>
            <a:gsLst>
              <a:gs pos="0">
                <a:srgbClr val="006BA8"/>
              </a:gs>
              <a:gs pos="100000">
                <a:srgbClr val="4EB7DA"/>
              </a:gs>
            </a:gsLst>
            <a:lin ang="0" scaled="1"/>
          </a:gradFill>
          <a:ln>
            <a:noFill/>
          </a:ln>
        </p:spPr>
      </p:sp>
      <p:sp>
        <p:nvSpPr>
          <p:cNvPr id="134" name="book-and-apple_65888"/>
          <p:cNvSpPr>
            <a:spLocks noChangeAspect="1"/>
          </p:cNvSpPr>
          <p:nvPr/>
        </p:nvSpPr>
        <p:spPr bwMode="auto">
          <a:xfrm>
            <a:off x="7592040" y="4734085"/>
            <a:ext cx="339100" cy="338642"/>
          </a:xfrm>
          <a:custGeom>
            <a:avLst/>
            <a:gdLst>
              <a:gd name="T0" fmla="*/ 201 w 833"/>
              <a:gd name="T1" fmla="*/ 278 h 833"/>
              <a:gd name="T2" fmla="*/ 180 w 833"/>
              <a:gd name="T3" fmla="*/ 274 h 833"/>
              <a:gd name="T4" fmla="*/ 833 w 833"/>
              <a:gd name="T5" fmla="*/ 417 h 833"/>
              <a:gd name="T6" fmla="*/ 335 w 833"/>
              <a:gd name="T7" fmla="*/ 779 h 833"/>
              <a:gd name="T8" fmla="*/ 381 w 833"/>
              <a:gd name="T9" fmla="*/ 753 h 833"/>
              <a:gd name="T10" fmla="*/ 317 w 833"/>
              <a:gd name="T11" fmla="*/ 592 h 833"/>
              <a:gd name="T12" fmla="*/ 197 w 833"/>
              <a:gd name="T13" fmla="*/ 484 h 833"/>
              <a:gd name="T14" fmla="*/ 81 w 833"/>
              <a:gd name="T15" fmla="*/ 405 h 833"/>
              <a:gd name="T16" fmla="*/ 115 w 833"/>
              <a:gd name="T17" fmla="*/ 334 h 833"/>
              <a:gd name="T18" fmla="*/ 158 w 833"/>
              <a:gd name="T19" fmla="*/ 357 h 833"/>
              <a:gd name="T20" fmla="*/ 341 w 833"/>
              <a:gd name="T21" fmla="*/ 271 h 833"/>
              <a:gd name="T22" fmla="*/ 380 w 833"/>
              <a:gd name="T23" fmla="*/ 227 h 833"/>
              <a:gd name="T24" fmla="*/ 338 w 833"/>
              <a:gd name="T25" fmla="*/ 179 h 833"/>
              <a:gd name="T26" fmla="*/ 345 w 833"/>
              <a:gd name="T27" fmla="*/ 146 h 833"/>
              <a:gd name="T28" fmla="*/ 301 w 833"/>
              <a:gd name="T29" fmla="*/ 134 h 833"/>
              <a:gd name="T30" fmla="*/ 264 w 833"/>
              <a:gd name="T31" fmla="*/ 118 h 833"/>
              <a:gd name="T32" fmla="*/ 226 w 833"/>
              <a:gd name="T33" fmla="*/ 104 h 833"/>
              <a:gd name="T34" fmla="*/ 132 w 833"/>
              <a:gd name="T35" fmla="*/ 158 h 833"/>
              <a:gd name="T36" fmla="*/ 294 w 833"/>
              <a:gd name="T37" fmla="*/ 782 h 833"/>
              <a:gd name="T38" fmla="*/ 633 w 833"/>
              <a:gd name="T39" fmla="*/ 139 h 833"/>
              <a:gd name="T40" fmla="*/ 633 w 833"/>
              <a:gd name="T41" fmla="*/ 133 h 833"/>
              <a:gd name="T42" fmla="*/ 629 w 833"/>
              <a:gd name="T43" fmla="*/ 99 h 833"/>
              <a:gd name="T44" fmla="*/ 642 w 833"/>
              <a:gd name="T45" fmla="*/ 119 h 833"/>
              <a:gd name="T46" fmla="*/ 603 w 833"/>
              <a:gd name="T47" fmla="*/ 188 h 833"/>
              <a:gd name="T48" fmla="*/ 607 w 833"/>
              <a:gd name="T49" fmla="*/ 194 h 833"/>
              <a:gd name="T50" fmla="*/ 610 w 833"/>
              <a:gd name="T51" fmla="*/ 200 h 833"/>
              <a:gd name="T52" fmla="*/ 612 w 833"/>
              <a:gd name="T53" fmla="*/ 176 h 833"/>
              <a:gd name="T54" fmla="*/ 559 w 833"/>
              <a:gd name="T55" fmla="*/ 138 h 833"/>
              <a:gd name="T56" fmla="*/ 523 w 833"/>
              <a:gd name="T57" fmla="*/ 100 h 833"/>
              <a:gd name="T58" fmla="*/ 492 w 833"/>
              <a:gd name="T59" fmla="*/ 60 h 833"/>
              <a:gd name="T60" fmla="*/ 472 w 833"/>
              <a:gd name="T61" fmla="*/ 60 h 833"/>
              <a:gd name="T62" fmla="*/ 440 w 833"/>
              <a:gd name="T63" fmla="*/ 70 h 833"/>
              <a:gd name="T64" fmla="*/ 446 w 833"/>
              <a:gd name="T65" fmla="*/ 127 h 833"/>
              <a:gd name="T66" fmla="*/ 523 w 833"/>
              <a:gd name="T67" fmla="*/ 120 h 833"/>
              <a:gd name="T68" fmla="*/ 370 w 833"/>
              <a:gd name="T69" fmla="*/ 168 h 833"/>
              <a:gd name="T70" fmla="*/ 386 w 833"/>
              <a:gd name="T71" fmla="*/ 116 h 833"/>
              <a:gd name="T72" fmla="*/ 353 w 833"/>
              <a:gd name="T73" fmla="*/ 112 h 833"/>
              <a:gd name="T74" fmla="*/ 352 w 833"/>
              <a:gd name="T75" fmla="*/ 82 h 833"/>
              <a:gd name="T76" fmla="*/ 350 w 833"/>
              <a:gd name="T77" fmla="*/ 99 h 833"/>
              <a:gd name="T78" fmla="*/ 357 w 833"/>
              <a:gd name="T79" fmla="*/ 62 h 833"/>
              <a:gd name="T80" fmla="*/ 286 w 833"/>
              <a:gd name="T81" fmla="*/ 110 h 833"/>
              <a:gd name="T82" fmla="*/ 296 w 833"/>
              <a:gd name="T83" fmla="*/ 96 h 833"/>
              <a:gd name="T84" fmla="*/ 327 w 833"/>
              <a:gd name="T85" fmla="*/ 99 h 833"/>
              <a:gd name="T86" fmla="*/ 328 w 833"/>
              <a:gd name="T87" fmla="*/ 81 h 833"/>
              <a:gd name="T88" fmla="*/ 311 w 833"/>
              <a:gd name="T89" fmla="*/ 91 h 833"/>
              <a:gd name="T90" fmla="*/ 407 w 833"/>
              <a:gd name="T91" fmla="*/ 65 h 833"/>
              <a:gd name="T92" fmla="*/ 405 w 833"/>
              <a:gd name="T93" fmla="*/ 91 h 833"/>
              <a:gd name="T94" fmla="*/ 358 w 833"/>
              <a:gd name="T95" fmla="*/ 248 h 833"/>
              <a:gd name="T96" fmla="*/ 205 w 833"/>
              <a:gd name="T97" fmla="*/ 435 h 833"/>
              <a:gd name="T98" fmla="*/ 135 w 833"/>
              <a:gd name="T99" fmla="*/ 401 h 833"/>
              <a:gd name="T100" fmla="*/ 802 w 833"/>
              <a:gd name="T101" fmla="*/ 417 h 833"/>
              <a:gd name="T102" fmla="*/ 669 w 833"/>
              <a:gd name="T103" fmla="*/ 290 h 833"/>
              <a:gd name="T104" fmla="*/ 663 w 833"/>
              <a:gd name="T105" fmla="*/ 296 h 833"/>
              <a:gd name="T106" fmla="*/ 613 w 833"/>
              <a:gd name="T107" fmla="*/ 467 h 833"/>
              <a:gd name="T108" fmla="*/ 675 w 833"/>
              <a:gd name="T109" fmla="*/ 159 h 833"/>
              <a:gd name="T110" fmla="*/ 650 w 833"/>
              <a:gd name="T111" fmla="*/ 182 h 833"/>
              <a:gd name="T112" fmla="*/ 620 w 833"/>
              <a:gd name="T113" fmla="*/ 162 h 833"/>
              <a:gd name="T114" fmla="*/ 630 w 833"/>
              <a:gd name="T115" fmla="*/ 196 h 833"/>
              <a:gd name="T116" fmla="*/ 638 w 833"/>
              <a:gd name="T117" fmla="*/ 272 h 833"/>
              <a:gd name="T118" fmla="*/ 641 w 833"/>
              <a:gd name="T119" fmla="*/ 281 h 833"/>
              <a:gd name="T120" fmla="*/ 696 w 833"/>
              <a:gd name="T121" fmla="*/ 215 h 833"/>
              <a:gd name="T122" fmla="*/ 709 w 833"/>
              <a:gd name="T123" fmla="*/ 209 h 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33" h="833">
                <a:moveTo>
                  <a:pt x="204" y="243"/>
                </a:moveTo>
                <a:cubicBezTo>
                  <a:pt x="199" y="240"/>
                  <a:pt x="195" y="236"/>
                  <a:pt x="190" y="235"/>
                </a:cubicBezTo>
                <a:cubicBezTo>
                  <a:pt x="202" y="223"/>
                  <a:pt x="207" y="222"/>
                  <a:pt x="225" y="228"/>
                </a:cubicBezTo>
                <a:cubicBezTo>
                  <a:pt x="229" y="244"/>
                  <a:pt x="232" y="254"/>
                  <a:pt x="243" y="260"/>
                </a:cubicBezTo>
                <a:lnTo>
                  <a:pt x="243" y="260"/>
                </a:lnTo>
                <a:cubicBezTo>
                  <a:pt x="229" y="265"/>
                  <a:pt x="219" y="280"/>
                  <a:pt x="201" y="278"/>
                </a:cubicBezTo>
                <a:cubicBezTo>
                  <a:pt x="203" y="272"/>
                  <a:pt x="208" y="266"/>
                  <a:pt x="208" y="259"/>
                </a:cubicBezTo>
                <a:lnTo>
                  <a:pt x="218" y="252"/>
                </a:lnTo>
                <a:cubicBezTo>
                  <a:pt x="217" y="252"/>
                  <a:pt x="216" y="252"/>
                  <a:pt x="214" y="252"/>
                </a:cubicBezTo>
                <a:cubicBezTo>
                  <a:pt x="211" y="252"/>
                  <a:pt x="208" y="252"/>
                  <a:pt x="206" y="253"/>
                </a:cubicBezTo>
                <a:cubicBezTo>
                  <a:pt x="206" y="253"/>
                  <a:pt x="199" y="259"/>
                  <a:pt x="192" y="265"/>
                </a:cubicBezTo>
                <a:cubicBezTo>
                  <a:pt x="190" y="268"/>
                  <a:pt x="187" y="270"/>
                  <a:pt x="180" y="274"/>
                </a:cubicBezTo>
                <a:cubicBezTo>
                  <a:pt x="182" y="263"/>
                  <a:pt x="185" y="255"/>
                  <a:pt x="204" y="243"/>
                </a:cubicBezTo>
                <a:close/>
                <a:moveTo>
                  <a:pt x="641" y="201"/>
                </a:moveTo>
                <a:lnTo>
                  <a:pt x="651" y="195"/>
                </a:lnTo>
                <a:lnTo>
                  <a:pt x="651" y="187"/>
                </a:lnTo>
                <a:cubicBezTo>
                  <a:pt x="647" y="192"/>
                  <a:pt x="643" y="195"/>
                  <a:pt x="641" y="201"/>
                </a:cubicBezTo>
                <a:close/>
                <a:moveTo>
                  <a:pt x="833" y="417"/>
                </a:moveTo>
                <a:cubicBezTo>
                  <a:pt x="833" y="647"/>
                  <a:pt x="647" y="833"/>
                  <a:pt x="417" y="833"/>
                </a:cubicBezTo>
                <a:cubicBezTo>
                  <a:pt x="187" y="833"/>
                  <a:pt x="0" y="647"/>
                  <a:pt x="0" y="417"/>
                </a:cubicBezTo>
                <a:cubicBezTo>
                  <a:pt x="0" y="187"/>
                  <a:pt x="187" y="0"/>
                  <a:pt x="417" y="0"/>
                </a:cubicBezTo>
                <a:cubicBezTo>
                  <a:pt x="647" y="0"/>
                  <a:pt x="833" y="187"/>
                  <a:pt x="833" y="417"/>
                </a:cubicBezTo>
                <a:close/>
                <a:moveTo>
                  <a:pt x="339" y="794"/>
                </a:moveTo>
                <a:cubicBezTo>
                  <a:pt x="334" y="786"/>
                  <a:pt x="333" y="786"/>
                  <a:pt x="335" y="779"/>
                </a:cubicBezTo>
                <a:lnTo>
                  <a:pt x="324" y="776"/>
                </a:lnTo>
                <a:cubicBezTo>
                  <a:pt x="334" y="774"/>
                  <a:pt x="336" y="774"/>
                  <a:pt x="346" y="774"/>
                </a:cubicBezTo>
                <a:cubicBezTo>
                  <a:pt x="345" y="772"/>
                  <a:pt x="343" y="769"/>
                  <a:pt x="341" y="767"/>
                </a:cubicBezTo>
                <a:cubicBezTo>
                  <a:pt x="350" y="763"/>
                  <a:pt x="360" y="762"/>
                  <a:pt x="368" y="756"/>
                </a:cubicBezTo>
                <a:cubicBezTo>
                  <a:pt x="370" y="757"/>
                  <a:pt x="372" y="757"/>
                  <a:pt x="374" y="758"/>
                </a:cubicBezTo>
                <a:lnTo>
                  <a:pt x="381" y="753"/>
                </a:lnTo>
                <a:cubicBezTo>
                  <a:pt x="382" y="734"/>
                  <a:pt x="382" y="734"/>
                  <a:pt x="378" y="724"/>
                </a:cubicBezTo>
                <a:cubicBezTo>
                  <a:pt x="428" y="694"/>
                  <a:pt x="428" y="694"/>
                  <a:pt x="421" y="676"/>
                </a:cubicBezTo>
                <a:cubicBezTo>
                  <a:pt x="449" y="646"/>
                  <a:pt x="449" y="646"/>
                  <a:pt x="450" y="627"/>
                </a:cubicBezTo>
                <a:cubicBezTo>
                  <a:pt x="451" y="625"/>
                  <a:pt x="451" y="622"/>
                  <a:pt x="451" y="620"/>
                </a:cubicBezTo>
                <a:cubicBezTo>
                  <a:pt x="450" y="620"/>
                  <a:pt x="385" y="617"/>
                  <a:pt x="345" y="580"/>
                </a:cubicBezTo>
                <a:cubicBezTo>
                  <a:pt x="340" y="581"/>
                  <a:pt x="331" y="581"/>
                  <a:pt x="317" y="592"/>
                </a:cubicBezTo>
                <a:cubicBezTo>
                  <a:pt x="314" y="590"/>
                  <a:pt x="309" y="586"/>
                  <a:pt x="305" y="584"/>
                </a:cubicBezTo>
                <a:lnTo>
                  <a:pt x="315" y="574"/>
                </a:lnTo>
                <a:cubicBezTo>
                  <a:pt x="299" y="544"/>
                  <a:pt x="296" y="544"/>
                  <a:pt x="284" y="542"/>
                </a:cubicBezTo>
                <a:cubicBezTo>
                  <a:pt x="261" y="539"/>
                  <a:pt x="261" y="539"/>
                  <a:pt x="255" y="518"/>
                </a:cubicBezTo>
                <a:lnTo>
                  <a:pt x="249" y="512"/>
                </a:lnTo>
                <a:cubicBezTo>
                  <a:pt x="235" y="498"/>
                  <a:pt x="216" y="491"/>
                  <a:pt x="197" y="484"/>
                </a:cubicBezTo>
                <a:lnTo>
                  <a:pt x="184" y="485"/>
                </a:lnTo>
                <a:cubicBezTo>
                  <a:pt x="173" y="479"/>
                  <a:pt x="168" y="476"/>
                  <a:pt x="158" y="470"/>
                </a:cubicBezTo>
                <a:cubicBezTo>
                  <a:pt x="143" y="484"/>
                  <a:pt x="138" y="481"/>
                  <a:pt x="107" y="460"/>
                </a:cubicBezTo>
                <a:cubicBezTo>
                  <a:pt x="107" y="458"/>
                  <a:pt x="98" y="443"/>
                  <a:pt x="81" y="433"/>
                </a:cubicBezTo>
                <a:lnTo>
                  <a:pt x="78" y="425"/>
                </a:lnTo>
                <a:cubicBezTo>
                  <a:pt x="79" y="419"/>
                  <a:pt x="80" y="412"/>
                  <a:pt x="81" y="405"/>
                </a:cubicBezTo>
                <a:cubicBezTo>
                  <a:pt x="87" y="398"/>
                  <a:pt x="88" y="396"/>
                  <a:pt x="91" y="387"/>
                </a:cubicBezTo>
                <a:cubicBezTo>
                  <a:pt x="83" y="386"/>
                  <a:pt x="78" y="389"/>
                  <a:pt x="69" y="400"/>
                </a:cubicBezTo>
                <a:cubicBezTo>
                  <a:pt x="65" y="399"/>
                  <a:pt x="61" y="397"/>
                  <a:pt x="58" y="395"/>
                </a:cubicBezTo>
                <a:cubicBezTo>
                  <a:pt x="57" y="390"/>
                  <a:pt x="52" y="371"/>
                  <a:pt x="55" y="352"/>
                </a:cubicBezTo>
                <a:cubicBezTo>
                  <a:pt x="62" y="348"/>
                  <a:pt x="62" y="348"/>
                  <a:pt x="75" y="323"/>
                </a:cubicBezTo>
                <a:cubicBezTo>
                  <a:pt x="100" y="324"/>
                  <a:pt x="100" y="324"/>
                  <a:pt x="115" y="334"/>
                </a:cubicBezTo>
                <a:cubicBezTo>
                  <a:pt x="118" y="332"/>
                  <a:pt x="123" y="329"/>
                  <a:pt x="127" y="327"/>
                </a:cubicBezTo>
                <a:lnTo>
                  <a:pt x="131" y="339"/>
                </a:lnTo>
                <a:cubicBezTo>
                  <a:pt x="135" y="340"/>
                  <a:pt x="136" y="340"/>
                  <a:pt x="144" y="337"/>
                </a:cubicBezTo>
                <a:cubicBezTo>
                  <a:pt x="141" y="353"/>
                  <a:pt x="145" y="370"/>
                  <a:pt x="144" y="386"/>
                </a:cubicBezTo>
                <a:cubicBezTo>
                  <a:pt x="150" y="381"/>
                  <a:pt x="158" y="375"/>
                  <a:pt x="164" y="370"/>
                </a:cubicBezTo>
                <a:lnTo>
                  <a:pt x="158" y="357"/>
                </a:lnTo>
                <a:cubicBezTo>
                  <a:pt x="160" y="349"/>
                  <a:pt x="161" y="345"/>
                  <a:pt x="168" y="333"/>
                </a:cubicBezTo>
                <a:cubicBezTo>
                  <a:pt x="167" y="336"/>
                  <a:pt x="167" y="339"/>
                  <a:pt x="166" y="343"/>
                </a:cubicBezTo>
                <a:cubicBezTo>
                  <a:pt x="174" y="337"/>
                  <a:pt x="184" y="334"/>
                  <a:pt x="192" y="329"/>
                </a:cubicBezTo>
                <a:cubicBezTo>
                  <a:pt x="199" y="329"/>
                  <a:pt x="205" y="330"/>
                  <a:pt x="210" y="331"/>
                </a:cubicBezTo>
                <a:cubicBezTo>
                  <a:pt x="228" y="310"/>
                  <a:pt x="228" y="310"/>
                  <a:pt x="234" y="304"/>
                </a:cubicBezTo>
                <a:cubicBezTo>
                  <a:pt x="264" y="291"/>
                  <a:pt x="264" y="291"/>
                  <a:pt x="341" y="271"/>
                </a:cubicBezTo>
                <a:cubicBezTo>
                  <a:pt x="334" y="269"/>
                  <a:pt x="334" y="269"/>
                  <a:pt x="328" y="262"/>
                </a:cubicBezTo>
                <a:cubicBezTo>
                  <a:pt x="331" y="259"/>
                  <a:pt x="335" y="255"/>
                  <a:pt x="338" y="252"/>
                </a:cubicBezTo>
                <a:cubicBezTo>
                  <a:pt x="337" y="252"/>
                  <a:pt x="337" y="252"/>
                  <a:pt x="303" y="258"/>
                </a:cubicBezTo>
                <a:cubicBezTo>
                  <a:pt x="320" y="245"/>
                  <a:pt x="336" y="244"/>
                  <a:pt x="366" y="245"/>
                </a:cubicBezTo>
                <a:cubicBezTo>
                  <a:pt x="373" y="245"/>
                  <a:pt x="373" y="245"/>
                  <a:pt x="401" y="222"/>
                </a:cubicBezTo>
                <a:cubicBezTo>
                  <a:pt x="393" y="222"/>
                  <a:pt x="391" y="223"/>
                  <a:pt x="380" y="227"/>
                </a:cubicBezTo>
                <a:cubicBezTo>
                  <a:pt x="382" y="221"/>
                  <a:pt x="382" y="221"/>
                  <a:pt x="385" y="215"/>
                </a:cubicBezTo>
                <a:cubicBezTo>
                  <a:pt x="383" y="211"/>
                  <a:pt x="380" y="207"/>
                  <a:pt x="379" y="203"/>
                </a:cubicBezTo>
                <a:cubicBezTo>
                  <a:pt x="380" y="198"/>
                  <a:pt x="380" y="198"/>
                  <a:pt x="384" y="191"/>
                </a:cubicBezTo>
                <a:cubicBezTo>
                  <a:pt x="375" y="187"/>
                  <a:pt x="367" y="187"/>
                  <a:pt x="358" y="189"/>
                </a:cubicBezTo>
                <a:cubicBezTo>
                  <a:pt x="345" y="168"/>
                  <a:pt x="345" y="168"/>
                  <a:pt x="339" y="167"/>
                </a:cubicBezTo>
                <a:cubicBezTo>
                  <a:pt x="339" y="171"/>
                  <a:pt x="338" y="176"/>
                  <a:pt x="338" y="179"/>
                </a:cubicBezTo>
                <a:cubicBezTo>
                  <a:pt x="334" y="179"/>
                  <a:pt x="329" y="178"/>
                  <a:pt x="325" y="178"/>
                </a:cubicBezTo>
                <a:cubicBezTo>
                  <a:pt x="309" y="196"/>
                  <a:pt x="290" y="212"/>
                  <a:pt x="273" y="230"/>
                </a:cubicBezTo>
                <a:cubicBezTo>
                  <a:pt x="265" y="220"/>
                  <a:pt x="260" y="190"/>
                  <a:pt x="259" y="180"/>
                </a:cubicBezTo>
                <a:cubicBezTo>
                  <a:pt x="264" y="177"/>
                  <a:pt x="271" y="174"/>
                  <a:pt x="276" y="172"/>
                </a:cubicBezTo>
                <a:lnTo>
                  <a:pt x="289" y="165"/>
                </a:lnTo>
                <a:cubicBezTo>
                  <a:pt x="330" y="139"/>
                  <a:pt x="330" y="139"/>
                  <a:pt x="345" y="146"/>
                </a:cubicBezTo>
                <a:cubicBezTo>
                  <a:pt x="349" y="143"/>
                  <a:pt x="353" y="139"/>
                  <a:pt x="357" y="136"/>
                </a:cubicBezTo>
                <a:lnTo>
                  <a:pt x="354" y="128"/>
                </a:lnTo>
                <a:cubicBezTo>
                  <a:pt x="346" y="132"/>
                  <a:pt x="343" y="133"/>
                  <a:pt x="338" y="134"/>
                </a:cubicBezTo>
                <a:cubicBezTo>
                  <a:pt x="334" y="125"/>
                  <a:pt x="337" y="115"/>
                  <a:pt x="336" y="106"/>
                </a:cubicBezTo>
                <a:lnTo>
                  <a:pt x="334" y="105"/>
                </a:lnTo>
                <a:cubicBezTo>
                  <a:pt x="318" y="135"/>
                  <a:pt x="318" y="135"/>
                  <a:pt x="301" y="134"/>
                </a:cubicBezTo>
                <a:cubicBezTo>
                  <a:pt x="300" y="133"/>
                  <a:pt x="300" y="132"/>
                  <a:pt x="299" y="130"/>
                </a:cubicBezTo>
                <a:cubicBezTo>
                  <a:pt x="292" y="130"/>
                  <a:pt x="291" y="129"/>
                  <a:pt x="283" y="126"/>
                </a:cubicBezTo>
                <a:cubicBezTo>
                  <a:pt x="279" y="128"/>
                  <a:pt x="275" y="130"/>
                  <a:pt x="271" y="132"/>
                </a:cubicBezTo>
                <a:cubicBezTo>
                  <a:pt x="272" y="131"/>
                  <a:pt x="272" y="129"/>
                  <a:pt x="273" y="128"/>
                </a:cubicBezTo>
                <a:cubicBezTo>
                  <a:pt x="271" y="128"/>
                  <a:pt x="267" y="127"/>
                  <a:pt x="265" y="127"/>
                </a:cubicBezTo>
                <a:cubicBezTo>
                  <a:pt x="265" y="124"/>
                  <a:pt x="264" y="120"/>
                  <a:pt x="264" y="118"/>
                </a:cubicBezTo>
                <a:cubicBezTo>
                  <a:pt x="229" y="135"/>
                  <a:pt x="229" y="135"/>
                  <a:pt x="224" y="129"/>
                </a:cubicBezTo>
                <a:cubicBezTo>
                  <a:pt x="240" y="126"/>
                  <a:pt x="242" y="126"/>
                  <a:pt x="260" y="117"/>
                </a:cubicBezTo>
                <a:cubicBezTo>
                  <a:pt x="257" y="116"/>
                  <a:pt x="255" y="115"/>
                  <a:pt x="252" y="114"/>
                </a:cubicBezTo>
                <a:lnTo>
                  <a:pt x="255" y="107"/>
                </a:lnTo>
                <a:cubicBezTo>
                  <a:pt x="252" y="106"/>
                  <a:pt x="248" y="104"/>
                  <a:pt x="245" y="103"/>
                </a:cubicBezTo>
                <a:cubicBezTo>
                  <a:pt x="236" y="107"/>
                  <a:pt x="233" y="107"/>
                  <a:pt x="226" y="104"/>
                </a:cubicBezTo>
                <a:cubicBezTo>
                  <a:pt x="228" y="101"/>
                  <a:pt x="231" y="96"/>
                  <a:pt x="233" y="93"/>
                </a:cubicBezTo>
                <a:cubicBezTo>
                  <a:pt x="229" y="91"/>
                  <a:pt x="226" y="91"/>
                  <a:pt x="211" y="94"/>
                </a:cubicBezTo>
                <a:cubicBezTo>
                  <a:pt x="212" y="93"/>
                  <a:pt x="213" y="91"/>
                  <a:pt x="214" y="90"/>
                </a:cubicBezTo>
                <a:cubicBezTo>
                  <a:pt x="196" y="101"/>
                  <a:pt x="178" y="114"/>
                  <a:pt x="162" y="128"/>
                </a:cubicBezTo>
                <a:cubicBezTo>
                  <a:pt x="163" y="128"/>
                  <a:pt x="164" y="129"/>
                  <a:pt x="165" y="129"/>
                </a:cubicBezTo>
                <a:cubicBezTo>
                  <a:pt x="152" y="140"/>
                  <a:pt x="142" y="149"/>
                  <a:pt x="132" y="158"/>
                </a:cubicBezTo>
                <a:cubicBezTo>
                  <a:pt x="74" y="222"/>
                  <a:pt x="37" y="305"/>
                  <a:pt x="32" y="397"/>
                </a:cubicBezTo>
                <a:cubicBezTo>
                  <a:pt x="94" y="437"/>
                  <a:pt x="122" y="509"/>
                  <a:pt x="123" y="509"/>
                </a:cubicBezTo>
                <a:cubicBezTo>
                  <a:pt x="79" y="577"/>
                  <a:pt x="115" y="597"/>
                  <a:pt x="140" y="610"/>
                </a:cubicBezTo>
                <a:cubicBezTo>
                  <a:pt x="141" y="617"/>
                  <a:pt x="143" y="623"/>
                  <a:pt x="145" y="629"/>
                </a:cubicBezTo>
                <a:cubicBezTo>
                  <a:pt x="155" y="639"/>
                  <a:pt x="186" y="666"/>
                  <a:pt x="212" y="674"/>
                </a:cubicBezTo>
                <a:cubicBezTo>
                  <a:pt x="222" y="721"/>
                  <a:pt x="249" y="758"/>
                  <a:pt x="294" y="782"/>
                </a:cubicBezTo>
                <a:cubicBezTo>
                  <a:pt x="308" y="787"/>
                  <a:pt x="324" y="791"/>
                  <a:pt x="339" y="794"/>
                </a:cubicBezTo>
                <a:close/>
                <a:moveTo>
                  <a:pt x="591" y="73"/>
                </a:moveTo>
                <a:cubicBezTo>
                  <a:pt x="589" y="75"/>
                  <a:pt x="587" y="76"/>
                  <a:pt x="584" y="78"/>
                </a:cubicBezTo>
                <a:cubicBezTo>
                  <a:pt x="601" y="97"/>
                  <a:pt x="603" y="99"/>
                  <a:pt x="611" y="114"/>
                </a:cubicBezTo>
                <a:cubicBezTo>
                  <a:pt x="609" y="125"/>
                  <a:pt x="609" y="125"/>
                  <a:pt x="629" y="141"/>
                </a:cubicBezTo>
                <a:cubicBezTo>
                  <a:pt x="630" y="140"/>
                  <a:pt x="632" y="139"/>
                  <a:pt x="633" y="139"/>
                </a:cubicBezTo>
                <a:cubicBezTo>
                  <a:pt x="631" y="133"/>
                  <a:pt x="631" y="133"/>
                  <a:pt x="625" y="125"/>
                </a:cubicBezTo>
                <a:lnTo>
                  <a:pt x="626" y="126"/>
                </a:lnTo>
                <a:lnTo>
                  <a:pt x="628" y="128"/>
                </a:lnTo>
                <a:lnTo>
                  <a:pt x="630" y="129"/>
                </a:lnTo>
                <a:lnTo>
                  <a:pt x="632" y="131"/>
                </a:lnTo>
                <a:lnTo>
                  <a:pt x="633" y="133"/>
                </a:lnTo>
                <a:lnTo>
                  <a:pt x="635" y="135"/>
                </a:lnTo>
                <a:lnTo>
                  <a:pt x="637" y="137"/>
                </a:lnTo>
                <a:lnTo>
                  <a:pt x="639" y="139"/>
                </a:lnTo>
                <a:lnTo>
                  <a:pt x="642" y="139"/>
                </a:lnTo>
                <a:cubicBezTo>
                  <a:pt x="646" y="129"/>
                  <a:pt x="646" y="129"/>
                  <a:pt x="622" y="99"/>
                </a:cubicBezTo>
                <a:lnTo>
                  <a:pt x="629" y="99"/>
                </a:lnTo>
                <a:lnTo>
                  <a:pt x="641" y="115"/>
                </a:lnTo>
                <a:cubicBezTo>
                  <a:pt x="643" y="115"/>
                  <a:pt x="647" y="115"/>
                  <a:pt x="650" y="115"/>
                </a:cubicBezTo>
                <a:cubicBezTo>
                  <a:pt x="651" y="114"/>
                  <a:pt x="652" y="113"/>
                  <a:pt x="653" y="112"/>
                </a:cubicBezTo>
                <a:cubicBezTo>
                  <a:pt x="633" y="97"/>
                  <a:pt x="613" y="84"/>
                  <a:pt x="591" y="73"/>
                </a:cubicBezTo>
                <a:close/>
                <a:moveTo>
                  <a:pt x="643" y="119"/>
                </a:moveTo>
                <a:lnTo>
                  <a:pt x="642" y="119"/>
                </a:lnTo>
                <a:lnTo>
                  <a:pt x="642" y="119"/>
                </a:lnTo>
                <a:cubicBezTo>
                  <a:pt x="643" y="122"/>
                  <a:pt x="643" y="124"/>
                  <a:pt x="643" y="127"/>
                </a:cubicBezTo>
                <a:lnTo>
                  <a:pt x="644" y="128"/>
                </a:lnTo>
                <a:cubicBezTo>
                  <a:pt x="650" y="134"/>
                  <a:pt x="651" y="136"/>
                  <a:pt x="651" y="137"/>
                </a:cubicBezTo>
                <a:cubicBezTo>
                  <a:pt x="651" y="136"/>
                  <a:pt x="648" y="129"/>
                  <a:pt x="643" y="119"/>
                </a:cubicBezTo>
                <a:close/>
                <a:moveTo>
                  <a:pt x="603" y="188"/>
                </a:moveTo>
                <a:lnTo>
                  <a:pt x="603" y="189"/>
                </a:lnTo>
                <a:lnTo>
                  <a:pt x="604" y="190"/>
                </a:lnTo>
                <a:lnTo>
                  <a:pt x="605" y="191"/>
                </a:lnTo>
                <a:lnTo>
                  <a:pt x="605" y="192"/>
                </a:lnTo>
                <a:lnTo>
                  <a:pt x="606" y="193"/>
                </a:lnTo>
                <a:lnTo>
                  <a:pt x="607" y="194"/>
                </a:lnTo>
                <a:lnTo>
                  <a:pt x="607" y="195"/>
                </a:lnTo>
                <a:lnTo>
                  <a:pt x="608" y="196"/>
                </a:lnTo>
                <a:lnTo>
                  <a:pt x="608" y="197"/>
                </a:lnTo>
                <a:lnTo>
                  <a:pt x="609" y="198"/>
                </a:lnTo>
                <a:lnTo>
                  <a:pt x="609" y="199"/>
                </a:lnTo>
                <a:lnTo>
                  <a:pt x="610" y="200"/>
                </a:lnTo>
                <a:lnTo>
                  <a:pt x="611" y="201"/>
                </a:lnTo>
                <a:lnTo>
                  <a:pt x="611" y="202"/>
                </a:lnTo>
                <a:lnTo>
                  <a:pt x="612" y="203"/>
                </a:lnTo>
                <a:lnTo>
                  <a:pt x="612" y="205"/>
                </a:lnTo>
                <a:cubicBezTo>
                  <a:pt x="613" y="197"/>
                  <a:pt x="615" y="194"/>
                  <a:pt x="620" y="192"/>
                </a:cubicBezTo>
                <a:lnTo>
                  <a:pt x="612" y="176"/>
                </a:lnTo>
                <a:lnTo>
                  <a:pt x="611" y="177"/>
                </a:lnTo>
                <a:cubicBezTo>
                  <a:pt x="607" y="178"/>
                  <a:pt x="605" y="184"/>
                  <a:pt x="603" y="188"/>
                </a:cubicBezTo>
                <a:close/>
                <a:moveTo>
                  <a:pt x="542" y="137"/>
                </a:moveTo>
                <a:cubicBezTo>
                  <a:pt x="537" y="138"/>
                  <a:pt x="533" y="139"/>
                  <a:pt x="530" y="142"/>
                </a:cubicBezTo>
                <a:cubicBezTo>
                  <a:pt x="533" y="144"/>
                  <a:pt x="537" y="146"/>
                  <a:pt x="540" y="148"/>
                </a:cubicBezTo>
                <a:cubicBezTo>
                  <a:pt x="559" y="145"/>
                  <a:pt x="559" y="141"/>
                  <a:pt x="559" y="138"/>
                </a:cubicBezTo>
                <a:lnTo>
                  <a:pt x="559" y="136"/>
                </a:lnTo>
                <a:cubicBezTo>
                  <a:pt x="553" y="136"/>
                  <a:pt x="548" y="136"/>
                  <a:pt x="542" y="137"/>
                </a:cubicBezTo>
                <a:close/>
                <a:moveTo>
                  <a:pt x="510" y="113"/>
                </a:moveTo>
                <a:cubicBezTo>
                  <a:pt x="512" y="111"/>
                  <a:pt x="513" y="111"/>
                  <a:pt x="524" y="111"/>
                </a:cubicBezTo>
                <a:cubicBezTo>
                  <a:pt x="521" y="106"/>
                  <a:pt x="518" y="102"/>
                  <a:pt x="515" y="98"/>
                </a:cubicBezTo>
                <a:cubicBezTo>
                  <a:pt x="516" y="98"/>
                  <a:pt x="518" y="98"/>
                  <a:pt x="523" y="100"/>
                </a:cubicBezTo>
                <a:cubicBezTo>
                  <a:pt x="522" y="97"/>
                  <a:pt x="521" y="94"/>
                  <a:pt x="521" y="92"/>
                </a:cubicBezTo>
                <a:cubicBezTo>
                  <a:pt x="506" y="79"/>
                  <a:pt x="501" y="63"/>
                  <a:pt x="501" y="63"/>
                </a:cubicBezTo>
                <a:lnTo>
                  <a:pt x="501" y="62"/>
                </a:lnTo>
                <a:cubicBezTo>
                  <a:pt x="493" y="68"/>
                  <a:pt x="493" y="69"/>
                  <a:pt x="489" y="67"/>
                </a:cubicBezTo>
                <a:cubicBezTo>
                  <a:pt x="487" y="65"/>
                  <a:pt x="486" y="63"/>
                  <a:pt x="484" y="61"/>
                </a:cubicBezTo>
                <a:cubicBezTo>
                  <a:pt x="486" y="61"/>
                  <a:pt x="489" y="60"/>
                  <a:pt x="492" y="60"/>
                </a:cubicBezTo>
                <a:lnTo>
                  <a:pt x="483" y="55"/>
                </a:lnTo>
                <a:lnTo>
                  <a:pt x="482" y="56"/>
                </a:lnTo>
                <a:lnTo>
                  <a:pt x="480" y="56"/>
                </a:lnTo>
                <a:lnTo>
                  <a:pt x="479" y="57"/>
                </a:lnTo>
                <a:cubicBezTo>
                  <a:pt x="477" y="57"/>
                  <a:pt x="476" y="59"/>
                  <a:pt x="474" y="60"/>
                </a:cubicBezTo>
                <a:cubicBezTo>
                  <a:pt x="473" y="60"/>
                  <a:pt x="472" y="60"/>
                  <a:pt x="472" y="60"/>
                </a:cubicBezTo>
                <a:cubicBezTo>
                  <a:pt x="471" y="60"/>
                  <a:pt x="470" y="59"/>
                  <a:pt x="469" y="60"/>
                </a:cubicBezTo>
                <a:cubicBezTo>
                  <a:pt x="467" y="62"/>
                  <a:pt x="467" y="64"/>
                  <a:pt x="467" y="68"/>
                </a:cubicBezTo>
                <a:cubicBezTo>
                  <a:pt x="464" y="67"/>
                  <a:pt x="462" y="65"/>
                  <a:pt x="459" y="65"/>
                </a:cubicBezTo>
                <a:cubicBezTo>
                  <a:pt x="455" y="65"/>
                  <a:pt x="451" y="65"/>
                  <a:pt x="451" y="65"/>
                </a:cubicBezTo>
                <a:cubicBezTo>
                  <a:pt x="450" y="65"/>
                  <a:pt x="447" y="63"/>
                  <a:pt x="441" y="61"/>
                </a:cubicBezTo>
                <a:cubicBezTo>
                  <a:pt x="440" y="63"/>
                  <a:pt x="440" y="67"/>
                  <a:pt x="440" y="70"/>
                </a:cubicBezTo>
                <a:cubicBezTo>
                  <a:pt x="438" y="70"/>
                  <a:pt x="437" y="70"/>
                  <a:pt x="434" y="66"/>
                </a:cubicBezTo>
                <a:cubicBezTo>
                  <a:pt x="429" y="75"/>
                  <a:pt x="424" y="80"/>
                  <a:pt x="416" y="89"/>
                </a:cubicBezTo>
                <a:cubicBezTo>
                  <a:pt x="420" y="89"/>
                  <a:pt x="427" y="91"/>
                  <a:pt x="427" y="91"/>
                </a:cubicBezTo>
                <a:cubicBezTo>
                  <a:pt x="432" y="95"/>
                  <a:pt x="436" y="103"/>
                  <a:pt x="441" y="108"/>
                </a:cubicBezTo>
                <a:cubicBezTo>
                  <a:pt x="441" y="111"/>
                  <a:pt x="441" y="114"/>
                  <a:pt x="440" y="119"/>
                </a:cubicBezTo>
                <a:cubicBezTo>
                  <a:pt x="442" y="121"/>
                  <a:pt x="444" y="124"/>
                  <a:pt x="446" y="127"/>
                </a:cubicBezTo>
                <a:cubicBezTo>
                  <a:pt x="444" y="133"/>
                  <a:pt x="441" y="138"/>
                  <a:pt x="439" y="143"/>
                </a:cubicBezTo>
                <a:lnTo>
                  <a:pt x="437" y="146"/>
                </a:lnTo>
                <a:cubicBezTo>
                  <a:pt x="437" y="153"/>
                  <a:pt x="442" y="158"/>
                  <a:pt x="443" y="165"/>
                </a:cubicBezTo>
                <a:cubicBezTo>
                  <a:pt x="449" y="166"/>
                  <a:pt x="452" y="173"/>
                  <a:pt x="459" y="173"/>
                </a:cubicBezTo>
                <a:cubicBezTo>
                  <a:pt x="465" y="173"/>
                  <a:pt x="465" y="169"/>
                  <a:pt x="464" y="164"/>
                </a:cubicBezTo>
                <a:cubicBezTo>
                  <a:pt x="473" y="162"/>
                  <a:pt x="503" y="145"/>
                  <a:pt x="523" y="120"/>
                </a:cubicBezTo>
                <a:cubicBezTo>
                  <a:pt x="520" y="120"/>
                  <a:pt x="510" y="115"/>
                  <a:pt x="510" y="113"/>
                </a:cubicBezTo>
                <a:close/>
                <a:moveTo>
                  <a:pt x="378" y="129"/>
                </a:moveTo>
                <a:cubicBezTo>
                  <a:pt x="370" y="138"/>
                  <a:pt x="366" y="143"/>
                  <a:pt x="361" y="152"/>
                </a:cubicBezTo>
                <a:cubicBezTo>
                  <a:pt x="356" y="152"/>
                  <a:pt x="351" y="153"/>
                  <a:pt x="345" y="154"/>
                </a:cubicBezTo>
                <a:cubicBezTo>
                  <a:pt x="351" y="155"/>
                  <a:pt x="357" y="155"/>
                  <a:pt x="363" y="155"/>
                </a:cubicBezTo>
                <a:lnTo>
                  <a:pt x="370" y="168"/>
                </a:lnTo>
                <a:cubicBezTo>
                  <a:pt x="383" y="143"/>
                  <a:pt x="391" y="148"/>
                  <a:pt x="400" y="157"/>
                </a:cubicBezTo>
                <a:cubicBezTo>
                  <a:pt x="402" y="155"/>
                  <a:pt x="406" y="150"/>
                  <a:pt x="407" y="144"/>
                </a:cubicBezTo>
                <a:lnTo>
                  <a:pt x="407" y="142"/>
                </a:lnTo>
                <a:cubicBezTo>
                  <a:pt x="401" y="144"/>
                  <a:pt x="402" y="135"/>
                  <a:pt x="402" y="130"/>
                </a:cubicBezTo>
                <a:cubicBezTo>
                  <a:pt x="396" y="126"/>
                  <a:pt x="395" y="123"/>
                  <a:pt x="395" y="119"/>
                </a:cubicBezTo>
                <a:cubicBezTo>
                  <a:pt x="393" y="119"/>
                  <a:pt x="391" y="118"/>
                  <a:pt x="386" y="116"/>
                </a:cubicBezTo>
                <a:cubicBezTo>
                  <a:pt x="381" y="114"/>
                  <a:pt x="379" y="114"/>
                  <a:pt x="377" y="114"/>
                </a:cubicBezTo>
                <a:cubicBezTo>
                  <a:pt x="376" y="112"/>
                  <a:pt x="375" y="109"/>
                  <a:pt x="374" y="107"/>
                </a:cubicBezTo>
                <a:cubicBezTo>
                  <a:pt x="371" y="109"/>
                  <a:pt x="369" y="110"/>
                  <a:pt x="365" y="113"/>
                </a:cubicBezTo>
                <a:cubicBezTo>
                  <a:pt x="364" y="113"/>
                  <a:pt x="364" y="111"/>
                  <a:pt x="366" y="106"/>
                </a:cubicBezTo>
                <a:lnTo>
                  <a:pt x="365" y="106"/>
                </a:lnTo>
                <a:cubicBezTo>
                  <a:pt x="357" y="109"/>
                  <a:pt x="357" y="109"/>
                  <a:pt x="353" y="112"/>
                </a:cubicBezTo>
                <a:cubicBezTo>
                  <a:pt x="353" y="113"/>
                  <a:pt x="353" y="113"/>
                  <a:pt x="357" y="120"/>
                </a:cubicBezTo>
                <a:cubicBezTo>
                  <a:pt x="364" y="117"/>
                  <a:pt x="377" y="121"/>
                  <a:pt x="378" y="129"/>
                </a:cubicBezTo>
                <a:close/>
                <a:moveTo>
                  <a:pt x="352" y="89"/>
                </a:moveTo>
                <a:lnTo>
                  <a:pt x="352" y="89"/>
                </a:lnTo>
                <a:cubicBezTo>
                  <a:pt x="352" y="87"/>
                  <a:pt x="352" y="84"/>
                  <a:pt x="352" y="82"/>
                </a:cubicBezTo>
                <a:lnTo>
                  <a:pt x="352" y="82"/>
                </a:lnTo>
                <a:cubicBezTo>
                  <a:pt x="348" y="84"/>
                  <a:pt x="345" y="85"/>
                  <a:pt x="345" y="85"/>
                </a:cubicBezTo>
                <a:lnTo>
                  <a:pt x="345" y="86"/>
                </a:lnTo>
                <a:cubicBezTo>
                  <a:pt x="344" y="89"/>
                  <a:pt x="342" y="91"/>
                  <a:pt x="341" y="94"/>
                </a:cubicBezTo>
                <a:cubicBezTo>
                  <a:pt x="342" y="94"/>
                  <a:pt x="345" y="94"/>
                  <a:pt x="352" y="89"/>
                </a:cubicBezTo>
                <a:close/>
                <a:moveTo>
                  <a:pt x="350" y="98"/>
                </a:moveTo>
                <a:lnTo>
                  <a:pt x="350" y="99"/>
                </a:lnTo>
                <a:cubicBezTo>
                  <a:pt x="349" y="101"/>
                  <a:pt x="347" y="104"/>
                  <a:pt x="348" y="115"/>
                </a:cubicBezTo>
                <a:lnTo>
                  <a:pt x="348" y="116"/>
                </a:lnTo>
                <a:cubicBezTo>
                  <a:pt x="351" y="111"/>
                  <a:pt x="351" y="105"/>
                  <a:pt x="350" y="98"/>
                </a:cubicBezTo>
                <a:close/>
                <a:moveTo>
                  <a:pt x="356" y="69"/>
                </a:moveTo>
                <a:cubicBezTo>
                  <a:pt x="357" y="68"/>
                  <a:pt x="357" y="68"/>
                  <a:pt x="358" y="62"/>
                </a:cubicBezTo>
                <a:lnTo>
                  <a:pt x="357" y="62"/>
                </a:lnTo>
                <a:cubicBezTo>
                  <a:pt x="343" y="71"/>
                  <a:pt x="343" y="71"/>
                  <a:pt x="340" y="72"/>
                </a:cubicBezTo>
                <a:cubicBezTo>
                  <a:pt x="347" y="71"/>
                  <a:pt x="347" y="71"/>
                  <a:pt x="350" y="70"/>
                </a:cubicBezTo>
                <a:cubicBezTo>
                  <a:pt x="350" y="71"/>
                  <a:pt x="350" y="72"/>
                  <a:pt x="351" y="73"/>
                </a:cubicBezTo>
                <a:cubicBezTo>
                  <a:pt x="351" y="73"/>
                  <a:pt x="352" y="72"/>
                  <a:pt x="356" y="69"/>
                </a:cubicBezTo>
                <a:close/>
                <a:moveTo>
                  <a:pt x="288" y="105"/>
                </a:moveTo>
                <a:cubicBezTo>
                  <a:pt x="288" y="107"/>
                  <a:pt x="287" y="108"/>
                  <a:pt x="286" y="110"/>
                </a:cubicBezTo>
                <a:cubicBezTo>
                  <a:pt x="286" y="110"/>
                  <a:pt x="281" y="110"/>
                  <a:pt x="277" y="112"/>
                </a:cubicBezTo>
                <a:cubicBezTo>
                  <a:pt x="282" y="121"/>
                  <a:pt x="299" y="123"/>
                  <a:pt x="318" y="107"/>
                </a:cubicBezTo>
                <a:lnTo>
                  <a:pt x="321" y="105"/>
                </a:lnTo>
                <a:cubicBezTo>
                  <a:pt x="312" y="104"/>
                  <a:pt x="311" y="101"/>
                  <a:pt x="311" y="99"/>
                </a:cubicBezTo>
                <a:cubicBezTo>
                  <a:pt x="309" y="99"/>
                  <a:pt x="307" y="100"/>
                  <a:pt x="302" y="102"/>
                </a:cubicBezTo>
                <a:cubicBezTo>
                  <a:pt x="300" y="100"/>
                  <a:pt x="298" y="98"/>
                  <a:pt x="296" y="96"/>
                </a:cubicBezTo>
                <a:cubicBezTo>
                  <a:pt x="296" y="91"/>
                  <a:pt x="296" y="91"/>
                  <a:pt x="292" y="88"/>
                </a:cubicBezTo>
                <a:lnTo>
                  <a:pt x="293" y="88"/>
                </a:lnTo>
                <a:cubicBezTo>
                  <a:pt x="292" y="92"/>
                  <a:pt x="288" y="94"/>
                  <a:pt x="288" y="98"/>
                </a:cubicBezTo>
                <a:cubicBezTo>
                  <a:pt x="287" y="101"/>
                  <a:pt x="289" y="103"/>
                  <a:pt x="288" y="105"/>
                </a:cubicBezTo>
                <a:close/>
                <a:moveTo>
                  <a:pt x="321" y="98"/>
                </a:moveTo>
                <a:cubicBezTo>
                  <a:pt x="323" y="98"/>
                  <a:pt x="325" y="99"/>
                  <a:pt x="327" y="99"/>
                </a:cubicBezTo>
                <a:cubicBezTo>
                  <a:pt x="330" y="96"/>
                  <a:pt x="332" y="94"/>
                  <a:pt x="334" y="91"/>
                </a:cubicBezTo>
                <a:lnTo>
                  <a:pt x="335" y="90"/>
                </a:lnTo>
                <a:cubicBezTo>
                  <a:pt x="332" y="92"/>
                  <a:pt x="329" y="93"/>
                  <a:pt x="327" y="94"/>
                </a:cubicBezTo>
                <a:cubicBezTo>
                  <a:pt x="327" y="92"/>
                  <a:pt x="326" y="89"/>
                  <a:pt x="326" y="87"/>
                </a:cubicBezTo>
                <a:cubicBezTo>
                  <a:pt x="326" y="85"/>
                  <a:pt x="327" y="83"/>
                  <a:pt x="329" y="81"/>
                </a:cubicBezTo>
                <a:lnTo>
                  <a:pt x="328" y="81"/>
                </a:lnTo>
                <a:cubicBezTo>
                  <a:pt x="325" y="81"/>
                  <a:pt x="323" y="81"/>
                  <a:pt x="321" y="81"/>
                </a:cubicBezTo>
                <a:cubicBezTo>
                  <a:pt x="319" y="81"/>
                  <a:pt x="319" y="80"/>
                  <a:pt x="319" y="79"/>
                </a:cubicBezTo>
                <a:cubicBezTo>
                  <a:pt x="312" y="82"/>
                  <a:pt x="309" y="83"/>
                  <a:pt x="307" y="85"/>
                </a:cubicBezTo>
                <a:lnTo>
                  <a:pt x="307" y="86"/>
                </a:lnTo>
                <a:cubicBezTo>
                  <a:pt x="319" y="87"/>
                  <a:pt x="319" y="87"/>
                  <a:pt x="320" y="87"/>
                </a:cubicBezTo>
                <a:cubicBezTo>
                  <a:pt x="317" y="88"/>
                  <a:pt x="314" y="90"/>
                  <a:pt x="311" y="91"/>
                </a:cubicBezTo>
                <a:cubicBezTo>
                  <a:pt x="315" y="92"/>
                  <a:pt x="317" y="97"/>
                  <a:pt x="321" y="98"/>
                </a:cubicBezTo>
                <a:close/>
                <a:moveTo>
                  <a:pt x="412" y="82"/>
                </a:moveTo>
                <a:cubicBezTo>
                  <a:pt x="420" y="82"/>
                  <a:pt x="423" y="79"/>
                  <a:pt x="427" y="68"/>
                </a:cubicBezTo>
                <a:cubicBezTo>
                  <a:pt x="428" y="65"/>
                  <a:pt x="424" y="62"/>
                  <a:pt x="423" y="62"/>
                </a:cubicBezTo>
                <a:cubicBezTo>
                  <a:pt x="423" y="63"/>
                  <a:pt x="422" y="63"/>
                  <a:pt x="421" y="64"/>
                </a:cubicBezTo>
                <a:cubicBezTo>
                  <a:pt x="418" y="63"/>
                  <a:pt x="412" y="64"/>
                  <a:pt x="407" y="65"/>
                </a:cubicBezTo>
                <a:cubicBezTo>
                  <a:pt x="402" y="67"/>
                  <a:pt x="399" y="67"/>
                  <a:pt x="397" y="67"/>
                </a:cubicBezTo>
                <a:cubicBezTo>
                  <a:pt x="398" y="70"/>
                  <a:pt x="399" y="73"/>
                  <a:pt x="404" y="79"/>
                </a:cubicBezTo>
                <a:cubicBezTo>
                  <a:pt x="389" y="91"/>
                  <a:pt x="384" y="94"/>
                  <a:pt x="374" y="94"/>
                </a:cubicBezTo>
                <a:cubicBezTo>
                  <a:pt x="376" y="94"/>
                  <a:pt x="377" y="95"/>
                  <a:pt x="382" y="97"/>
                </a:cubicBezTo>
                <a:cubicBezTo>
                  <a:pt x="395" y="93"/>
                  <a:pt x="396" y="92"/>
                  <a:pt x="400" y="88"/>
                </a:cubicBezTo>
                <a:cubicBezTo>
                  <a:pt x="401" y="89"/>
                  <a:pt x="403" y="89"/>
                  <a:pt x="405" y="91"/>
                </a:cubicBezTo>
                <a:cubicBezTo>
                  <a:pt x="408" y="89"/>
                  <a:pt x="410" y="85"/>
                  <a:pt x="412" y="82"/>
                </a:cubicBezTo>
                <a:close/>
                <a:moveTo>
                  <a:pt x="358" y="248"/>
                </a:moveTo>
                <a:lnTo>
                  <a:pt x="359" y="249"/>
                </a:lnTo>
                <a:cubicBezTo>
                  <a:pt x="359" y="249"/>
                  <a:pt x="370" y="258"/>
                  <a:pt x="372" y="262"/>
                </a:cubicBezTo>
                <a:lnTo>
                  <a:pt x="381" y="252"/>
                </a:lnTo>
                <a:lnTo>
                  <a:pt x="358" y="248"/>
                </a:lnTo>
                <a:close/>
                <a:moveTo>
                  <a:pt x="198" y="423"/>
                </a:moveTo>
                <a:lnTo>
                  <a:pt x="185" y="416"/>
                </a:lnTo>
                <a:lnTo>
                  <a:pt x="183" y="417"/>
                </a:lnTo>
                <a:cubicBezTo>
                  <a:pt x="175" y="419"/>
                  <a:pt x="174" y="420"/>
                  <a:pt x="177" y="433"/>
                </a:cubicBezTo>
                <a:cubicBezTo>
                  <a:pt x="186" y="432"/>
                  <a:pt x="186" y="432"/>
                  <a:pt x="196" y="444"/>
                </a:cubicBezTo>
                <a:lnTo>
                  <a:pt x="205" y="435"/>
                </a:lnTo>
                <a:lnTo>
                  <a:pt x="198" y="423"/>
                </a:lnTo>
                <a:close/>
                <a:moveTo>
                  <a:pt x="156" y="405"/>
                </a:moveTo>
                <a:cubicBezTo>
                  <a:pt x="149" y="395"/>
                  <a:pt x="149" y="395"/>
                  <a:pt x="137" y="401"/>
                </a:cubicBezTo>
                <a:cubicBezTo>
                  <a:pt x="137" y="398"/>
                  <a:pt x="136" y="388"/>
                  <a:pt x="126" y="388"/>
                </a:cubicBezTo>
                <a:cubicBezTo>
                  <a:pt x="121" y="388"/>
                  <a:pt x="117" y="388"/>
                  <a:pt x="112" y="387"/>
                </a:cubicBezTo>
                <a:cubicBezTo>
                  <a:pt x="114" y="389"/>
                  <a:pt x="118" y="396"/>
                  <a:pt x="135" y="401"/>
                </a:cubicBezTo>
                <a:lnTo>
                  <a:pt x="137" y="401"/>
                </a:lnTo>
                <a:cubicBezTo>
                  <a:pt x="144" y="412"/>
                  <a:pt x="144" y="412"/>
                  <a:pt x="159" y="416"/>
                </a:cubicBezTo>
                <a:lnTo>
                  <a:pt x="164" y="412"/>
                </a:lnTo>
                <a:cubicBezTo>
                  <a:pt x="162" y="412"/>
                  <a:pt x="160" y="410"/>
                  <a:pt x="156" y="405"/>
                </a:cubicBezTo>
                <a:close/>
                <a:moveTo>
                  <a:pt x="773" y="565"/>
                </a:moveTo>
                <a:cubicBezTo>
                  <a:pt x="792" y="519"/>
                  <a:pt x="802" y="469"/>
                  <a:pt x="802" y="417"/>
                </a:cubicBezTo>
                <a:cubicBezTo>
                  <a:pt x="802" y="364"/>
                  <a:pt x="792" y="314"/>
                  <a:pt x="773" y="268"/>
                </a:cubicBezTo>
                <a:cubicBezTo>
                  <a:pt x="770" y="269"/>
                  <a:pt x="767" y="270"/>
                  <a:pt x="764" y="272"/>
                </a:cubicBezTo>
                <a:cubicBezTo>
                  <a:pt x="764" y="277"/>
                  <a:pt x="764" y="279"/>
                  <a:pt x="761" y="288"/>
                </a:cubicBezTo>
                <a:cubicBezTo>
                  <a:pt x="749" y="287"/>
                  <a:pt x="726" y="263"/>
                  <a:pt x="726" y="263"/>
                </a:cubicBezTo>
                <a:cubicBezTo>
                  <a:pt x="716" y="269"/>
                  <a:pt x="696" y="280"/>
                  <a:pt x="667" y="288"/>
                </a:cubicBezTo>
                <a:lnTo>
                  <a:pt x="669" y="290"/>
                </a:lnTo>
                <a:cubicBezTo>
                  <a:pt x="669" y="291"/>
                  <a:pt x="669" y="293"/>
                  <a:pt x="669" y="294"/>
                </a:cubicBezTo>
                <a:lnTo>
                  <a:pt x="668" y="294"/>
                </a:lnTo>
                <a:lnTo>
                  <a:pt x="667" y="295"/>
                </a:lnTo>
                <a:lnTo>
                  <a:pt x="665" y="295"/>
                </a:lnTo>
                <a:lnTo>
                  <a:pt x="664" y="295"/>
                </a:lnTo>
                <a:lnTo>
                  <a:pt x="663" y="296"/>
                </a:lnTo>
                <a:lnTo>
                  <a:pt x="662" y="296"/>
                </a:lnTo>
                <a:lnTo>
                  <a:pt x="660" y="296"/>
                </a:lnTo>
                <a:lnTo>
                  <a:pt x="659" y="297"/>
                </a:lnTo>
                <a:cubicBezTo>
                  <a:pt x="647" y="327"/>
                  <a:pt x="636" y="354"/>
                  <a:pt x="602" y="401"/>
                </a:cubicBezTo>
                <a:lnTo>
                  <a:pt x="613" y="410"/>
                </a:lnTo>
                <a:cubicBezTo>
                  <a:pt x="619" y="453"/>
                  <a:pt x="619" y="453"/>
                  <a:pt x="613" y="467"/>
                </a:cubicBezTo>
                <a:cubicBezTo>
                  <a:pt x="667" y="515"/>
                  <a:pt x="667" y="515"/>
                  <a:pt x="679" y="519"/>
                </a:cubicBezTo>
                <a:cubicBezTo>
                  <a:pt x="682" y="515"/>
                  <a:pt x="685" y="510"/>
                  <a:pt x="687" y="507"/>
                </a:cubicBezTo>
                <a:cubicBezTo>
                  <a:pt x="704" y="503"/>
                  <a:pt x="720" y="499"/>
                  <a:pt x="734" y="494"/>
                </a:cubicBezTo>
                <a:cubicBezTo>
                  <a:pt x="777" y="481"/>
                  <a:pt x="780" y="480"/>
                  <a:pt x="773" y="565"/>
                </a:cubicBezTo>
                <a:close/>
                <a:moveTo>
                  <a:pt x="656" y="115"/>
                </a:moveTo>
                <a:cubicBezTo>
                  <a:pt x="674" y="149"/>
                  <a:pt x="674" y="150"/>
                  <a:pt x="675" y="159"/>
                </a:cubicBezTo>
                <a:cubicBezTo>
                  <a:pt x="670" y="157"/>
                  <a:pt x="670" y="157"/>
                  <a:pt x="664" y="154"/>
                </a:cubicBezTo>
                <a:cubicBezTo>
                  <a:pt x="663" y="156"/>
                  <a:pt x="662" y="159"/>
                  <a:pt x="662" y="162"/>
                </a:cubicBezTo>
                <a:cubicBezTo>
                  <a:pt x="657" y="160"/>
                  <a:pt x="656" y="160"/>
                  <a:pt x="645" y="147"/>
                </a:cubicBezTo>
                <a:cubicBezTo>
                  <a:pt x="644" y="151"/>
                  <a:pt x="644" y="151"/>
                  <a:pt x="655" y="164"/>
                </a:cubicBezTo>
                <a:cubicBezTo>
                  <a:pt x="654" y="166"/>
                  <a:pt x="652" y="168"/>
                  <a:pt x="650" y="170"/>
                </a:cubicBezTo>
                <a:cubicBezTo>
                  <a:pt x="650" y="173"/>
                  <a:pt x="650" y="179"/>
                  <a:pt x="650" y="182"/>
                </a:cubicBezTo>
                <a:cubicBezTo>
                  <a:pt x="636" y="177"/>
                  <a:pt x="636" y="177"/>
                  <a:pt x="628" y="173"/>
                </a:cubicBezTo>
                <a:cubicBezTo>
                  <a:pt x="626" y="172"/>
                  <a:pt x="626" y="171"/>
                  <a:pt x="626" y="170"/>
                </a:cubicBezTo>
                <a:lnTo>
                  <a:pt x="624" y="168"/>
                </a:lnTo>
                <a:lnTo>
                  <a:pt x="623" y="166"/>
                </a:lnTo>
                <a:lnTo>
                  <a:pt x="621" y="164"/>
                </a:lnTo>
                <a:lnTo>
                  <a:pt x="620" y="162"/>
                </a:lnTo>
                <a:lnTo>
                  <a:pt x="618" y="160"/>
                </a:lnTo>
                <a:lnTo>
                  <a:pt x="617" y="159"/>
                </a:lnTo>
                <a:lnTo>
                  <a:pt x="615" y="157"/>
                </a:lnTo>
                <a:cubicBezTo>
                  <a:pt x="614" y="158"/>
                  <a:pt x="611" y="160"/>
                  <a:pt x="609" y="162"/>
                </a:cubicBezTo>
                <a:cubicBezTo>
                  <a:pt x="610" y="165"/>
                  <a:pt x="611" y="170"/>
                  <a:pt x="629" y="181"/>
                </a:cubicBezTo>
                <a:cubicBezTo>
                  <a:pt x="629" y="186"/>
                  <a:pt x="630" y="192"/>
                  <a:pt x="630" y="196"/>
                </a:cubicBezTo>
                <a:cubicBezTo>
                  <a:pt x="631" y="198"/>
                  <a:pt x="634" y="200"/>
                  <a:pt x="635" y="202"/>
                </a:cubicBezTo>
                <a:lnTo>
                  <a:pt x="635" y="204"/>
                </a:lnTo>
                <a:cubicBezTo>
                  <a:pt x="641" y="205"/>
                  <a:pt x="641" y="205"/>
                  <a:pt x="659" y="233"/>
                </a:cubicBezTo>
                <a:cubicBezTo>
                  <a:pt x="656" y="234"/>
                  <a:pt x="654" y="236"/>
                  <a:pt x="624" y="237"/>
                </a:cubicBezTo>
                <a:cubicBezTo>
                  <a:pt x="629" y="248"/>
                  <a:pt x="636" y="258"/>
                  <a:pt x="641" y="269"/>
                </a:cubicBezTo>
                <a:lnTo>
                  <a:pt x="638" y="272"/>
                </a:lnTo>
                <a:lnTo>
                  <a:pt x="639" y="273"/>
                </a:lnTo>
                <a:lnTo>
                  <a:pt x="639" y="275"/>
                </a:lnTo>
                <a:lnTo>
                  <a:pt x="640" y="276"/>
                </a:lnTo>
                <a:lnTo>
                  <a:pt x="640" y="278"/>
                </a:lnTo>
                <a:lnTo>
                  <a:pt x="641" y="279"/>
                </a:lnTo>
                <a:lnTo>
                  <a:pt x="641" y="281"/>
                </a:lnTo>
                <a:lnTo>
                  <a:pt x="642" y="282"/>
                </a:lnTo>
                <a:lnTo>
                  <a:pt x="643" y="283"/>
                </a:lnTo>
                <a:cubicBezTo>
                  <a:pt x="669" y="274"/>
                  <a:pt x="670" y="274"/>
                  <a:pt x="684" y="268"/>
                </a:cubicBezTo>
                <a:cubicBezTo>
                  <a:pt x="681" y="262"/>
                  <a:pt x="678" y="256"/>
                  <a:pt x="675" y="250"/>
                </a:cubicBezTo>
                <a:cubicBezTo>
                  <a:pt x="685" y="241"/>
                  <a:pt x="680" y="228"/>
                  <a:pt x="688" y="219"/>
                </a:cubicBezTo>
                <a:cubicBezTo>
                  <a:pt x="691" y="218"/>
                  <a:pt x="694" y="216"/>
                  <a:pt x="696" y="215"/>
                </a:cubicBezTo>
                <a:cubicBezTo>
                  <a:pt x="717" y="236"/>
                  <a:pt x="718" y="237"/>
                  <a:pt x="729" y="233"/>
                </a:cubicBezTo>
                <a:cubicBezTo>
                  <a:pt x="732" y="238"/>
                  <a:pt x="732" y="238"/>
                  <a:pt x="737" y="243"/>
                </a:cubicBezTo>
                <a:cubicBezTo>
                  <a:pt x="733" y="237"/>
                  <a:pt x="731" y="233"/>
                  <a:pt x="718" y="215"/>
                </a:cubicBezTo>
                <a:cubicBezTo>
                  <a:pt x="717" y="216"/>
                  <a:pt x="717" y="217"/>
                  <a:pt x="716" y="218"/>
                </a:cubicBezTo>
                <a:cubicBezTo>
                  <a:pt x="712" y="217"/>
                  <a:pt x="712" y="217"/>
                  <a:pt x="706" y="212"/>
                </a:cubicBezTo>
                <a:cubicBezTo>
                  <a:pt x="707" y="211"/>
                  <a:pt x="708" y="209"/>
                  <a:pt x="709" y="209"/>
                </a:cubicBezTo>
                <a:cubicBezTo>
                  <a:pt x="717" y="210"/>
                  <a:pt x="717" y="210"/>
                  <a:pt x="757" y="242"/>
                </a:cubicBezTo>
                <a:cubicBezTo>
                  <a:pt x="757" y="238"/>
                  <a:pt x="757" y="235"/>
                  <a:pt x="755" y="232"/>
                </a:cubicBezTo>
                <a:cubicBezTo>
                  <a:pt x="754" y="229"/>
                  <a:pt x="752" y="226"/>
                  <a:pt x="750" y="224"/>
                </a:cubicBezTo>
                <a:cubicBezTo>
                  <a:pt x="748" y="220"/>
                  <a:pt x="745" y="217"/>
                  <a:pt x="744" y="213"/>
                </a:cubicBezTo>
                <a:cubicBezTo>
                  <a:pt x="720" y="176"/>
                  <a:pt x="691" y="143"/>
                  <a:pt x="656" y="115"/>
                </a:cubicBezTo>
                <a:close/>
              </a:path>
            </a:pathLst>
          </a:custGeom>
          <a:gradFill>
            <a:gsLst>
              <a:gs pos="0">
                <a:srgbClr val="006BA8"/>
              </a:gs>
              <a:gs pos="100000">
                <a:srgbClr val="4EB7DA"/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" name="文本框 126"/>
          <p:cNvSpPr txBox="1"/>
          <p:nvPr>
            <p:custDataLst>
              <p:tags r:id="rId3"/>
            </p:custDataLst>
          </p:nvPr>
        </p:nvSpPr>
        <p:spPr>
          <a:xfrm>
            <a:off x="7736086" y="2554253"/>
            <a:ext cx="2731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gradFill>
                  <a:gsLst>
                    <a:gs pos="0">
                      <a:srgbClr val="006BA8"/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2. </a:t>
            </a:r>
            <a:r>
              <a:rPr lang="zh-CN" altLang="en-US" sz="2400" spc="300" dirty="0">
                <a:gradFill>
                  <a:gsLst>
                    <a:gs pos="0">
                      <a:srgbClr val="006BA8"/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钢铁摇篮</a:t>
            </a:r>
            <a:endParaRPr lang="zh-CN" altLang="en-US" sz="2400" spc="300" dirty="0">
              <a:gradFill>
                <a:gsLst>
                  <a:gs pos="0">
                    <a:srgbClr val="006BA8"/>
                  </a:gs>
                  <a:gs pos="100000">
                    <a:srgbClr val="2BA3C0"/>
                  </a:gs>
                </a:gsLst>
                <a:lin ang="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28" name="文本框 127"/>
          <p:cNvSpPr txBox="1"/>
          <p:nvPr>
            <p:custDataLst>
              <p:tags r:id="rId4"/>
            </p:custDataLst>
          </p:nvPr>
        </p:nvSpPr>
        <p:spPr>
          <a:xfrm>
            <a:off x="7736086" y="3628990"/>
            <a:ext cx="2731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gradFill>
                  <a:gsLst>
                    <a:gs pos="0">
                      <a:srgbClr val="006BA8"/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3.</a:t>
            </a:r>
            <a:r>
              <a:rPr lang="zh-CN" altLang="en-US" sz="2400" spc="300" dirty="0">
                <a:gradFill>
                  <a:gsLst>
                    <a:gs pos="0">
                      <a:srgbClr val="006BA8"/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崇尚实践</a:t>
            </a:r>
            <a:endParaRPr lang="zh-CN" altLang="en-US" sz="2400" spc="300" dirty="0">
              <a:gradFill>
                <a:gsLst>
                  <a:gs pos="0">
                    <a:srgbClr val="006BA8"/>
                  </a:gs>
                  <a:gs pos="100000">
                    <a:srgbClr val="2BA3C0"/>
                  </a:gs>
                </a:gsLst>
                <a:lin ang="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29" name="文本框 128"/>
          <p:cNvSpPr txBox="1"/>
          <p:nvPr>
            <p:custDataLst>
              <p:tags r:id="rId5"/>
            </p:custDataLst>
          </p:nvPr>
        </p:nvSpPr>
        <p:spPr>
          <a:xfrm>
            <a:off x="7736086" y="4703727"/>
            <a:ext cx="2731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gradFill>
                  <a:gsLst>
                    <a:gs pos="0">
                      <a:srgbClr val="006BA8"/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4. </a:t>
            </a:r>
            <a:r>
              <a:rPr lang="zh-CN" altLang="en-US" sz="2400" spc="300" dirty="0">
                <a:gradFill>
                  <a:gsLst>
                    <a:gs pos="0">
                      <a:srgbClr val="006BA8"/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中华崛起</a:t>
            </a:r>
            <a:endParaRPr lang="zh-CN" altLang="en-US" sz="2400" spc="300" dirty="0">
              <a:gradFill>
                <a:gsLst>
                  <a:gs pos="0">
                    <a:srgbClr val="006BA8"/>
                  </a:gs>
                  <a:gs pos="100000">
                    <a:srgbClr val="2BA3C0"/>
                  </a:gs>
                </a:gsLst>
                <a:lin ang="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30" name="文本框 129"/>
          <p:cNvSpPr txBox="1"/>
          <p:nvPr>
            <p:custDataLst>
              <p:tags r:id="rId6"/>
            </p:custDataLst>
          </p:nvPr>
        </p:nvSpPr>
        <p:spPr>
          <a:xfrm>
            <a:off x="8130587" y="2915101"/>
            <a:ext cx="436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/>
            <a:r>
              <a:rPr lang="en-US" altLang="zh-CN" sz="1200" dirty="0">
                <a:gradFill>
                  <a:gsLst>
                    <a:gs pos="0">
                      <a:srgbClr val="006BA8"/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Cradle of iron and steel engineers</a:t>
            </a:r>
            <a:endParaRPr lang="en-US" altLang="zh-CN" sz="1200" dirty="0">
              <a:gradFill>
                <a:gsLst>
                  <a:gs pos="0">
                    <a:srgbClr val="006BA8"/>
                  </a:gs>
                  <a:gs pos="100000">
                    <a:srgbClr val="2BA3C0"/>
                  </a:gs>
                </a:gsLst>
                <a:lin ang="0" scaled="0"/>
              </a:gra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131" name="文本框 130"/>
          <p:cNvSpPr txBox="1"/>
          <p:nvPr>
            <p:custDataLst>
              <p:tags r:id="rId7"/>
            </p:custDataLst>
          </p:nvPr>
        </p:nvSpPr>
        <p:spPr>
          <a:xfrm>
            <a:off x="8130587" y="4003894"/>
            <a:ext cx="2731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gradFill>
                  <a:gsLst>
                    <a:gs pos="0">
                      <a:srgbClr val="006BA8"/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Advocating practice</a:t>
            </a:r>
            <a:endParaRPr lang="en-US" altLang="zh-CN" sz="1200" dirty="0">
              <a:gradFill>
                <a:gsLst>
                  <a:gs pos="0">
                    <a:srgbClr val="006BA8"/>
                  </a:gs>
                  <a:gs pos="100000">
                    <a:srgbClr val="2BA3C0"/>
                  </a:gs>
                </a:gsLst>
                <a:lin ang="0" scaled="0"/>
              </a:gra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132" name="文本框 131"/>
          <p:cNvSpPr txBox="1"/>
          <p:nvPr>
            <p:custDataLst>
              <p:tags r:id="rId8"/>
            </p:custDataLst>
          </p:nvPr>
        </p:nvSpPr>
        <p:spPr>
          <a:xfrm>
            <a:off x="8130587" y="5039930"/>
            <a:ext cx="2731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gradFill>
                  <a:gsLst>
                    <a:gs pos="0">
                      <a:srgbClr val="006BA8"/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The rise of China</a:t>
            </a:r>
            <a:endParaRPr lang="en-US" altLang="zh-CN" sz="1200" dirty="0">
              <a:gradFill>
                <a:gsLst>
                  <a:gs pos="0">
                    <a:srgbClr val="006BA8"/>
                  </a:gs>
                  <a:gs pos="100000">
                    <a:srgbClr val="2BA3C0"/>
                  </a:gs>
                </a:gsLst>
                <a:lin ang="0" scaled="0"/>
              </a:gra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pic>
        <p:nvPicPr>
          <p:cNvPr id="3" name="图片 2" descr="资源 1@10x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3710" y="386080"/>
            <a:ext cx="2874010" cy="520065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30420" y="2522379"/>
            <a:ext cx="2931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第一部分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30420" y="3090446"/>
            <a:ext cx="2931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The first part</a:t>
            </a:r>
            <a:endParaRPr lang="zh-CN" altLang="en-US" sz="16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775038" y="636936"/>
            <a:ext cx="641924" cy="642498"/>
            <a:chOff x="1560409" y="3222819"/>
            <a:chExt cx="1776413" cy="1778000"/>
          </a:xfrm>
        </p:grpSpPr>
        <p:grpSp>
          <p:nvGrpSpPr>
            <p:cNvPr id="7" name="组合 6"/>
            <p:cNvGrpSpPr/>
            <p:nvPr/>
          </p:nvGrpSpPr>
          <p:grpSpPr>
            <a:xfrm>
              <a:off x="1560409" y="3222819"/>
              <a:ext cx="1776413" cy="1778000"/>
              <a:chOff x="1560409" y="2069897"/>
              <a:chExt cx="1776413" cy="1778000"/>
            </a:xfrm>
          </p:grpSpPr>
          <p:sp>
            <p:nvSpPr>
              <p:cNvPr id="66" name="îS1îḋé"/>
              <p:cNvSpPr/>
              <p:nvPr/>
            </p:nvSpPr>
            <p:spPr bwMode="auto">
              <a:xfrm>
                <a:off x="1560409" y="2069897"/>
                <a:ext cx="1776413" cy="1778000"/>
              </a:xfrm>
              <a:prstGeom prst="ellipse">
                <a:avLst/>
              </a:prstGeom>
              <a:noFill/>
              <a:ln w="15875" cap="flat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7" name="îṣḷïďé"/>
              <p:cNvSpPr/>
              <p:nvPr/>
            </p:nvSpPr>
            <p:spPr bwMode="auto">
              <a:xfrm>
                <a:off x="1779484" y="2288972"/>
                <a:ext cx="1336675" cy="1338263"/>
              </a:xfrm>
              <a:prstGeom prst="ellips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642165" y="3280763"/>
              <a:ext cx="1612900" cy="1662113"/>
              <a:chOff x="1641372" y="4491628"/>
              <a:chExt cx="1612900" cy="1662113"/>
            </a:xfrm>
            <a:solidFill>
              <a:schemeClr val="bg1"/>
            </a:solidFill>
          </p:grpSpPr>
          <p:sp>
            <p:nvSpPr>
              <p:cNvPr id="9" name="ïś1íďê"/>
              <p:cNvSpPr/>
              <p:nvPr/>
            </p:nvSpPr>
            <p:spPr bwMode="auto">
              <a:xfrm>
                <a:off x="2889147" y="4701178"/>
                <a:ext cx="153988" cy="138113"/>
              </a:xfrm>
              <a:custGeom>
                <a:avLst/>
                <a:gdLst>
                  <a:gd name="T0" fmla="*/ 62 w 83"/>
                  <a:gd name="T1" fmla="*/ 8 h 75"/>
                  <a:gd name="T2" fmla="*/ 53 w 83"/>
                  <a:gd name="T3" fmla="*/ 10 h 75"/>
                  <a:gd name="T4" fmla="*/ 57 w 83"/>
                  <a:gd name="T5" fmla="*/ 0 h 75"/>
                  <a:gd name="T6" fmla="*/ 44 w 83"/>
                  <a:gd name="T7" fmla="*/ 21 h 75"/>
                  <a:gd name="T8" fmla="*/ 58 w 83"/>
                  <a:gd name="T9" fmla="*/ 11 h 75"/>
                  <a:gd name="T10" fmla="*/ 54 w 83"/>
                  <a:gd name="T11" fmla="*/ 18 h 75"/>
                  <a:gd name="T12" fmla="*/ 28 w 83"/>
                  <a:gd name="T13" fmla="*/ 18 h 75"/>
                  <a:gd name="T14" fmla="*/ 19 w 83"/>
                  <a:gd name="T15" fmla="*/ 17 h 75"/>
                  <a:gd name="T16" fmla="*/ 25 w 83"/>
                  <a:gd name="T17" fmla="*/ 12 h 75"/>
                  <a:gd name="T18" fmla="*/ 1 w 83"/>
                  <a:gd name="T19" fmla="*/ 30 h 75"/>
                  <a:gd name="T20" fmla="*/ 13 w 83"/>
                  <a:gd name="T21" fmla="*/ 24 h 75"/>
                  <a:gd name="T22" fmla="*/ 36 w 83"/>
                  <a:gd name="T23" fmla="*/ 28 h 75"/>
                  <a:gd name="T24" fmla="*/ 22 w 83"/>
                  <a:gd name="T25" fmla="*/ 35 h 75"/>
                  <a:gd name="T26" fmla="*/ 45 w 83"/>
                  <a:gd name="T27" fmla="*/ 41 h 75"/>
                  <a:gd name="T28" fmla="*/ 42 w 83"/>
                  <a:gd name="T29" fmla="*/ 41 h 75"/>
                  <a:gd name="T30" fmla="*/ 35 w 83"/>
                  <a:gd name="T31" fmla="*/ 40 h 75"/>
                  <a:gd name="T32" fmla="*/ 37 w 83"/>
                  <a:gd name="T33" fmla="*/ 45 h 75"/>
                  <a:gd name="T34" fmla="*/ 12 w 83"/>
                  <a:gd name="T35" fmla="*/ 34 h 75"/>
                  <a:gd name="T36" fmla="*/ 9 w 83"/>
                  <a:gd name="T37" fmla="*/ 35 h 75"/>
                  <a:gd name="T38" fmla="*/ 20 w 83"/>
                  <a:gd name="T39" fmla="*/ 64 h 75"/>
                  <a:gd name="T40" fmla="*/ 0 w 83"/>
                  <a:gd name="T41" fmla="*/ 57 h 75"/>
                  <a:gd name="T42" fmla="*/ 35 w 83"/>
                  <a:gd name="T43" fmla="*/ 58 h 75"/>
                  <a:gd name="T44" fmla="*/ 46 w 83"/>
                  <a:gd name="T45" fmla="*/ 57 h 75"/>
                  <a:gd name="T46" fmla="*/ 42 w 83"/>
                  <a:gd name="T47" fmla="*/ 48 h 75"/>
                  <a:gd name="T48" fmla="*/ 62 w 83"/>
                  <a:gd name="T49" fmla="*/ 57 h 75"/>
                  <a:gd name="T50" fmla="*/ 61 w 83"/>
                  <a:gd name="T51" fmla="*/ 35 h 75"/>
                  <a:gd name="T52" fmla="*/ 62 w 83"/>
                  <a:gd name="T53" fmla="*/ 34 h 75"/>
                  <a:gd name="T54" fmla="*/ 66 w 83"/>
                  <a:gd name="T55" fmla="*/ 16 h 75"/>
                  <a:gd name="T56" fmla="*/ 63 w 83"/>
                  <a:gd name="T57" fmla="*/ 44 h 75"/>
                  <a:gd name="T58" fmla="*/ 54 w 83"/>
                  <a:gd name="T59" fmla="*/ 32 h 75"/>
                  <a:gd name="T60" fmla="*/ 60 w 83"/>
                  <a:gd name="T61" fmla="*/ 27 h 75"/>
                  <a:gd name="T62" fmla="*/ 67 w 83"/>
                  <a:gd name="T63" fmla="*/ 18 h 75"/>
                  <a:gd name="T64" fmla="*/ 77 w 83"/>
                  <a:gd name="T65" fmla="*/ 23 h 75"/>
                  <a:gd name="T66" fmla="*/ 60 w 83"/>
                  <a:gd name="T67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" h="75">
                    <a:moveTo>
                      <a:pt x="66" y="16"/>
                    </a:moveTo>
                    <a:cubicBezTo>
                      <a:pt x="65" y="13"/>
                      <a:pt x="63" y="11"/>
                      <a:pt x="62" y="8"/>
                    </a:cubicBezTo>
                    <a:cubicBezTo>
                      <a:pt x="59" y="9"/>
                      <a:pt x="57" y="9"/>
                      <a:pt x="54" y="10"/>
                    </a:cubicBezTo>
                    <a:cubicBezTo>
                      <a:pt x="54" y="10"/>
                      <a:pt x="53" y="10"/>
                      <a:pt x="53" y="10"/>
                    </a:cubicBezTo>
                    <a:cubicBezTo>
                      <a:pt x="54" y="7"/>
                      <a:pt x="57" y="6"/>
                      <a:pt x="59" y="3"/>
                    </a:cubicBezTo>
                    <a:cubicBezTo>
                      <a:pt x="58" y="2"/>
                      <a:pt x="58" y="1"/>
                      <a:pt x="57" y="0"/>
                    </a:cubicBezTo>
                    <a:cubicBezTo>
                      <a:pt x="48" y="1"/>
                      <a:pt x="37" y="9"/>
                      <a:pt x="42" y="19"/>
                    </a:cubicBezTo>
                    <a:cubicBezTo>
                      <a:pt x="42" y="19"/>
                      <a:pt x="43" y="20"/>
                      <a:pt x="44" y="21"/>
                    </a:cubicBezTo>
                    <a:cubicBezTo>
                      <a:pt x="47" y="19"/>
                      <a:pt x="48" y="15"/>
                      <a:pt x="51" y="14"/>
                    </a:cubicBezTo>
                    <a:cubicBezTo>
                      <a:pt x="53" y="13"/>
                      <a:pt x="55" y="13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7" y="14"/>
                      <a:pt x="56" y="16"/>
                      <a:pt x="54" y="18"/>
                    </a:cubicBezTo>
                    <a:cubicBezTo>
                      <a:pt x="54" y="21"/>
                      <a:pt x="55" y="24"/>
                      <a:pt x="54" y="27"/>
                    </a:cubicBezTo>
                    <a:cubicBezTo>
                      <a:pt x="54" y="27"/>
                      <a:pt x="30" y="18"/>
                      <a:pt x="28" y="18"/>
                    </a:cubicBezTo>
                    <a:cubicBezTo>
                      <a:pt x="25" y="17"/>
                      <a:pt x="22" y="17"/>
                      <a:pt x="20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5"/>
                      <a:pt x="23" y="15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1" y="16"/>
                      <a:pt x="4" y="18"/>
                    </a:cubicBezTo>
                    <a:cubicBezTo>
                      <a:pt x="0" y="22"/>
                      <a:pt x="0" y="25"/>
                      <a:pt x="1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29"/>
                      <a:pt x="9" y="26"/>
                      <a:pt x="13" y="24"/>
                    </a:cubicBezTo>
                    <a:cubicBezTo>
                      <a:pt x="19" y="20"/>
                      <a:pt x="30" y="22"/>
                      <a:pt x="37" y="27"/>
                    </a:cubicBezTo>
                    <a:cubicBezTo>
                      <a:pt x="37" y="28"/>
                      <a:pt x="36" y="28"/>
                      <a:pt x="36" y="28"/>
                    </a:cubicBezTo>
                    <a:cubicBezTo>
                      <a:pt x="31" y="29"/>
                      <a:pt x="28" y="28"/>
                      <a:pt x="22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2" y="37"/>
                      <a:pt x="22" y="37"/>
                      <a:pt x="24" y="39"/>
                    </a:cubicBezTo>
                    <a:cubicBezTo>
                      <a:pt x="31" y="37"/>
                      <a:pt x="37" y="36"/>
                      <a:pt x="45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1" y="40"/>
                      <a:pt x="40" y="39"/>
                      <a:pt x="39" y="39"/>
                    </a:cubicBezTo>
                    <a:cubicBezTo>
                      <a:pt x="37" y="41"/>
                      <a:pt x="37" y="41"/>
                      <a:pt x="35" y="40"/>
                    </a:cubicBezTo>
                    <a:cubicBezTo>
                      <a:pt x="35" y="40"/>
                      <a:pt x="34" y="41"/>
                      <a:pt x="34" y="41"/>
                    </a:cubicBezTo>
                    <a:cubicBezTo>
                      <a:pt x="35" y="43"/>
                      <a:pt x="35" y="43"/>
                      <a:pt x="37" y="45"/>
                    </a:cubicBezTo>
                    <a:cubicBezTo>
                      <a:pt x="36" y="46"/>
                      <a:pt x="36" y="47"/>
                      <a:pt x="35" y="48"/>
                    </a:cubicBezTo>
                    <a:cubicBezTo>
                      <a:pt x="27" y="44"/>
                      <a:pt x="20" y="40"/>
                      <a:pt x="12" y="34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9" y="34"/>
                      <a:pt x="9" y="35"/>
                      <a:pt x="9" y="35"/>
                    </a:cubicBezTo>
                    <a:cubicBezTo>
                      <a:pt x="11" y="55"/>
                      <a:pt x="20" y="44"/>
                      <a:pt x="31" y="54"/>
                    </a:cubicBezTo>
                    <a:cubicBezTo>
                      <a:pt x="27" y="58"/>
                      <a:pt x="23" y="61"/>
                      <a:pt x="20" y="64"/>
                    </a:cubicBezTo>
                    <a:cubicBezTo>
                      <a:pt x="15" y="63"/>
                      <a:pt x="6" y="55"/>
                      <a:pt x="1" y="56"/>
                    </a:cubicBezTo>
                    <a:cubicBezTo>
                      <a:pt x="1" y="56"/>
                      <a:pt x="1" y="56"/>
                      <a:pt x="0" y="57"/>
                    </a:cubicBezTo>
                    <a:cubicBezTo>
                      <a:pt x="2" y="62"/>
                      <a:pt x="7" y="67"/>
                      <a:pt x="9" y="72"/>
                    </a:cubicBezTo>
                    <a:cubicBezTo>
                      <a:pt x="17" y="75"/>
                      <a:pt x="26" y="66"/>
                      <a:pt x="35" y="58"/>
                    </a:cubicBezTo>
                    <a:cubicBezTo>
                      <a:pt x="37" y="60"/>
                      <a:pt x="39" y="63"/>
                      <a:pt x="42" y="65"/>
                    </a:cubicBezTo>
                    <a:cubicBezTo>
                      <a:pt x="46" y="63"/>
                      <a:pt x="46" y="60"/>
                      <a:pt x="46" y="57"/>
                    </a:cubicBezTo>
                    <a:cubicBezTo>
                      <a:pt x="45" y="54"/>
                      <a:pt x="43" y="53"/>
                      <a:pt x="40" y="50"/>
                    </a:cubicBezTo>
                    <a:cubicBezTo>
                      <a:pt x="41" y="49"/>
                      <a:pt x="42" y="48"/>
                      <a:pt x="42" y="48"/>
                    </a:cubicBezTo>
                    <a:cubicBezTo>
                      <a:pt x="46" y="48"/>
                      <a:pt x="49" y="48"/>
                      <a:pt x="53" y="46"/>
                    </a:cubicBezTo>
                    <a:cubicBezTo>
                      <a:pt x="56" y="49"/>
                      <a:pt x="59" y="53"/>
                      <a:pt x="62" y="57"/>
                    </a:cubicBezTo>
                    <a:cubicBezTo>
                      <a:pt x="65" y="56"/>
                      <a:pt x="68" y="55"/>
                      <a:pt x="70" y="52"/>
                    </a:cubicBezTo>
                    <a:cubicBezTo>
                      <a:pt x="72" y="47"/>
                      <a:pt x="66" y="40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9" y="34"/>
                      <a:pt x="72" y="37"/>
                      <a:pt x="79" y="32"/>
                    </a:cubicBezTo>
                    <a:cubicBezTo>
                      <a:pt x="83" y="17"/>
                      <a:pt x="74" y="21"/>
                      <a:pt x="66" y="16"/>
                    </a:cubicBezTo>
                    <a:close/>
                    <a:moveTo>
                      <a:pt x="63" y="44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55" y="42"/>
                      <a:pt x="46" y="34"/>
                      <a:pt x="38" y="32"/>
                    </a:cubicBezTo>
                    <a:cubicBezTo>
                      <a:pt x="43" y="28"/>
                      <a:pt x="48" y="31"/>
                      <a:pt x="54" y="32"/>
                    </a:cubicBezTo>
                    <a:cubicBezTo>
                      <a:pt x="57" y="36"/>
                      <a:pt x="60" y="40"/>
                      <a:pt x="63" y="44"/>
                    </a:cubicBezTo>
                    <a:close/>
                    <a:moveTo>
                      <a:pt x="60" y="27"/>
                    </a:moveTo>
                    <a:cubicBezTo>
                      <a:pt x="60" y="27"/>
                      <a:pt x="60" y="26"/>
                      <a:pt x="59" y="26"/>
                    </a:cubicBezTo>
                    <a:cubicBezTo>
                      <a:pt x="61" y="23"/>
                      <a:pt x="63" y="20"/>
                      <a:pt x="67" y="18"/>
                    </a:cubicBezTo>
                    <a:cubicBezTo>
                      <a:pt x="69" y="19"/>
                      <a:pt x="71" y="19"/>
                      <a:pt x="74" y="20"/>
                    </a:cubicBezTo>
                    <a:cubicBezTo>
                      <a:pt x="75" y="21"/>
                      <a:pt x="76" y="22"/>
                      <a:pt x="77" y="23"/>
                    </a:cubicBezTo>
                    <a:cubicBezTo>
                      <a:pt x="77" y="24"/>
                      <a:pt x="77" y="24"/>
                      <a:pt x="77" y="25"/>
                    </a:cubicBezTo>
                    <a:cubicBezTo>
                      <a:pt x="72" y="29"/>
                      <a:pt x="66" y="27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" name="ïṩḻîḓé"/>
              <p:cNvSpPr/>
              <p:nvPr/>
            </p:nvSpPr>
            <p:spPr bwMode="auto">
              <a:xfrm>
                <a:off x="2728809" y="4582115"/>
                <a:ext cx="101600" cy="147638"/>
              </a:xfrm>
              <a:custGeom>
                <a:avLst/>
                <a:gdLst>
                  <a:gd name="T0" fmla="*/ 47 w 55"/>
                  <a:gd name="T1" fmla="*/ 0 h 80"/>
                  <a:gd name="T2" fmla="*/ 49 w 55"/>
                  <a:gd name="T3" fmla="*/ 20 h 80"/>
                  <a:gd name="T4" fmla="*/ 51 w 55"/>
                  <a:gd name="T5" fmla="*/ 34 h 80"/>
                  <a:gd name="T6" fmla="*/ 28 w 55"/>
                  <a:gd name="T7" fmla="*/ 38 h 80"/>
                  <a:gd name="T8" fmla="*/ 41 w 55"/>
                  <a:gd name="T9" fmla="*/ 68 h 80"/>
                  <a:gd name="T10" fmla="*/ 25 w 55"/>
                  <a:gd name="T11" fmla="*/ 74 h 80"/>
                  <a:gd name="T12" fmla="*/ 26 w 55"/>
                  <a:gd name="T13" fmla="*/ 39 h 80"/>
                  <a:gd name="T14" fmla="*/ 23 w 55"/>
                  <a:gd name="T15" fmla="*/ 40 h 80"/>
                  <a:gd name="T16" fmla="*/ 7 w 55"/>
                  <a:gd name="T17" fmla="*/ 54 h 80"/>
                  <a:gd name="T18" fmla="*/ 0 w 55"/>
                  <a:gd name="T19" fmla="*/ 43 h 80"/>
                  <a:gd name="T20" fmla="*/ 14 w 55"/>
                  <a:gd name="T21" fmla="*/ 28 h 80"/>
                  <a:gd name="T22" fmla="*/ 6 w 55"/>
                  <a:gd name="T23" fmla="*/ 15 h 80"/>
                  <a:gd name="T24" fmla="*/ 7 w 55"/>
                  <a:gd name="T25" fmla="*/ 15 h 80"/>
                  <a:gd name="T26" fmla="*/ 26 w 55"/>
                  <a:gd name="T27" fmla="*/ 18 h 80"/>
                  <a:gd name="T28" fmla="*/ 47 w 55"/>
                  <a:gd name="T2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80">
                    <a:moveTo>
                      <a:pt x="47" y="0"/>
                    </a:moveTo>
                    <a:cubicBezTo>
                      <a:pt x="55" y="7"/>
                      <a:pt x="49" y="11"/>
                      <a:pt x="49" y="20"/>
                    </a:cubicBezTo>
                    <a:cubicBezTo>
                      <a:pt x="49" y="25"/>
                      <a:pt x="55" y="25"/>
                      <a:pt x="51" y="34"/>
                    </a:cubicBezTo>
                    <a:cubicBezTo>
                      <a:pt x="44" y="37"/>
                      <a:pt x="34" y="32"/>
                      <a:pt x="28" y="38"/>
                    </a:cubicBezTo>
                    <a:cubicBezTo>
                      <a:pt x="38" y="44"/>
                      <a:pt x="45" y="59"/>
                      <a:pt x="41" y="68"/>
                    </a:cubicBezTo>
                    <a:cubicBezTo>
                      <a:pt x="39" y="74"/>
                      <a:pt x="28" y="80"/>
                      <a:pt x="25" y="74"/>
                    </a:cubicBezTo>
                    <a:cubicBezTo>
                      <a:pt x="19" y="62"/>
                      <a:pt x="39" y="55"/>
                      <a:pt x="26" y="39"/>
                    </a:cubicBezTo>
                    <a:cubicBezTo>
                      <a:pt x="25" y="39"/>
                      <a:pt x="25" y="39"/>
                      <a:pt x="23" y="40"/>
                    </a:cubicBezTo>
                    <a:cubicBezTo>
                      <a:pt x="17" y="44"/>
                      <a:pt x="14" y="52"/>
                      <a:pt x="7" y="54"/>
                    </a:cubicBezTo>
                    <a:cubicBezTo>
                      <a:pt x="2" y="51"/>
                      <a:pt x="2" y="48"/>
                      <a:pt x="0" y="43"/>
                    </a:cubicBezTo>
                    <a:cubicBezTo>
                      <a:pt x="3" y="39"/>
                      <a:pt x="14" y="30"/>
                      <a:pt x="14" y="28"/>
                    </a:cubicBezTo>
                    <a:cubicBezTo>
                      <a:pt x="14" y="25"/>
                      <a:pt x="7" y="19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13" y="15"/>
                      <a:pt x="20" y="18"/>
                      <a:pt x="26" y="18"/>
                    </a:cubicBezTo>
                    <a:cubicBezTo>
                      <a:pt x="34" y="17"/>
                      <a:pt x="41" y="5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" name="išḷïḓe"/>
              <p:cNvSpPr/>
              <p:nvPr/>
            </p:nvSpPr>
            <p:spPr bwMode="auto">
              <a:xfrm>
                <a:off x="2490684" y="4510678"/>
                <a:ext cx="144463" cy="160338"/>
              </a:xfrm>
              <a:custGeom>
                <a:avLst/>
                <a:gdLst>
                  <a:gd name="T0" fmla="*/ 55 w 78"/>
                  <a:gd name="T1" fmla="*/ 64 h 87"/>
                  <a:gd name="T2" fmla="*/ 62 w 78"/>
                  <a:gd name="T3" fmla="*/ 50 h 87"/>
                  <a:gd name="T4" fmla="*/ 54 w 78"/>
                  <a:gd name="T5" fmla="*/ 43 h 87"/>
                  <a:gd name="T6" fmla="*/ 69 w 78"/>
                  <a:gd name="T7" fmla="*/ 29 h 87"/>
                  <a:gd name="T8" fmla="*/ 67 w 78"/>
                  <a:gd name="T9" fmla="*/ 21 h 87"/>
                  <a:gd name="T10" fmla="*/ 70 w 78"/>
                  <a:gd name="T11" fmla="*/ 11 h 87"/>
                  <a:gd name="T12" fmla="*/ 69 w 78"/>
                  <a:gd name="T13" fmla="*/ 3 h 87"/>
                  <a:gd name="T14" fmla="*/ 64 w 78"/>
                  <a:gd name="T15" fmla="*/ 0 h 87"/>
                  <a:gd name="T16" fmla="*/ 63 w 78"/>
                  <a:gd name="T17" fmla="*/ 0 h 87"/>
                  <a:gd name="T18" fmla="*/ 63 w 78"/>
                  <a:gd name="T19" fmla="*/ 12 h 87"/>
                  <a:gd name="T20" fmla="*/ 42 w 78"/>
                  <a:gd name="T21" fmla="*/ 25 h 87"/>
                  <a:gd name="T22" fmla="*/ 42 w 78"/>
                  <a:gd name="T23" fmla="*/ 33 h 87"/>
                  <a:gd name="T24" fmla="*/ 33 w 78"/>
                  <a:gd name="T25" fmla="*/ 36 h 87"/>
                  <a:gd name="T26" fmla="*/ 39 w 78"/>
                  <a:gd name="T27" fmla="*/ 33 h 87"/>
                  <a:gd name="T28" fmla="*/ 39 w 78"/>
                  <a:gd name="T29" fmla="*/ 23 h 87"/>
                  <a:gd name="T30" fmla="*/ 36 w 78"/>
                  <a:gd name="T31" fmla="*/ 0 h 87"/>
                  <a:gd name="T32" fmla="*/ 36 w 78"/>
                  <a:gd name="T33" fmla="*/ 0 h 87"/>
                  <a:gd name="T34" fmla="*/ 36 w 78"/>
                  <a:gd name="T35" fmla="*/ 8 h 87"/>
                  <a:gd name="T36" fmla="*/ 30 w 78"/>
                  <a:gd name="T37" fmla="*/ 24 h 87"/>
                  <a:gd name="T38" fmla="*/ 1 w 78"/>
                  <a:gd name="T39" fmla="*/ 29 h 87"/>
                  <a:gd name="T40" fmla="*/ 0 w 78"/>
                  <a:gd name="T41" fmla="*/ 31 h 87"/>
                  <a:gd name="T42" fmla="*/ 18 w 78"/>
                  <a:gd name="T43" fmla="*/ 39 h 87"/>
                  <a:gd name="T44" fmla="*/ 25 w 78"/>
                  <a:gd name="T45" fmla="*/ 36 h 87"/>
                  <a:gd name="T46" fmla="*/ 25 w 78"/>
                  <a:gd name="T47" fmla="*/ 36 h 87"/>
                  <a:gd name="T48" fmla="*/ 3 w 78"/>
                  <a:gd name="T49" fmla="*/ 62 h 87"/>
                  <a:gd name="T50" fmla="*/ 5 w 78"/>
                  <a:gd name="T51" fmla="*/ 67 h 87"/>
                  <a:gd name="T52" fmla="*/ 12 w 78"/>
                  <a:gd name="T53" fmla="*/ 66 h 87"/>
                  <a:gd name="T54" fmla="*/ 22 w 78"/>
                  <a:gd name="T55" fmla="*/ 74 h 87"/>
                  <a:gd name="T56" fmla="*/ 25 w 78"/>
                  <a:gd name="T57" fmla="*/ 61 h 87"/>
                  <a:gd name="T58" fmla="*/ 30 w 78"/>
                  <a:gd name="T59" fmla="*/ 49 h 87"/>
                  <a:gd name="T60" fmla="*/ 48 w 78"/>
                  <a:gd name="T61" fmla="*/ 63 h 87"/>
                  <a:gd name="T62" fmla="*/ 24 w 78"/>
                  <a:gd name="T63" fmla="*/ 71 h 87"/>
                  <a:gd name="T64" fmla="*/ 48 w 78"/>
                  <a:gd name="T65" fmla="*/ 71 h 87"/>
                  <a:gd name="T66" fmla="*/ 51 w 78"/>
                  <a:gd name="T67" fmla="*/ 69 h 87"/>
                  <a:gd name="T68" fmla="*/ 77 w 78"/>
                  <a:gd name="T69" fmla="*/ 87 h 87"/>
                  <a:gd name="T70" fmla="*/ 78 w 78"/>
                  <a:gd name="T71" fmla="*/ 86 h 87"/>
                  <a:gd name="T72" fmla="*/ 55 w 78"/>
                  <a:gd name="T73" fmla="*/ 64 h 87"/>
                  <a:gd name="T74" fmla="*/ 15 w 78"/>
                  <a:gd name="T75" fmla="*/ 64 h 87"/>
                  <a:gd name="T76" fmla="*/ 15 w 78"/>
                  <a:gd name="T77" fmla="*/ 65 h 87"/>
                  <a:gd name="T78" fmla="*/ 11 w 78"/>
                  <a:gd name="T79" fmla="*/ 63 h 87"/>
                  <a:gd name="T80" fmla="*/ 12 w 78"/>
                  <a:gd name="T81" fmla="*/ 60 h 87"/>
                  <a:gd name="T82" fmla="*/ 15 w 78"/>
                  <a:gd name="T83" fmla="*/ 57 h 87"/>
                  <a:gd name="T84" fmla="*/ 17 w 78"/>
                  <a:gd name="T85" fmla="*/ 58 h 87"/>
                  <a:gd name="T86" fmla="*/ 15 w 78"/>
                  <a:gd name="T87" fmla="*/ 64 h 87"/>
                  <a:gd name="T88" fmla="*/ 32 w 78"/>
                  <a:gd name="T89" fmla="*/ 46 h 87"/>
                  <a:gd name="T90" fmla="*/ 44 w 78"/>
                  <a:gd name="T91" fmla="*/ 34 h 87"/>
                  <a:gd name="T92" fmla="*/ 52 w 78"/>
                  <a:gd name="T93" fmla="*/ 35 h 87"/>
                  <a:gd name="T94" fmla="*/ 46 w 78"/>
                  <a:gd name="T95" fmla="*/ 50 h 87"/>
                  <a:gd name="T96" fmla="*/ 48 w 78"/>
                  <a:gd name="T97" fmla="*/ 52 h 87"/>
                  <a:gd name="T98" fmla="*/ 56 w 78"/>
                  <a:gd name="T99" fmla="*/ 50 h 87"/>
                  <a:gd name="T100" fmla="*/ 52 w 78"/>
                  <a:gd name="T101" fmla="*/ 61 h 87"/>
                  <a:gd name="T102" fmla="*/ 32 w 78"/>
                  <a:gd name="T103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87">
                    <a:moveTo>
                      <a:pt x="55" y="64"/>
                    </a:moveTo>
                    <a:cubicBezTo>
                      <a:pt x="58" y="60"/>
                      <a:pt x="60" y="55"/>
                      <a:pt x="62" y="50"/>
                    </a:cubicBezTo>
                    <a:cubicBezTo>
                      <a:pt x="61" y="47"/>
                      <a:pt x="58" y="44"/>
                      <a:pt x="54" y="43"/>
                    </a:cubicBezTo>
                    <a:cubicBezTo>
                      <a:pt x="57" y="36"/>
                      <a:pt x="64" y="33"/>
                      <a:pt x="69" y="29"/>
                    </a:cubicBezTo>
                    <a:cubicBezTo>
                      <a:pt x="69" y="25"/>
                      <a:pt x="67" y="24"/>
                      <a:pt x="67" y="21"/>
                    </a:cubicBezTo>
                    <a:cubicBezTo>
                      <a:pt x="68" y="18"/>
                      <a:pt x="69" y="15"/>
                      <a:pt x="70" y="11"/>
                    </a:cubicBezTo>
                    <a:cubicBezTo>
                      <a:pt x="70" y="9"/>
                      <a:pt x="69" y="6"/>
                      <a:pt x="69" y="3"/>
                    </a:cubicBezTo>
                    <a:cubicBezTo>
                      <a:pt x="68" y="2"/>
                      <a:pt x="67" y="1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61" y="5"/>
                      <a:pt x="63" y="8"/>
                      <a:pt x="63" y="12"/>
                    </a:cubicBezTo>
                    <a:cubicBezTo>
                      <a:pt x="63" y="24"/>
                      <a:pt x="52" y="26"/>
                      <a:pt x="42" y="25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39" y="34"/>
                      <a:pt x="36" y="35"/>
                      <a:pt x="33" y="36"/>
                    </a:cubicBezTo>
                    <a:cubicBezTo>
                      <a:pt x="34" y="32"/>
                      <a:pt x="36" y="32"/>
                      <a:pt x="39" y="33"/>
                    </a:cubicBezTo>
                    <a:cubicBezTo>
                      <a:pt x="41" y="29"/>
                      <a:pt x="38" y="27"/>
                      <a:pt x="39" y="23"/>
                    </a:cubicBezTo>
                    <a:cubicBezTo>
                      <a:pt x="39" y="14"/>
                      <a:pt x="53" y="6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3"/>
                      <a:pt x="36" y="5"/>
                      <a:pt x="36" y="8"/>
                    </a:cubicBezTo>
                    <a:cubicBezTo>
                      <a:pt x="34" y="14"/>
                      <a:pt x="32" y="19"/>
                      <a:pt x="30" y="24"/>
                    </a:cubicBezTo>
                    <a:cubicBezTo>
                      <a:pt x="22" y="26"/>
                      <a:pt x="9" y="26"/>
                      <a:pt x="1" y="29"/>
                    </a:cubicBezTo>
                    <a:cubicBezTo>
                      <a:pt x="1" y="30"/>
                      <a:pt x="1" y="30"/>
                      <a:pt x="0" y="31"/>
                    </a:cubicBezTo>
                    <a:cubicBezTo>
                      <a:pt x="1" y="35"/>
                      <a:pt x="12" y="39"/>
                      <a:pt x="18" y="39"/>
                    </a:cubicBezTo>
                    <a:cubicBezTo>
                      <a:pt x="20" y="38"/>
                      <a:pt x="22" y="37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1" y="52"/>
                      <a:pt x="9" y="50"/>
                      <a:pt x="3" y="62"/>
                    </a:cubicBezTo>
                    <a:cubicBezTo>
                      <a:pt x="4" y="63"/>
                      <a:pt x="4" y="65"/>
                      <a:pt x="5" y="67"/>
                    </a:cubicBezTo>
                    <a:cubicBezTo>
                      <a:pt x="7" y="67"/>
                      <a:pt x="10" y="67"/>
                      <a:pt x="12" y="66"/>
                    </a:cubicBezTo>
                    <a:cubicBezTo>
                      <a:pt x="17" y="68"/>
                      <a:pt x="17" y="72"/>
                      <a:pt x="22" y="74"/>
                    </a:cubicBezTo>
                    <a:cubicBezTo>
                      <a:pt x="25" y="71"/>
                      <a:pt x="24" y="66"/>
                      <a:pt x="25" y="61"/>
                    </a:cubicBezTo>
                    <a:cubicBezTo>
                      <a:pt x="25" y="56"/>
                      <a:pt x="28" y="52"/>
                      <a:pt x="30" y="49"/>
                    </a:cubicBezTo>
                    <a:cubicBezTo>
                      <a:pt x="40" y="53"/>
                      <a:pt x="42" y="58"/>
                      <a:pt x="48" y="63"/>
                    </a:cubicBezTo>
                    <a:cubicBezTo>
                      <a:pt x="44" y="74"/>
                      <a:pt x="29" y="63"/>
                      <a:pt x="24" y="71"/>
                    </a:cubicBezTo>
                    <a:cubicBezTo>
                      <a:pt x="39" y="78"/>
                      <a:pt x="36" y="74"/>
                      <a:pt x="48" y="71"/>
                    </a:cubicBezTo>
                    <a:cubicBezTo>
                      <a:pt x="49" y="70"/>
                      <a:pt x="50" y="70"/>
                      <a:pt x="51" y="69"/>
                    </a:cubicBezTo>
                    <a:cubicBezTo>
                      <a:pt x="58" y="79"/>
                      <a:pt x="58" y="87"/>
                      <a:pt x="77" y="87"/>
                    </a:cubicBezTo>
                    <a:cubicBezTo>
                      <a:pt x="77" y="87"/>
                      <a:pt x="78" y="86"/>
                      <a:pt x="78" y="86"/>
                    </a:cubicBezTo>
                    <a:cubicBezTo>
                      <a:pt x="74" y="76"/>
                      <a:pt x="60" y="73"/>
                      <a:pt x="55" y="64"/>
                    </a:cubicBezTo>
                    <a:close/>
                    <a:moveTo>
                      <a:pt x="15" y="64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4" y="64"/>
                      <a:pt x="13" y="64"/>
                      <a:pt x="11" y="63"/>
                    </a:cubicBezTo>
                    <a:cubicBezTo>
                      <a:pt x="11" y="62"/>
                      <a:pt x="12" y="61"/>
                      <a:pt x="12" y="60"/>
                    </a:cubicBezTo>
                    <a:cubicBezTo>
                      <a:pt x="13" y="59"/>
                      <a:pt x="14" y="58"/>
                      <a:pt x="15" y="57"/>
                    </a:cubicBezTo>
                    <a:cubicBezTo>
                      <a:pt x="16" y="57"/>
                      <a:pt x="16" y="58"/>
                      <a:pt x="17" y="58"/>
                    </a:cubicBezTo>
                    <a:cubicBezTo>
                      <a:pt x="16" y="60"/>
                      <a:pt x="16" y="62"/>
                      <a:pt x="15" y="64"/>
                    </a:cubicBezTo>
                    <a:close/>
                    <a:moveTo>
                      <a:pt x="32" y="46"/>
                    </a:moveTo>
                    <a:cubicBezTo>
                      <a:pt x="35" y="43"/>
                      <a:pt x="44" y="37"/>
                      <a:pt x="44" y="34"/>
                    </a:cubicBezTo>
                    <a:cubicBezTo>
                      <a:pt x="47" y="34"/>
                      <a:pt x="49" y="35"/>
                      <a:pt x="52" y="35"/>
                    </a:cubicBezTo>
                    <a:cubicBezTo>
                      <a:pt x="50" y="40"/>
                      <a:pt x="45" y="44"/>
                      <a:pt x="46" y="50"/>
                    </a:cubicBezTo>
                    <a:cubicBezTo>
                      <a:pt x="46" y="51"/>
                      <a:pt x="47" y="51"/>
                      <a:pt x="48" y="52"/>
                    </a:cubicBezTo>
                    <a:cubicBezTo>
                      <a:pt x="50" y="51"/>
                      <a:pt x="53" y="49"/>
                      <a:pt x="56" y="50"/>
                    </a:cubicBezTo>
                    <a:cubicBezTo>
                      <a:pt x="55" y="54"/>
                      <a:pt x="53" y="57"/>
                      <a:pt x="52" y="61"/>
                    </a:cubicBezTo>
                    <a:cubicBezTo>
                      <a:pt x="45" y="56"/>
                      <a:pt x="44" y="49"/>
                      <a:pt x="3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" name="ï$ľíḍe"/>
              <p:cNvSpPr/>
              <p:nvPr/>
            </p:nvSpPr>
            <p:spPr bwMode="auto">
              <a:xfrm>
                <a:off x="2255734" y="4491628"/>
                <a:ext cx="136525" cy="174625"/>
              </a:xfrm>
              <a:custGeom>
                <a:avLst/>
                <a:gdLst>
                  <a:gd name="T0" fmla="*/ 74 w 74"/>
                  <a:gd name="T1" fmla="*/ 41 h 94"/>
                  <a:gd name="T2" fmla="*/ 64 w 74"/>
                  <a:gd name="T3" fmla="*/ 35 h 94"/>
                  <a:gd name="T4" fmla="*/ 51 w 74"/>
                  <a:gd name="T5" fmla="*/ 5 h 94"/>
                  <a:gd name="T6" fmla="*/ 58 w 74"/>
                  <a:gd name="T7" fmla="*/ 39 h 94"/>
                  <a:gd name="T8" fmla="*/ 47 w 74"/>
                  <a:gd name="T9" fmla="*/ 47 h 94"/>
                  <a:gd name="T10" fmla="*/ 55 w 74"/>
                  <a:gd name="T11" fmla="*/ 34 h 94"/>
                  <a:gd name="T12" fmla="*/ 47 w 74"/>
                  <a:gd name="T13" fmla="*/ 29 h 94"/>
                  <a:gd name="T14" fmla="*/ 54 w 74"/>
                  <a:gd name="T15" fmla="*/ 22 h 94"/>
                  <a:gd name="T16" fmla="*/ 54 w 74"/>
                  <a:gd name="T17" fmla="*/ 20 h 94"/>
                  <a:gd name="T18" fmla="*/ 54 w 74"/>
                  <a:gd name="T19" fmla="*/ 19 h 94"/>
                  <a:gd name="T20" fmla="*/ 41 w 74"/>
                  <a:gd name="T21" fmla="*/ 19 h 94"/>
                  <a:gd name="T22" fmla="*/ 44 w 74"/>
                  <a:gd name="T23" fmla="*/ 22 h 94"/>
                  <a:gd name="T24" fmla="*/ 44 w 74"/>
                  <a:gd name="T25" fmla="*/ 32 h 94"/>
                  <a:gd name="T26" fmla="*/ 48 w 74"/>
                  <a:gd name="T27" fmla="*/ 37 h 94"/>
                  <a:gd name="T28" fmla="*/ 40 w 74"/>
                  <a:gd name="T29" fmla="*/ 58 h 94"/>
                  <a:gd name="T30" fmla="*/ 44 w 74"/>
                  <a:gd name="T31" fmla="*/ 61 h 94"/>
                  <a:gd name="T32" fmla="*/ 59 w 74"/>
                  <a:gd name="T33" fmla="*/ 46 h 94"/>
                  <a:gd name="T34" fmla="*/ 59 w 74"/>
                  <a:gd name="T35" fmla="*/ 46 h 94"/>
                  <a:gd name="T36" fmla="*/ 66 w 74"/>
                  <a:gd name="T37" fmla="*/ 93 h 94"/>
                  <a:gd name="T38" fmla="*/ 68 w 74"/>
                  <a:gd name="T39" fmla="*/ 93 h 94"/>
                  <a:gd name="T40" fmla="*/ 65 w 74"/>
                  <a:gd name="T41" fmla="*/ 42 h 94"/>
                  <a:gd name="T42" fmla="*/ 73 w 74"/>
                  <a:gd name="T43" fmla="*/ 41 h 94"/>
                  <a:gd name="T44" fmla="*/ 74 w 74"/>
                  <a:gd name="T45" fmla="*/ 41 h 94"/>
                  <a:gd name="T46" fmla="*/ 43 w 74"/>
                  <a:gd name="T47" fmla="*/ 42 h 94"/>
                  <a:gd name="T48" fmla="*/ 35 w 74"/>
                  <a:gd name="T49" fmla="*/ 48 h 94"/>
                  <a:gd name="T50" fmla="*/ 39 w 74"/>
                  <a:gd name="T51" fmla="*/ 38 h 94"/>
                  <a:gd name="T52" fmla="*/ 37 w 74"/>
                  <a:gd name="T53" fmla="*/ 29 h 94"/>
                  <a:gd name="T54" fmla="*/ 40 w 74"/>
                  <a:gd name="T55" fmla="*/ 27 h 94"/>
                  <a:gd name="T56" fmla="*/ 34 w 74"/>
                  <a:gd name="T57" fmla="*/ 16 h 94"/>
                  <a:gd name="T58" fmla="*/ 32 w 74"/>
                  <a:gd name="T59" fmla="*/ 15 h 94"/>
                  <a:gd name="T60" fmla="*/ 4 w 74"/>
                  <a:gd name="T61" fmla="*/ 46 h 94"/>
                  <a:gd name="T62" fmla="*/ 30 w 74"/>
                  <a:gd name="T63" fmla="*/ 29 h 94"/>
                  <a:gd name="T64" fmla="*/ 8 w 74"/>
                  <a:gd name="T65" fmla="*/ 52 h 94"/>
                  <a:gd name="T66" fmla="*/ 0 w 74"/>
                  <a:gd name="T67" fmla="*/ 56 h 94"/>
                  <a:gd name="T68" fmla="*/ 3 w 74"/>
                  <a:gd name="T69" fmla="*/ 61 h 94"/>
                  <a:gd name="T70" fmla="*/ 23 w 74"/>
                  <a:gd name="T71" fmla="*/ 54 h 94"/>
                  <a:gd name="T72" fmla="*/ 25 w 74"/>
                  <a:gd name="T73" fmla="*/ 53 h 94"/>
                  <a:gd name="T74" fmla="*/ 25 w 74"/>
                  <a:gd name="T75" fmla="*/ 53 h 94"/>
                  <a:gd name="T76" fmla="*/ 20 w 74"/>
                  <a:gd name="T77" fmla="*/ 72 h 94"/>
                  <a:gd name="T78" fmla="*/ 25 w 74"/>
                  <a:gd name="T79" fmla="*/ 76 h 94"/>
                  <a:gd name="T80" fmla="*/ 26 w 74"/>
                  <a:gd name="T81" fmla="*/ 76 h 94"/>
                  <a:gd name="T82" fmla="*/ 30 w 74"/>
                  <a:gd name="T83" fmla="*/ 67 h 94"/>
                  <a:gd name="T84" fmla="*/ 31 w 74"/>
                  <a:gd name="T85" fmla="*/ 66 h 94"/>
                  <a:gd name="T86" fmla="*/ 32 w 74"/>
                  <a:gd name="T87" fmla="*/ 75 h 94"/>
                  <a:gd name="T88" fmla="*/ 35 w 74"/>
                  <a:gd name="T89" fmla="*/ 76 h 94"/>
                  <a:gd name="T90" fmla="*/ 38 w 74"/>
                  <a:gd name="T91" fmla="*/ 76 h 94"/>
                  <a:gd name="T92" fmla="*/ 35 w 74"/>
                  <a:gd name="T93" fmla="*/ 61 h 94"/>
                  <a:gd name="T94" fmla="*/ 43 w 74"/>
                  <a:gd name="T95" fmla="*/ 4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94">
                    <a:moveTo>
                      <a:pt x="74" y="41"/>
                    </a:moveTo>
                    <a:cubicBezTo>
                      <a:pt x="73" y="36"/>
                      <a:pt x="70" y="34"/>
                      <a:pt x="64" y="35"/>
                    </a:cubicBezTo>
                    <a:cubicBezTo>
                      <a:pt x="63" y="24"/>
                      <a:pt x="67" y="0"/>
                      <a:pt x="51" y="5"/>
                    </a:cubicBezTo>
                    <a:cubicBezTo>
                      <a:pt x="50" y="9"/>
                      <a:pt x="61" y="31"/>
                      <a:pt x="58" y="39"/>
                    </a:cubicBezTo>
                    <a:cubicBezTo>
                      <a:pt x="58" y="39"/>
                      <a:pt x="47" y="47"/>
                      <a:pt x="47" y="47"/>
                    </a:cubicBezTo>
                    <a:cubicBezTo>
                      <a:pt x="48" y="41"/>
                      <a:pt x="53" y="39"/>
                      <a:pt x="55" y="34"/>
                    </a:cubicBezTo>
                    <a:cubicBezTo>
                      <a:pt x="56" y="30"/>
                      <a:pt x="49" y="31"/>
                      <a:pt x="47" y="29"/>
                    </a:cubicBezTo>
                    <a:cubicBezTo>
                      <a:pt x="48" y="26"/>
                      <a:pt x="51" y="23"/>
                      <a:pt x="54" y="22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0" y="17"/>
                      <a:pt x="45" y="17"/>
                      <a:pt x="41" y="19"/>
                    </a:cubicBezTo>
                    <a:cubicBezTo>
                      <a:pt x="41" y="22"/>
                      <a:pt x="42" y="22"/>
                      <a:pt x="44" y="22"/>
                    </a:cubicBezTo>
                    <a:cubicBezTo>
                      <a:pt x="44" y="26"/>
                      <a:pt x="44" y="29"/>
                      <a:pt x="44" y="32"/>
                    </a:cubicBezTo>
                    <a:cubicBezTo>
                      <a:pt x="45" y="34"/>
                      <a:pt x="47" y="35"/>
                      <a:pt x="48" y="37"/>
                    </a:cubicBezTo>
                    <a:cubicBezTo>
                      <a:pt x="46" y="41"/>
                      <a:pt x="35" y="51"/>
                      <a:pt x="40" y="58"/>
                    </a:cubicBezTo>
                    <a:cubicBezTo>
                      <a:pt x="41" y="60"/>
                      <a:pt x="42" y="60"/>
                      <a:pt x="44" y="61"/>
                    </a:cubicBezTo>
                    <a:cubicBezTo>
                      <a:pt x="49" y="55"/>
                      <a:pt x="51" y="50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1" y="60"/>
                      <a:pt x="59" y="83"/>
                      <a:pt x="66" y="93"/>
                    </a:cubicBezTo>
                    <a:cubicBezTo>
                      <a:pt x="67" y="94"/>
                      <a:pt x="67" y="93"/>
                      <a:pt x="68" y="93"/>
                    </a:cubicBezTo>
                    <a:cubicBezTo>
                      <a:pt x="68" y="78"/>
                      <a:pt x="67" y="60"/>
                      <a:pt x="65" y="42"/>
                    </a:cubicBezTo>
                    <a:cubicBezTo>
                      <a:pt x="68" y="42"/>
                      <a:pt x="72" y="42"/>
                      <a:pt x="73" y="41"/>
                    </a:cubicBezTo>
                    <a:cubicBezTo>
                      <a:pt x="74" y="41"/>
                      <a:pt x="74" y="41"/>
                      <a:pt x="74" y="41"/>
                    </a:cubicBezTo>
                    <a:close/>
                    <a:moveTo>
                      <a:pt x="43" y="42"/>
                    </a:moveTo>
                    <a:cubicBezTo>
                      <a:pt x="39" y="44"/>
                      <a:pt x="38" y="46"/>
                      <a:pt x="35" y="48"/>
                    </a:cubicBezTo>
                    <a:cubicBezTo>
                      <a:pt x="35" y="42"/>
                      <a:pt x="39" y="42"/>
                      <a:pt x="39" y="38"/>
                    </a:cubicBezTo>
                    <a:cubicBezTo>
                      <a:pt x="40" y="35"/>
                      <a:pt x="37" y="33"/>
                      <a:pt x="37" y="29"/>
                    </a:cubicBezTo>
                    <a:cubicBezTo>
                      <a:pt x="38" y="28"/>
                      <a:pt x="39" y="28"/>
                      <a:pt x="40" y="27"/>
                    </a:cubicBezTo>
                    <a:cubicBezTo>
                      <a:pt x="41" y="24"/>
                      <a:pt x="36" y="16"/>
                      <a:pt x="34" y="16"/>
                    </a:cubicBezTo>
                    <a:cubicBezTo>
                      <a:pt x="33" y="16"/>
                      <a:pt x="32" y="15"/>
                      <a:pt x="32" y="15"/>
                    </a:cubicBezTo>
                    <a:cubicBezTo>
                      <a:pt x="22" y="28"/>
                      <a:pt x="10" y="30"/>
                      <a:pt x="4" y="46"/>
                    </a:cubicBezTo>
                    <a:cubicBezTo>
                      <a:pt x="13" y="41"/>
                      <a:pt x="17" y="31"/>
                      <a:pt x="30" y="29"/>
                    </a:cubicBezTo>
                    <a:cubicBezTo>
                      <a:pt x="29" y="39"/>
                      <a:pt x="16" y="48"/>
                      <a:pt x="8" y="52"/>
                    </a:cubicBezTo>
                    <a:cubicBezTo>
                      <a:pt x="4" y="54"/>
                      <a:pt x="2" y="52"/>
                      <a:pt x="0" y="56"/>
                    </a:cubicBezTo>
                    <a:cubicBezTo>
                      <a:pt x="0" y="59"/>
                      <a:pt x="1" y="60"/>
                      <a:pt x="3" y="61"/>
                    </a:cubicBezTo>
                    <a:cubicBezTo>
                      <a:pt x="10" y="63"/>
                      <a:pt x="22" y="58"/>
                      <a:pt x="23" y="54"/>
                    </a:cubicBezTo>
                    <a:cubicBezTo>
                      <a:pt x="24" y="54"/>
                      <a:pt x="24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9"/>
                      <a:pt x="22" y="66"/>
                      <a:pt x="20" y="72"/>
                    </a:cubicBezTo>
                    <a:cubicBezTo>
                      <a:pt x="21" y="74"/>
                      <a:pt x="23" y="75"/>
                      <a:pt x="25" y="76"/>
                    </a:cubicBezTo>
                    <a:cubicBezTo>
                      <a:pt x="25" y="76"/>
                      <a:pt x="26" y="76"/>
                      <a:pt x="26" y="76"/>
                    </a:cubicBezTo>
                    <a:cubicBezTo>
                      <a:pt x="28" y="73"/>
                      <a:pt x="29" y="70"/>
                      <a:pt x="30" y="67"/>
                    </a:cubicBezTo>
                    <a:cubicBezTo>
                      <a:pt x="31" y="67"/>
                      <a:pt x="31" y="67"/>
                      <a:pt x="31" y="66"/>
                    </a:cubicBezTo>
                    <a:cubicBezTo>
                      <a:pt x="32" y="69"/>
                      <a:pt x="32" y="72"/>
                      <a:pt x="32" y="75"/>
                    </a:cubicBezTo>
                    <a:cubicBezTo>
                      <a:pt x="33" y="75"/>
                      <a:pt x="34" y="76"/>
                      <a:pt x="35" y="76"/>
                    </a:cubicBezTo>
                    <a:cubicBezTo>
                      <a:pt x="36" y="76"/>
                      <a:pt x="37" y="76"/>
                      <a:pt x="38" y="76"/>
                    </a:cubicBezTo>
                    <a:cubicBezTo>
                      <a:pt x="37" y="71"/>
                      <a:pt x="36" y="66"/>
                      <a:pt x="35" y="61"/>
                    </a:cubicBezTo>
                    <a:cubicBezTo>
                      <a:pt x="38" y="54"/>
                      <a:pt x="40" y="48"/>
                      <a:pt x="4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" name="î$ḻîḑe"/>
              <p:cNvSpPr/>
              <p:nvPr/>
            </p:nvSpPr>
            <p:spPr bwMode="auto">
              <a:xfrm>
                <a:off x="2055709" y="4566240"/>
                <a:ext cx="136525" cy="150813"/>
              </a:xfrm>
              <a:custGeom>
                <a:avLst/>
                <a:gdLst>
                  <a:gd name="T0" fmla="*/ 55 w 74"/>
                  <a:gd name="T1" fmla="*/ 53 h 82"/>
                  <a:gd name="T2" fmla="*/ 54 w 74"/>
                  <a:gd name="T3" fmla="*/ 51 h 82"/>
                  <a:gd name="T4" fmla="*/ 57 w 74"/>
                  <a:gd name="T5" fmla="*/ 49 h 82"/>
                  <a:gd name="T6" fmla="*/ 56 w 74"/>
                  <a:gd name="T7" fmla="*/ 45 h 82"/>
                  <a:gd name="T8" fmla="*/ 52 w 74"/>
                  <a:gd name="T9" fmla="*/ 45 h 82"/>
                  <a:gd name="T10" fmla="*/ 51 w 74"/>
                  <a:gd name="T11" fmla="*/ 44 h 82"/>
                  <a:gd name="T12" fmla="*/ 60 w 74"/>
                  <a:gd name="T13" fmla="*/ 32 h 82"/>
                  <a:gd name="T14" fmla="*/ 60 w 74"/>
                  <a:gd name="T15" fmla="*/ 30 h 82"/>
                  <a:gd name="T16" fmla="*/ 34 w 74"/>
                  <a:gd name="T17" fmla="*/ 38 h 82"/>
                  <a:gd name="T18" fmla="*/ 33 w 74"/>
                  <a:gd name="T19" fmla="*/ 38 h 82"/>
                  <a:gd name="T20" fmla="*/ 60 w 74"/>
                  <a:gd name="T21" fmla="*/ 16 h 82"/>
                  <a:gd name="T22" fmla="*/ 61 w 74"/>
                  <a:gd name="T23" fmla="*/ 10 h 82"/>
                  <a:gd name="T24" fmla="*/ 42 w 74"/>
                  <a:gd name="T25" fmla="*/ 11 h 82"/>
                  <a:gd name="T26" fmla="*/ 27 w 74"/>
                  <a:gd name="T27" fmla="*/ 0 h 82"/>
                  <a:gd name="T28" fmla="*/ 24 w 74"/>
                  <a:gd name="T29" fmla="*/ 0 h 82"/>
                  <a:gd name="T30" fmla="*/ 29 w 74"/>
                  <a:gd name="T31" fmla="*/ 21 h 82"/>
                  <a:gd name="T32" fmla="*/ 11 w 74"/>
                  <a:gd name="T33" fmla="*/ 39 h 82"/>
                  <a:gd name="T34" fmla="*/ 1 w 74"/>
                  <a:gd name="T35" fmla="*/ 44 h 82"/>
                  <a:gd name="T36" fmla="*/ 0 w 74"/>
                  <a:gd name="T37" fmla="*/ 47 h 82"/>
                  <a:gd name="T38" fmla="*/ 35 w 74"/>
                  <a:gd name="T39" fmla="*/ 26 h 82"/>
                  <a:gd name="T40" fmla="*/ 35 w 74"/>
                  <a:gd name="T41" fmla="*/ 26 h 82"/>
                  <a:gd name="T42" fmla="*/ 30 w 74"/>
                  <a:gd name="T43" fmla="*/ 48 h 82"/>
                  <a:gd name="T44" fmla="*/ 40 w 74"/>
                  <a:gd name="T45" fmla="*/ 57 h 82"/>
                  <a:gd name="T46" fmla="*/ 35 w 74"/>
                  <a:gd name="T47" fmla="*/ 78 h 82"/>
                  <a:gd name="T48" fmla="*/ 45 w 74"/>
                  <a:gd name="T49" fmla="*/ 82 h 82"/>
                  <a:gd name="T50" fmla="*/ 47 w 74"/>
                  <a:gd name="T51" fmla="*/ 80 h 82"/>
                  <a:gd name="T52" fmla="*/ 46 w 74"/>
                  <a:gd name="T53" fmla="*/ 67 h 82"/>
                  <a:gd name="T54" fmla="*/ 47 w 74"/>
                  <a:gd name="T55" fmla="*/ 66 h 82"/>
                  <a:gd name="T56" fmla="*/ 50 w 74"/>
                  <a:gd name="T57" fmla="*/ 73 h 82"/>
                  <a:gd name="T58" fmla="*/ 58 w 74"/>
                  <a:gd name="T59" fmla="*/ 79 h 82"/>
                  <a:gd name="T60" fmla="*/ 59 w 74"/>
                  <a:gd name="T61" fmla="*/ 79 h 82"/>
                  <a:gd name="T62" fmla="*/ 53 w 74"/>
                  <a:gd name="T63" fmla="*/ 57 h 82"/>
                  <a:gd name="T64" fmla="*/ 56 w 74"/>
                  <a:gd name="T65" fmla="*/ 55 h 82"/>
                  <a:gd name="T66" fmla="*/ 56 w 74"/>
                  <a:gd name="T67" fmla="*/ 55 h 82"/>
                  <a:gd name="T68" fmla="*/ 69 w 74"/>
                  <a:gd name="T69" fmla="*/ 69 h 82"/>
                  <a:gd name="T70" fmla="*/ 74 w 74"/>
                  <a:gd name="T71" fmla="*/ 64 h 82"/>
                  <a:gd name="T72" fmla="*/ 55 w 74"/>
                  <a:gd name="T73" fmla="*/ 53 h 82"/>
                  <a:gd name="T74" fmla="*/ 40 w 74"/>
                  <a:gd name="T75" fmla="*/ 46 h 82"/>
                  <a:gd name="T76" fmla="*/ 39 w 74"/>
                  <a:gd name="T77" fmla="*/ 46 h 82"/>
                  <a:gd name="T78" fmla="*/ 38 w 74"/>
                  <a:gd name="T79" fmla="*/ 46 h 82"/>
                  <a:gd name="T80" fmla="*/ 37 w 74"/>
                  <a:gd name="T81" fmla="*/ 44 h 82"/>
                  <a:gd name="T82" fmla="*/ 44 w 74"/>
                  <a:gd name="T83" fmla="*/ 36 h 82"/>
                  <a:gd name="T84" fmla="*/ 46 w 74"/>
                  <a:gd name="T85" fmla="*/ 35 h 82"/>
                  <a:gd name="T86" fmla="*/ 46 w 74"/>
                  <a:gd name="T87" fmla="*/ 35 h 82"/>
                  <a:gd name="T88" fmla="*/ 40 w 74"/>
                  <a:gd name="T8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" h="82">
                    <a:moveTo>
                      <a:pt x="55" y="53"/>
                    </a:moveTo>
                    <a:cubicBezTo>
                      <a:pt x="55" y="53"/>
                      <a:pt x="54" y="52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7" y="48"/>
                      <a:pt x="56" y="47"/>
                      <a:pt x="56" y="45"/>
                    </a:cubicBezTo>
                    <a:cubicBezTo>
                      <a:pt x="54" y="45"/>
                      <a:pt x="53" y="45"/>
                      <a:pt x="52" y="45"/>
                    </a:cubicBezTo>
                    <a:cubicBezTo>
                      <a:pt x="51" y="45"/>
                      <a:pt x="51" y="44"/>
                      <a:pt x="51" y="44"/>
                    </a:cubicBezTo>
                    <a:cubicBezTo>
                      <a:pt x="53" y="40"/>
                      <a:pt x="59" y="36"/>
                      <a:pt x="60" y="32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50" y="21"/>
                      <a:pt x="41" y="31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0"/>
                      <a:pt x="48" y="16"/>
                      <a:pt x="60" y="16"/>
                    </a:cubicBezTo>
                    <a:cubicBezTo>
                      <a:pt x="61" y="14"/>
                      <a:pt x="61" y="12"/>
                      <a:pt x="61" y="10"/>
                    </a:cubicBezTo>
                    <a:cubicBezTo>
                      <a:pt x="50" y="3"/>
                      <a:pt x="52" y="11"/>
                      <a:pt x="42" y="11"/>
                    </a:cubicBezTo>
                    <a:cubicBezTo>
                      <a:pt x="38" y="10"/>
                      <a:pt x="32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1" y="5"/>
                      <a:pt x="30" y="14"/>
                      <a:pt x="29" y="21"/>
                    </a:cubicBezTo>
                    <a:cubicBezTo>
                      <a:pt x="19" y="27"/>
                      <a:pt x="17" y="33"/>
                      <a:pt x="11" y="39"/>
                    </a:cubicBezTo>
                    <a:cubicBezTo>
                      <a:pt x="8" y="42"/>
                      <a:pt x="4" y="42"/>
                      <a:pt x="1" y="44"/>
                    </a:cubicBezTo>
                    <a:cubicBezTo>
                      <a:pt x="1" y="45"/>
                      <a:pt x="0" y="46"/>
                      <a:pt x="0" y="47"/>
                    </a:cubicBezTo>
                    <a:cubicBezTo>
                      <a:pt x="11" y="69"/>
                      <a:pt x="23" y="30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3" y="33"/>
                      <a:pt x="28" y="39"/>
                      <a:pt x="30" y="48"/>
                    </a:cubicBezTo>
                    <a:cubicBezTo>
                      <a:pt x="30" y="51"/>
                      <a:pt x="37" y="56"/>
                      <a:pt x="40" y="57"/>
                    </a:cubicBezTo>
                    <a:cubicBezTo>
                      <a:pt x="37" y="64"/>
                      <a:pt x="32" y="69"/>
                      <a:pt x="35" y="78"/>
                    </a:cubicBezTo>
                    <a:cubicBezTo>
                      <a:pt x="39" y="79"/>
                      <a:pt x="42" y="80"/>
                      <a:pt x="45" y="82"/>
                    </a:cubicBezTo>
                    <a:cubicBezTo>
                      <a:pt x="46" y="81"/>
                      <a:pt x="46" y="81"/>
                      <a:pt x="47" y="80"/>
                    </a:cubicBezTo>
                    <a:cubicBezTo>
                      <a:pt x="49" y="77"/>
                      <a:pt x="45" y="70"/>
                      <a:pt x="46" y="67"/>
                    </a:cubicBezTo>
                    <a:cubicBezTo>
                      <a:pt x="46" y="66"/>
                      <a:pt x="46" y="66"/>
                      <a:pt x="47" y="66"/>
                    </a:cubicBezTo>
                    <a:cubicBezTo>
                      <a:pt x="48" y="67"/>
                      <a:pt x="49" y="71"/>
                      <a:pt x="50" y="73"/>
                    </a:cubicBezTo>
                    <a:cubicBezTo>
                      <a:pt x="52" y="76"/>
                      <a:pt x="55" y="77"/>
                      <a:pt x="58" y="79"/>
                    </a:cubicBezTo>
                    <a:cubicBezTo>
                      <a:pt x="58" y="79"/>
                      <a:pt x="58" y="79"/>
                      <a:pt x="59" y="79"/>
                    </a:cubicBezTo>
                    <a:cubicBezTo>
                      <a:pt x="60" y="72"/>
                      <a:pt x="53" y="64"/>
                      <a:pt x="53" y="57"/>
                    </a:cubicBezTo>
                    <a:cubicBezTo>
                      <a:pt x="54" y="56"/>
                      <a:pt x="55" y="56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63" y="60"/>
                      <a:pt x="59" y="67"/>
                      <a:pt x="69" y="69"/>
                    </a:cubicBezTo>
                    <a:cubicBezTo>
                      <a:pt x="71" y="67"/>
                      <a:pt x="72" y="66"/>
                      <a:pt x="74" y="64"/>
                    </a:cubicBezTo>
                    <a:cubicBezTo>
                      <a:pt x="71" y="56"/>
                      <a:pt x="63" y="51"/>
                      <a:pt x="55" y="53"/>
                    </a:cubicBezTo>
                    <a:close/>
                    <a:moveTo>
                      <a:pt x="40" y="46"/>
                    </a:moveTo>
                    <a:cubicBezTo>
                      <a:pt x="40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5"/>
                      <a:pt x="37" y="45"/>
                      <a:pt x="37" y="44"/>
                    </a:cubicBezTo>
                    <a:cubicBezTo>
                      <a:pt x="39" y="41"/>
                      <a:pt x="42" y="39"/>
                      <a:pt x="44" y="36"/>
                    </a:cubicBezTo>
                    <a:cubicBezTo>
                      <a:pt x="45" y="36"/>
                      <a:pt x="45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9"/>
                      <a:pt x="42" y="42"/>
                      <a:pt x="4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" name="ïşḻíḍe"/>
              <p:cNvSpPr/>
              <p:nvPr/>
            </p:nvSpPr>
            <p:spPr bwMode="auto">
              <a:xfrm>
                <a:off x="1882672" y="4669428"/>
                <a:ext cx="160338" cy="169863"/>
              </a:xfrm>
              <a:custGeom>
                <a:avLst/>
                <a:gdLst>
                  <a:gd name="T0" fmla="*/ 29 w 87"/>
                  <a:gd name="T1" fmla="*/ 8 h 92"/>
                  <a:gd name="T2" fmla="*/ 52 w 87"/>
                  <a:gd name="T3" fmla="*/ 17 h 92"/>
                  <a:gd name="T4" fmla="*/ 61 w 87"/>
                  <a:gd name="T5" fmla="*/ 16 h 92"/>
                  <a:gd name="T6" fmla="*/ 62 w 87"/>
                  <a:gd name="T7" fmla="*/ 17 h 92"/>
                  <a:gd name="T8" fmla="*/ 69 w 87"/>
                  <a:gd name="T9" fmla="*/ 42 h 92"/>
                  <a:gd name="T10" fmla="*/ 86 w 87"/>
                  <a:gd name="T11" fmla="*/ 35 h 92"/>
                  <a:gd name="T12" fmla="*/ 87 w 87"/>
                  <a:gd name="T13" fmla="*/ 39 h 92"/>
                  <a:gd name="T14" fmla="*/ 76 w 87"/>
                  <a:gd name="T15" fmla="*/ 55 h 92"/>
                  <a:gd name="T16" fmla="*/ 67 w 87"/>
                  <a:gd name="T17" fmla="*/ 76 h 92"/>
                  <a:gd name="T18" fmla="*/ 65 w 87"/>
                  <a:gd name="T19" fmla="*/ 74 h 92"/>
                  <a:gd name="T20" fmla="*/ 69 w 87"/>
                  <a:gd name="T21" fmla="*/ 53 h 92"/>
                  <a:gd name="T22" fmla="*/ 55 w 87"/>
                  <a:gd name="T23" fmla="*/ 40 h 92"/>
                  <a:gd name="T24" fmla="*/ 45 w 87"/>
                  <a:gd name="T25" fmla="*/ 44 h 92"/>
                  <a:gd name="T26" fmla="*/ 46 w 87"/>
                  <a:gd name="T27" fmla="*/ 89 h 92"/>
                  <a:gd name="T28" fmla="*/ 38 w 87"/>
                  <a:gd name="T29" fmla="*/ 92 h 92"/>
                  <a:gd name="T30" fmla="*/ 27 w 87"/>
                  <a:gd name="T31" fmla="*/ 68 h 92"/>
                  <a:gd name="T32" fmla="*/ 14 w 87"/>
                  <a:gd name="T33" fmla="*/ 70 h 92"/>
                  <a:gd name="T34" fmla="*/ 12 w 87"/>
                  <a:gd name="T35" fmla="*/ 65 h 92"/>
                  <a:gd name="T36" fmla="*/ 18 w 87"/>
                  <a:gd name="T37" fmla="*/ 58 h 92"/>
                  <a:gd name="T38" fmla="*/ 0 w 87"/>
                  <a:gd name="T39" fmla="*/ 42 h 92"/>
                  <a:gd name="T40" fmla="*/ 0 w 87"/>
                  <a:gd name="T41" fmla="*/ 42 h 92"/>
                  <a:gd name="T42" fmla="*/ 21 w 87"/>
                  <a:gd name="T43" fmla="*/ 39 h 92"/>
                  <a:gd name="T44" fmla="*/ 27 w 87"/>
                  <a:gd name="T45" fmla="*/ 48 h 92"/>
                  <a:gd name="T46" fmla="*/ 34 w 87"/>
                  <a:gd name="T47" fmla="*/ 52 h 92"/>
                  <a:gd name="T48" fmla="*/ 36 w 87"/>
                  <a:gd name="T49" fmla="*/ 62 h 92"/>
                  <a:gd name="T50" fmla="*/ 39 w 87"/>
                  <a:gd name="T51" fmla="*/ 44 h 92"/>
                  <a:gd name="T52" fmla="*/ 46 w 87"/>
                  <a:gd name="T53" fmla="*/ 28 h 92"/>
                  <a:gd name="T54" fmla="*/ 29 w 87"/>
                  <a:gd name="T55" fmla="*/ 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92">
                    <a:moveTo>
                      <a:pt x="29" y="8"/>
                    </a:moveTo>
                    <a:cubicBezTo>
                      <a:pt x="42" y="0"/>
                      <a:pt x="43" y="12"/>
                      <a:pt x="52" y="17"/>
                    </a:cubicBezTo>
                    <a:cubicBezTo>
                      <a:pt x="55" y="15"/>
                      <a:pt x="58" y="15"/>
                      <a:pt x="61" y="16"/>
                    </a:cubicBezTo>
                    <a:cubicBezTo>
                      <a:pt x="61" y="16"/>
                      <a:pt x="62" y="17"/>
                      <a:pt x="62" y="17"/>
                    </a:cubicBezTo>
                    <a:cubicBezTo>
                      <a:pt x="62" y="26"/>
                      <a:pt x="58" y="33"/>
                      <a:pt x="69" y="42"/>
                    </a:cubicBezTo>
                    <a:cubicBezTo>
                      <a:pt x="75" y="35"/>
                      <a:pt x="80" y="33"/>
                      <a:pt x="86" y="35"/>
                    </a:cubicBezTo>
                    <a:cubicBezTo>
                      <a:pt x="87" y="36"/>
                      <a:pt x="87" y="38"/>
                      <a:pt x="87" y="39"/>
                    </a:cubicBezTo>
                    <a:cubicBezTo>
                      <a:pt x="83" y="45"/>
                      <a:pt x="80" y="50"/>
                      <a:pt x="76" y="55"/>
                    </a:cubicBezTo>
                    <a:cubicBezTo>
                      <a:pt x="71" y="62"/>
                      <a:pt x="71" y="70"/>
                      <a:pt x="67" y="76"/>
                    </a:cubicBezTo>
                    <a:cubicBezTo>
                      <a:pt x="66" y="75"/>
                      <a:pt x="66" y="75"/>
                      <a:pt x="65" y="74"/>
                    </a:cubicBezTo>
                    <a:cubicBezTo>
                      <a:pt x="63" y="66"/>
                      <a:pt x="67" y="60"/>
                      <a:pt x="69" y="53"/>
                    </a:cubicBezTo>
                    <a:cubicBezTo>
                      <a:pt x="64" y="51"/>
                      <a:pt x="60" y="46"/>
                      <a:pt x="55" y="40"/>
                    </a:cubicBezTo>
                    <a:cubicBezTo>
                      <a:pt x="52" y="42"/>
                      <a:pt x="49" y="41"/>
                      <a:pt x="45" y="44"/>
                    </a:cubicBezTo>
                    <a:cubicBezTo>
                      <a:pt x="40" y="59"/>
                      <a:pt x="48" y="75"/>
                      <a:pt x="46" y="89"/>
                    </a:cubicBezTo>
                    <a:cubicBezTo>
                      <a:pt x="43" y="92"/>
                      <a:pt x="41" y="91"/>
                      <a:pt x="38" y="92"/>
                    </a:cubicBezTo>
                    <a:cubicBezTo>
                      <a:pt x="31" y="83"/>
                      <a:pt x="33" y="76"/>
                      <a:pt x="27" y="68"/>
                    </a:cubicBezTo>
                    <a:cubicBezTo>
                      <a:pt x="23" y="71"/>
                      <a:pt x="18" y="71"/>
                      <a:pt x="14" y="70"/>
                    </a:cubicBezTo>
                    <a:cubicBezTo>
                      <a:pt x="12" y="68"/>
                      <a:pt x="12" y="67"/>
                      <a:pt x="12" y="65"/>
                    </a:cubicBezTo>
                    <a:cubicBezTo>
                      <a:pt x="14" y="63"/>
                      <a:pt x="16" y="60"/>
                      <a:pt x="18" y="58"/>
                    </a:cubicBezTo>
                    <a:cubicBezTo>
                      <a:pt x="13" y="49"/>
                      <a:pt x="3" y="48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" y="39"/>
                      <a:pt x="15" y="35"/>
                      <a:pt x="21" y="39"/>
                    </a:cubicBezTo>
                    <a:cubicBezTo>
                      <a:pt x="23" y="42"/>
                      <a:pt x="25" y="45"/>
                      <a:pt x="27" y="48"/>
                    </a:cubicBezTo>
                    <a:cubicBezTo>
                      <a:pt x="29" y="50"/>
                      <a:pt x="31" y="51"/>
                      <a:pt x="34" y="52"/>
                    </a:cubicBezTo>
                    <a:cubicBezTo>
                      <a:pt x="34" y="55"/>
                      <a:pt x="35" y="58"/>
                      <a:pt x="36" y="62"/>
                    </a:cubicBezTo>
                    <a:cubicBezTo>
                      <a:pt x="39" y="56"/>
                      <a:pt x="38" y="50"/>
                      <a:pt x="39" y="44"/>
                    </a:cubicBezTo>
                    <a:cubicBezTo>
                      <a:pt x="42" y="39"/>
                      <a:pt x="44" y="34"/>
                      <a:pt x="46" y="28"/>
                    </a:cubicBezTo>
                    <a:cubicBezTo>
                      <a:pt x="42" y="22"/>
                      <a:pt x="31" y="15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" name="íṩľíḑè"/>
              <p:cNvSpPr/>
              <p:nvPr/>
            </p:nvSpPr>
            <p:spPr bwMode="auto">
              <a:xfrm>
                <a:off x="2243034" y="6066428"/>
                <a:ext cx="22225" cy="25400"/>
              </a:xfrm>
              <a:custGeom>
                <a:avLst/>
                <a:gdLst>
                  <a:gd name="T0" fmla="*/ 0 w 14"/>
                  <a:gd name="T1" fmla="*/ 12 h 16"/>
                  <a:gd name="T2" fmla="*/ 2 w 14"/>
                  <a:gd name="T3" fmla="*/ 0 h 16"/>
                  <a:gd name="T4" fmla="*/ 14 w 14"/>
                  <a:gd name="T5" fmla="*/ 4 h 16"/>
                  <a:gd name="T6" fmla="*/ 11 w 14"/>
                  <a:gd name="T7" fmla="*/ 16 h 16"/>
                  <a:gd name="T8" fmla="*/ 0 w 14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0" y="12"/>
                    </a:moveTo>
                    <a:lnTo>
                      <a:pt x="2" y="0"/>
                    </a:lnTo>
                    <a:lnTo>
                      <a:pt x="14" y="4"/>
                    </a:lnTo>
                    <a:lnTo>
                      <a:pt x="11" y="1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" name="îṣḷïḓê"/>
              <p:cNvSpPr/>
              <p:nvPr/>
            </p:nvSpPr>
            <p:spPr bwMode="auto">
              <a:xfrm>
                <a:off x="2292247" y="6042615"/>
                <a:ext cx="49213" cy="100013"/>
              </a:xfrm>
              <a:custGeom>
                <a:avLst/>
                <a:gdLst>
                  <a:gd name="T0" fmla="*/ 17 w 27"/>
                  <a:gd name="T1" fmla="*/ 54 h 54"/>
                  <a:gd name="T2" fmla="*/ 7 w 27"/>
                  <a:gd name="T3" fmla="*/ 52 h 54"/>
                  <a:gd name="T4" fmla="*/ 14 w 27"/>
                  <a:gd name="T5" fmla="*/ 15 h 54"/>
                  <a:gd name="T6" fmla="*/ 0 w 27"/>
                  <a:gd name="T7" fmla="*/ 20 h 54"/>
                  <a:gd name="T8" fmla="*/ 1 w 27"/>
                  <a:gd name="T9" fmla="*/ 11 h 54"/>
                  <a:gd name="T10" fmla="*/ 11 w 27"/>
                  <a:gd name="T11" fmla="*/ 7 h 54"/>
                  <a:gd name="T12" fmla="*/ 18 w 27"/>
                  <a:gd name="T13" fmla="*/ 0 h 54"/>
                  <a:gd name="T14" fmla="*/ 27 w 27"/>
                  <a:gd name="T15" fmla="*/ 2 h 54"/>
                  <a:gd name="T16" fmla="*/ 17 w 27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54">
                    <a:moveTo>
                      <a:pt x="17" y="54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17"/>
                      <a:pt x="5" y="19"/>
                      <a:pt x="0" y="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7" y="9"/>
                      <a:pt x="11" y="7"/>
                    </a:cubicBezTo>
                    <a:cubicBezTo>
                      <a:pt x="14" y="6"/>
                      <a:pt x="17" y="3"/>
                      <a:pt x="18" y="0"/>
                    </a:cubicBezTo>
                    <a:cubicBezTo>
                      <a:pt x="27" y="2"/>
                      <a:pt x="27" y="2"/>
                      <a:pt x="27" y="2"/>
                    </a:cubicBezTo>
                    <a:lnTo>
                      <a:pt x="1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" name="i$ḻîḓé"/>
              <p:cNvSpPr/>
              <p:nvPr/>
            </p:nvSpPr>
            <p:spPr bwMode="auto">
              <a:xfrm>
                <a:off x="2363684" y="6052140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1 w 36"/>
                  <a:gd name="T5" fmla="*/ 44 h 54"/>
                  <a:gd name="T6" fmla="*/ 15 w 36"/>
                  <a:gd name="T7" fmla="*/ 46 h 54"/>
                  <a:gd name="T8" fmla="*/ 21 w 36"/>
                  <a:gd name="T9" fmla="*/ 43 h 54"/>
                  <a:gd name="T10" fmla="*/ 24 w 36"/>
                  <a:gd name="T11" fmla="*/ 31 h 54"/>
                  <a:gd name="T12" fmla="*/ 15 w 36"/>
                  <a:gd name="T13" fmla="*/ 35 h 54"/>
                  <a:gd name="T14" fmla="*/ 4 w 36"/>
                  <a:gd name="T15" fmla="*/ 30 h 54"/>
                  <a:gd name="T16" fmla="*/ 0 w 36"/>
                  <a:gd name="T17" fmla="*/ 17 h 54"/>
                  <a:gd name="T18" fmla="*/ 6 w 36"/>
                  <a:gd name="T19" fmla="*/ 4 h 54"/>
                  <a:gd name="T20" fmla="*/ 19 w 36"/>
                  <a:gd name="T21" fmla="*/ 0 h 54"/>
                  <a:gd name="T22" fmla="*/ 31 w 36"/>
                  <a:gd name="T23" fmla="*/ 7 h 54"/>
                  <a:gd name="T24" fmla="*/ 35 w 36"/>
                  <a:gd name="T25" fmla="*/ 28 h 54"/>
                  <a:gd name="T26" fmla="*/ 28 w 36"/>
                  <a:gd name="T27" fmla="*/ 49 h 54"/>
                  <a:gd name="T28" fmla="*/ 14 w 36"/>
                  <a:gd name="T29" fmla="*/ 54 h 54"/>
                  <a:gd name="T30" fmla="*/ 4 w 36"/>
                  <a:gd name="T31" fmla="*/ 50 h 54"/>
                  <a:gd name="T32" fmla="*/ 0 w 36"/>
                  <a:gd name="T33" fmla="*/ 40 h 54"/>
                  <a:gd name="T34" fmla="*/ 24 w 36"/>
                  <a:gd name="T35" fmla="*/ 19 h 54"/>
                  <a:gd name="T36" fmla="*/ 23 w 36"/>
                  <a:gd name="T37" fmla="*/ 11 h 54"/>
                  <a:gd name="T38" fmla="*/ 18 w 36"/>
                  <a:gd name="T39" fmla="*/ 8 h 54"/>
                  <a:gd name="T40" fmla="*/ 13 w 36"/>
                  <a:gd name="T41" fmla="*/ 10 h 54"/>
                  <a:gd name="T42" fmla="*/ 10 w 36"/>
                  <a:gd name="T43" fmla="*/ 17 h 54"/>
                  <a:gd name="T44" fmla="*/ 12 w 36"/>
                  <a:gd name="T45" fmla="*/ 25 h 54"/>
                  <a:gd name="T46" fmla="*/ 17 w 36"/>
                  <a:gd name="T47" fmla="*/ 28 h 54"/>
                  <a:gd name="T48" fmla="*/ 22 w 36"/>
                  <a:gd name="T49" fmla="*/ 26 h 54"/>
                  <a:gd name="T50" fmla="*/ 24 w 36"/>
                  <a:gd name="T51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1"/>
                      <a:pt x="10" y="43"/>
                      <a:pt x="11" y="44"/>
                    </a:cubicBezTo>
                    <a:cubicBezTo>
                      <a:pt x="12" y="45"/>
                      <a:pt x="14" y="46"/>
                      <a:pt x="15" y="46"/>
                    </a:cubicBezTo>
                    <a:cubicBezTo>
                      <a:pt x="17" y="46"/>
                      <a:pt x="19" y="45"/>
                      <a:pt x="21" y="43"/>
                    </a:cubicBezTo>
                    <a:cubicBezTo>
                      <a:pt x="22" y="41"/>
                      <a:pt x="24" y="37"/>
                      <a:pt x="24" y="31"/>
                    </a:cubicBezTo>
                    <a:cubicBezTo>
                      <a:pt x="22" y="34"/>
                      <a:pt x="18" y="35"/>
                      <a:pt x="15" y="35"/>
                    </a:cubicBezTo>
                    <a:cubicBezTo>
                      <a:pt x="10" y="35"/>
                      <a:pt x="7" y="33"/>
                      <a:pt x="4" y="30"/>
                    </a:cubicBezTo>
                    <a:cubicBezTo>
                      <a:pt x="1" y="26"/>
                      <a:pt x="0" y="22"/>
                      <a:pt x="0" y="17"/>
                    </a:cubicBezTo>
                    <a:cubicBezTo>
                      <a:pt x="1" y="11"/>
                      <a:pt x="3" y="7"/>
                      <a:pt x="6" y="4"/>
                    </a:cubicBezTo>
                    <a:cubicBezTo>
                      <a:pt x="10" y="1"/>
                      <a:pt x="14" y="0"/>
                      <a:pt x="19" y="0"/>
                    </a:cubicBezTo>
                    <a:cubicBezTo>
                      <a:pt x="24" y="0"/>
                      <a:pt x="28" y="3"/>
                      <a:pt x="31" y="7"/>
                    </a:cubicBezTo>
                    <a:cubicBezTo>
                      <a:pt x="35" y="12"/>
                      <a:pt x="36" y="19"/>
                      <a:pt x="35" y="28"/>
                    </a:cubicBezTo>
                    <a:cubicBezTo>
                      <a:pt x="34" y="38"/>
                      <a:pt x="32" y="44"/>
                      <a:pt x="28" y="49"/>
                    </a:cubicBezTo>
                    <a:cubicBezTo>
                      <a:pt x="24" y="53"/>
                      <a:pt x="20" y="54"/>
                      <a:pt x="14" y="54"/>
                    </a:cubicBezTo>
                    <a:cubicBezTo>
                      <a:pt x="10" y="54"/>
                      <a:pt x="7" y="52"/>
                      <a:pt x="4" y="50"/>
                    </a:cubicBezTo>
                    <a:cubicBezTo>
                      <a:pt x="2" y="48"/>
                      <a:pt x="0" y="44"/>
                      <a:pt x="0" y="40"/>
                    </a:cubicBezTo>
                    <a:close/>
                    <a:moveTo>
                      <a:pt x="24" y="19"/>
                    </a:moveTo>
                    <a:cubicBezTo>
                      <a:pt x="25" y="16"/>
                      <a:pt x="24" y="13"/>
                      <a:pt x="23" y="11"/>
                    </a:cubicBezTo>
                    <a:cubicBezTo>
                      <a:pt x="21" y="10"/>
                      <a:pt x="20" y="9"/>
                      <a:pt x="18" y="8"/>
                    </a:cubicBezTo>
                    <a:cubicBezTo>
                      <a:pt x="16" y="8"/>
                      <a:pt x="14" y="9"/>
                      <a:pt x="13" y="10"/>
                    </a:cubicBezTo>
                    <a:cubicBezTo>
                      <a:pt x="11" y="12"/>
                      <a:pt x="11" y="14"/>
                      <a:pt x="10" y="17"/>
                    </a:cubicBezTo>
                    <a:cubicBezTo>
                      <a:pt x="10" y="21"/>
                      <a:pt x="11" y="23"/>
                      <a:pt x="12" y="25"/>
                    </a:cubicBezTo>
                    <a:cubicBezTo>
                      <a:pt x="13" y="27"/>
                      <a:pt x="15" y="28"/>
                      <a:pt x="17" y="28"/>
                    </a:cubicBezTo>
                    <a:cubicBezTo>
                      <a:pt x="19" y="28"/>
                      <a:pt x="20" y="27"/>
                      <a:pt x="22" y="26"/>
                    </a:cubicBezTo>
                    <a:cubicBezTo>
                      <a:pt x="23" y="24"/>
                      <a:pt x="24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" name="îṧľîḋé"/>
              <p:cNvSpPr/>
              <p:nvPr/>
            </p:nvSpPr>
            <p:spPr bwMode="auto">
              <a:xfrm>
                <a:off x="2446234" y="6053728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3 w 36"/>
                  <a:gd name="T5" fmla="*/ 44 h 54"/>
                  <a:gd name="T6" fmla="*/ 18 w 36"/>
                  <a:gd name="T7" fmla="*/ 46 h 54"/>
                  <a:gd name="T8" fmla="*/ 23 w 36"/>
                  <a:gd name="T9" fmla="*/ 43 h 54"/>
                  <a:gd name="T10" fmla="*/ 25 w 36"/>
                  <a:gd name="T11" fmla="*/ 35 h 54"/>
                  <a:gd name="T12" fmla="*/ 23 w 36"/>
                  <a:gd name="T13" fmla="*/ 28 h 54"/>
                  <a:gd name="T14" fmla="*/ 17 w 36"/>
                  <a:gd name="T15" fmla="*/ 26 h 54"/>
                  <a:gd name="T16" fmla="*/ 9 w 36"/>
                  <a:gd name="T17" fmla="*/ 30 h 54"/>
                  <a:gd name="T18" fmla="*/ 1 w 36"/>
                  <a:gd name="T19" fmla="*/ 29 h 54"/>
                  <a:gd name="T20" fmla="*/ 5 w 36"/>
                  <a:gd name="T21" fmla="*/ 1 h 54"/>
                  <a:gd name="T22" fmla="*/ 32 w 36"/>
                  <a:gd name="T23" fmla="*/ 0 h 54"/>
                  <a:gd name="T24" fmla="*/ 32 w 36"/>
                  <a:gd name="T25" fmla="*/ 10 h 54"/>
                  <a:gd name="T26" fmla="*/ 13 w 36"/>
                  <a:gd name="T27" fmla="*/ 10 h 54"/>
                  <a:gd name="T28" fmla="*/ 12 w 36"/>
                  <a:gd name="T29" fmla="*/ 19 h 54"/>
                  <a:gd name="T30" fmla="*/ 19 w 36"/>
                  <a:gd name="T31" fmla="*/ 17 h 54"/>
                  <a:gd name="T32" fmla="*/ 30 w 36"/>
                  <a:gd name="T33" fmla="*/ 22 h 54"/>
                  <a:gd name="T34" fmla="*/ 36 w 36"/>
                  <a:gd name="T35" fmla="*/ 34 h 54"/>
                  <a:gd name="T36" fmla="*/ 32 w 36"/>
                  <a:gd name="T37" fmla="*/ 46 h 54"/>
                  <a:gd name="T38" fmla="*/ 18 w 36"/>
                  <a:gd name="T39" fmla="*/ 54 h 54"/>
                  <a:gd name="T40" fmla="*/ 6 w 36"/>
                  <a:gd name="T41" fmla="*/ 50 h 54"/>
                  <a:gd name="T42" fmla="*/ 0 w 36"/>
                  <a:gd name="T43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41"/>
                      <a:pt x="11" y="43"/>
                      <a:pt x="13" y="44"/>
                    </a:cubicBezTo>
                    <a:cubicBezTo>
                      <a:pt x="14" y="45"/>
                      <a:pt x="16" y="46"/>
                      <a:pt x="18" y="46"/>
                    </a:cubicBezTo>
                    <a:cubicBezTo>
                      <a:pt x="20" y="46"/>
                      <a:pt x="22" y="45"/>
                      <a:pt x="23" y="43"/>
                    </a:cubicBezTo>
                    <a:cubicBezTo>
                      <a:pt x="25" y="41"/>
                      <a:pt x="25" y="38"/>
                      <a:pt x="25" y="35"/>
                    </a:cubicBezTo>
                    <a:cubicBezTo>
                      <a:pt x="25" y="32"/>
                      <a:pt x="24" y="29"/>
                      <a:pt x="23" y="28"/>
                    </a:cubicBezTo>
                    <a:cubicBezTo>
                      <a:pt x="21" y="26"/>
                      <a:pt x="19" y="25"/>
                      <a:pt x="17" y="26"/>
                    </a:cubicBezTo>
                    <a:cubicBezTo>
                      <a:pt x="14" y="26"/>
                      <a:pt x="11" y="27"/>
                      <a:pt x="9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3" y="17"/>
                      <a:pt x="27" y="19"/>
                      <a:pt x="30" y="22"/>
                    </a:cubicBezTo>
                    <a:cubicBezTo>
                      <a:pt x="34" y="25"/>
                      <a:pt x="35" y="29"/>
                      <a:pt x="36" y="34"/>
                    </a:cubicBezTo>
                    <a:cubicBezTo>
                      <a:pt x="36" y="39"/>
                      <a:pt x="35" y="43"/>
                      <a:pt x="32" y="46"/>
                    </a:cubicBezTo>
                    <a:cubicBezTo>
                      <a:pt x="29" y="51"/>
                      <a:pt x="24" y="54"/>
                      <a:pt x="18" y="54"/>
                    </a:cubicBezTo>
                    <a:cubicBezTo>
                      <a:pt x="13" y="54"/>
                      <a:pt x="9" y="53"/>
                      <a:pt x="6" y="50"/>
                    </a:cubicBezTo>
                    <a:cubicBezTo>
                      <a:pt x="3" y="48"/>
                      <a:pt x="1" y="4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" name="i$ḻïḑê"/>
              <p:cNvSpPr/>
              <p:nvPr/>
            </p:nvSpPr>
            <p:spPr bwMode="auto">
              <a:xfrm>
                <a:off x="2522434" y="6045790"/>
                <a:ext cx="74613" cy="103188"/>
              </a:xfrm>
              <a:custGeom>
                <a:avLst/>
                <a:gdLst>
                  <a:gd name="T0" fmla="*/ 39 w 40"/>
                  <a:gd name="T1" fmla="*/ 42 h 56"/>
                  <a:gd name="T2" fmla="*/ 40 w 40"/>
                  <a:gd name="T3" fmla="*/ 51 h 56"/>
                  <a:gd name="T4" fmla="*/ 5 w 40"/>
                  <a:gd name="T5" fmla="*/ 56 h 56"/>
                  <a:gd name="T6" fmla="*/ 7 w 40"/>
                  <a:gd name="T7" fmla="*/ 46 h 56"/>
                  <a:gd name="T8" fmla="*/ 16 w 40"/>
                  <a:gd name="T9" fmla="*/ 32 h 56"/>
                  <a:gd name="T10" fmla="*/ 23 w 40"/>
                  <a:gd name="T11" fmla="*/ 22 h 56"/>
                  <a:gd name="T12" fmla="*/ 24 w 40"/>
                  <a:gd name="T13" fmla="*/ 15 h 56"/>
                  <a:gd name="T14" fmla="*/ 22 w 40"/>
                  <a:gd name="T15" fmla="*/ 10 h 56"/>
                  <a:gd name="T16" fmla="*/ 17 w 40"/>
                  <a:gd name="T17" fmla="*/ 9 h 56"/>
                  <a:gd name="T18" fmla="*/ 12 w 40"/>
                  <a:gd name="T19" fmla="*/ 12 h 56"/>
                  <a:gd name="T20" fmla="*/ 11 w 40"/>
                  <a:gd name="T21" fmla="*/ 19 h 56"/>
                  <a:gd name="T22" fmla="*/ 1 w 40"/>
                  <a:gd name="T23" fmla="*/ 19 h 56"/>
                  <a:gd name="T24" fmla="*/ 4 w 40"/>
                  <a:gd name="T25" fmla="*/ 6 h 56"/>
                  <a:gd name="T26" fmla="*/ 16 w 40"/>
                  <a:gd name="T27" fmla="*/ 1 h 56"/>
                  <a:gd name="T28" fmla="*/ 28 w 40"/>
                  <a:gd name="T29" fmla="*/ 3 h 56"/>
                  <a:gd name="T30" fmla="*/ 34 w 40"/>
                  <a:gd name="T31" fmla="*/ 13 h 56"/>
                  <a:gd name="T32" fmla="*/ 34 w 40"/>
                  <a:gd name="T33" fmla="*/ 20 h 56"/>
                  <a:gd name="T34" fmla="*/ 31 w 40"/>
                  <a:gd name="T35" fmla="*/ 27 h 56"/>
                  <a:gd name="T36" fmla="*/ 26 w 40"/>
                  <a:gd name="T37" fmla="*/ 35 h 56"/>
                  <a:gd name="T38" fmla="*/ 20 w 40"/>
                  <a:gd name="T39" fmla="*/ 42 h 56"/>
                  <a:gd name="T40" fmla="*/ 19 w 40"/>
                  <a:gd name="T41" fmla="*/ 45 h 56"/>
                  <a:gd name="T42" fmla="*/ 39 w 40"/>
                  <a:gd name="T4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56">
                    <a:moveTo>
                      <a:pt x="39" y="42"/>
                    </a:moveTo>
                    <a:cubicBezTo>
                      <a:pt x="40" y="51"/>
                      <a:pt x="40" y="51"/>
                      <a:pt x="40" y="51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3"/>
                      <a:pt x="5" y="49"/>
                      <a:pt x="7" y="46"/>
                    </a:cubicBezTo>
                    <a:cubicBezTo>
                      <a:pt x="8" y="42"/>
                      <a:pt x="11" y="38"/>
                      <a:pt x="16" y="32"/>
                    </a:cubicBezTo>
                    <a:cubicBezTo>
                      <a:pt x="20" y="27"/>
                      <a:pt x="22" y="23"/>
                      <a:pt x="23" y="22"/>
                    </a:cubicBezTo>
                    <a:cubicBezTo>
                      <a:pt x="24" y="19"/>
                      <a:pt x="25" y="17"/>
                      <a:pt x="24" y="15"/>
                    </a:cubicBezTo>
                    <a:cubicBezTo>
                      <a:pt x="24" y="13"/>
                      <a:pt x="23" y="11"/>
                      <a:pt x="22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10"/>
                      <a:pt x="13" y="11"/>
                      <a:pt x="12" y="12"/>
                    </a:cubicBezTo>
                    <a:cubicBezTo>
                      <a:pt x="11" y="13"/>
                      <a:pt x="10" y="16"/>
                      <a:pt x="1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2" y="9"/>
                      <a:pt x="4" y="6"/>
                    </a:cubicBezTo>
                    <a:cubicBezTo>
                      <a:pt x="7" y="3"/>
                      <a:pt x="11" y="2"/>
                      <a:pt x="16" y="1"/>
                    </a:cubicBezTo>
                    <a:cubicBezTo>
                      <a:pt x="21" y="0"/>
                      <a:pt x="25" y="1"/>
                      <a:pt x="28" y="3"/>
                    </a:cubicBezTo>
                    <a:cubicBezTo>
                      <a:pt x="32" y="6"/>
                      <a:pt x="34" y="9"/>
                      <a:pt x="34" y="13"/>
                    </a:cubicBezTo>
                    <a:cubicBezTo>
                      <a:pt x="35" y="15"/>
                      <a:pt x="35" y="18"/>
                      <a:pt x="34" y="20"/>
                    </a:cubicBezTo>
                    <a:cubicBezTo>
                      <a:pt x="34" y="22"/>
                      <a:pt x="33" y="25"/>
                      <a:pt x="31" y="27"/>
                    </a:cubicBezTo>
                    <a:cubicBezTo>
                      <a:pt x="30" y="29"/>
                      <a:pt x="28" y="32"/>
                      <a:pt x="26" y="35"/>
                    </a:cubicBezTo>
                    <a:cubicBezTo>
                      <a:pt x="23" y="38"/>
                      <a:pt x="21" y="41"/>
                      <a:pt x="20" y="42"/>
                    </a:cubicBezTo>
                    <a:cubicBezTo>
                      <a:pt x="20" y="43"/>
                      <a:pt x="19" y="44"/>
                      <a:pt x="19" y="45"/>
                    </a:cubicBezTo>
                    <a:lnTo>
                      <a:pt x="3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íṧlíḍe"/>
              <p:cNvSpPr/>
              <p:nvPr/>
            </p:nvSpPr>
            <p:spPr bwMode="auto">
              <a:xfrm>
                <a:off x="2611334" y="6072778"/>
                <a:ext cx="22225" cy="23813"/>
              </a:xfrm>
              <a:custGeom>
                <a:avLst/>
                <a:gdLst>
                  <a:gd name="T0" fmla="*/ 3 w 14"/>
                  <a:gd name="T1" fmla="*/ 15 h 15"/>
                  <a:gd name="T2" fmla="*/ 0 w 14"/>
                  <a:gd name="T3" fmla="*/ 3 h 15"/>
                  <a:gd name="T4" fmla="*/ 11 w 14"/>
                  <a:gd name="T5" fmla="*/ 0 h 15"/>
                  <a:gd name="T6" fmla="*/ 14 w 14"/>
                  <a:gd name="T7" fmla="*/ 12 h 15"/>
                  <a:gd name="T8" fmla="*/ 3 w 1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0" y="3"/>
                    </a:lnTo>
                    <a:lnTo>
                      <a:pt x="11" y="0"/>
                    </a:lnTo>
                    <a:lnTo>
                      <a:pt x="14" y="12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îŝľîḓê"/>
              <p:cNvSpPr/>
              <p:nvPr/>
            </p:nvSpPr>
            <p:spPr bwMode="auto">
              <a:xfrm>
                <a:off x="2108097" y="5261565"/>
                <a:ext cx="141288" cy="257175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íṣlíḑe"/>
              <p:cNvSpPr/>
              <p:nvPr/>
            </p:nvSpPr>
            <p:spPr bwMode="auto">
              <a:xfrm>
                <a:off x="2273197" y="5255215"/>
                <a:ext cx="163513" cy="263525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îSḻide"/>
              <p:cNvSpPr/>
              <p:nvPr/>
            </p:nvSpPr>
            <p:spPr bwMode="auto">
              <a:xfrm>
                <a:off x="2449409" y="5256803"/>
                <a:ext cx="139700" cy="265113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iṣlîḋè"/>
              <p:cNvSpPr/>
              <p:nvPr/>
            </p:nvSpPr>
            <p:spPr bwMode="auto">
              <a:xfrm>
                <a:off x="2604984" y="5259978"/>
                <a:ext cx="177800" cy="255588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íṣ1ïḑe"/>
              <p:cNvSpPr/>
              <p:nvPr/>
            </p:nvSpPr>
            <p:spPr bwMode="auto">
              <a:xfrm>
                <a:off x="1750909" y="4905965"/>
                <a:ext cx="93663" cy="87313"/>
              </a:xfrm>
              <a:custGeom>
                <a:avLst/>
                <a:gdLst>
                  <a:gd name="T0" fmla="*/ 51 w 51"/>
                  <a:gd name="T1" fmla="*/ 17 h 47"/>
                  <a:gd name="T2" fmla="*/ 46 w 51"/>
                  <a:gd name="T3" fmla="*/ 25 h 47"/>
                  <a:gd name="T4" fmla="*/ 26 w 51"/>
                  <a:gd name="T5" fmla="*/ 13 h 47"/>
                  <a:gd name="T6" fmla="*/ 20 w 51"/>
                  <a:gd name="T7" fmla="*/ 9 h 47"/>
                  <a:gd name="T8" fmla="*/ 14 w 51"/>
                  <a:gd name="T9" fmla="*/ 9 h 47"/>
                  <a:gd name="T10" fmla="*/ 10 w 51"/>
                  <a:gd name="T11" fmla="*/ 13 h 47"/>
                  <a:gd name="T12" fmla="*/ 8 w 51"/>
                  <a:gd name="T13" fmla="*/ 19 h 47"/>
                  <a:gd name="T14" fmla="*/ 10 w 51"/>
                  <a:gd name="T15" fmla="*/ 23 h 47"/>
                  <a:gd name="T16" fmla="*/ 17 w 51"/>
                  <a:gd name="T17" fmla="*/ 27 h 47"/>
                  <a:gd name="T18" fmla="*/ 37 w 51"/>
                  <a:gd name="T19" fmla="*/ 40 h 47"/>
                  <a:gd name="T20" fmla="*/ 33 w 51"/>
                  <a:gd name="T21" fmla="*/ 47 h 47"/>
                  <a:gd name="T22" fmla="*/ 13 w 51"/>
                  <a:gd name="T23" fmla="*/ 35 h 47"/>
                  <a:gd name="T24" fmla="*/ 4 w 51"/>
                  <a:gd name="T25" fmla="*/ 29 h 47"/>
                  <a:gd name="T26" fmla="*/ 1 w 51"/>
                  <a:gd name="T27" fmla="*/ 24 h 47"/>
                  <a:gd name="T28" fmla="*/ 0 w 51"/>
                  <a:gd name="T29" fmla="*/ 18 h 47"/>
                  <a:gd name="T30" fmla="*/ 3 w 51"/>
                  <a:gd name="T31" fmla="*/ 10 h 47"/>
                  <a:gd name="T32" fmla="*/ 10 w 51"/>
                  <a:gd name="T33" fmla="*/ 2 h 47"/>
                  <a:gd name="T34" fmla="*/ 15 w 51"/>
                  <a:gd name="T35" fmla="*/ 0 h 47"/>
                  <a:gd name="T36" fmla="*/ 21 w 51"/>
                  <a:gd name="T37" fmla="*/ 0 h 47"/>
                  <a:gd name="T38" fmla="*/ 31 w 51"/>
                  <a:gd name="T39" fmla="*/ 5 h 47"/>
                  <a:gd name="T40" fmla="*/ 51 w 51"/>
                  <a:gd name="T4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7">
                    <a:moveTo>
                      <a:pt x="51" y="17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3" y="11"/>
                      <a:pt x="21" y="10"/>
                      <a:pt x="20" y="9"/>
                    </a:cubicBezTo>
                    <a:cubicBezTo>
                      <a:pt x="18" y="9"/>
                      <a:pt x="16" y="9"/>
                      <a:pt x="14" y="9"/>
                    </a:cubicBezTo>
                    <a:cubicBezTo>
                      <a:pt x="13" y="10"/>
                      <a:pt x="11" y="11"/>
                      <a:pt x="10" y="13"/>
                    </a:cubicBezTo>
                    <a:cubicBezTo>
                      <a:pt x="9" y="16"/>
                      <a:pt x="8" y="17"/>
                      <a:pt x="8" y="19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2" y="24"/>
                      <a:pt x="14" y="25"/>
                      <a:pt x="17" y="2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3"/>
                      <a:pt x="6" y="31"/>
                      <a:pt x="4" y="29"/>
                    </a:cubicBezTo>
                    <a:cubicBezTo>
                      <a:pt x="2" y="28"/>
                      <a:pt x="1" y="26"/>
                      <a:pt x="1" y="24"/>
                    </a:cubicBezTo>
                    <a:cubicBezTo>
                      <a:pt x="0" y="22"/>
                      <a:pt x="0" y="20"/>
                      <a:pt x="0" y="18"/>
                    </a:cubicBezTo>
                    <a:cubicBezTo>
                      <a:pt x="0" y="15"/>
                      <a:pt x="2" y="13"/>
                      <a:pt x="3" y="10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0"/>
                    </a:cubicBezTo>
                    <a:cubicBezTo>
                      <a:pt x="23" y="1"/>
                      <a:pt x="27" y="3"/>
                      <a:pt x="31" y="5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íṧḷîde"/>
              <p:cNvSpPr/>
              <p:nvPr/>
            </p:nvSpPr>
            <p:spPr bwMode="auto">
              <a:xfrm>
                <a:off x="1704872" y="4971053"/>
                <a:ext cx="100013" cy="92075"/>
              </a:xfrm>
              <a:custGeom>
                <a:avLst/>
                <a:gdLst>
                  <a:gd name="T0" fmla="*/ 17 w 63"/>
                  <a:gd name="T1" fmla="*/ 0 h 58"/>
                  <a:gd name="T2" fmla="*/ 63 w 63"/>
                  <a:gd name="T3" fmla="*/ 21 h 58"/>
                  <a:gd name="T4" fmla="*/ 59 w 63"/>
                  <a:gd name="T5" fmla="*/ 30 h 58"/>
                  <a:gd name="T6" fmla="*/ 19 w 63"/>
                  <a:gd name="T7" fmla="*/ 35 h 58"/>
                  <a:gd name="T8" fmla="*/ 50 w 63"/>
                  <a:gd name="T9" fmla="*/ 50 h 58"/>
                  <a:gd name="T10" fmla="*/ 46 w 63"/>
                  <a:gd name="T11" fmla="*/ 58 h 58"/>
                  <a:gd name="T12" fmla="*/ 0 w 63"/>
                  <a:gd name="T13" fmla="*/ 37 h 58"/>
                  <a:gd name="T14" fmla="*/ 4 w 63"/>
                  <a:gd name="T15" fmla="*/ 26 h 58"/>
                  <a:gd name="T16" fmla="*/ 43 w 63"/>
                  <a:gd name="T17" fmla="*/ 22 h 58"/>
                  <a:gd name="T18" fmla="*/ 12 w 63"/>
                  <a:gd name="T19" fmla="*/ 8 h 58"/>
                  <a:gd name="T20" fmla="*/ 17 w 63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58">
                    <a:moveTo>
                      <a:pt x="17" y="0"/>
                    </a:moveTo>
                    <a:lnTo>
                      <a:pt x="63" y="21"/>
                    </a:lnTo>
                    <a:lnTo>
                      <a:pt x="59" y="30"/>
                    </a:lnTo>
                    <a:lnTo>
                      <a:pt x="19" y="35"/>
                    </a:lnTo>
                    <a:lnTo>
                      <a:pt x="50" y="50"/>
                    </a:lnTo>
                    <a:lnTo>
                      <a:pt x="46" y="58"/>
                    </a:lnTo>
                    <a:lnTo>
                      <a:pt x="0" y="37"/>
                    </a:lnTo>
                    <a:lnTo>
                      <a:pt x="4" y="26"/>
                    </a:lnTo>
                    <a:lnTo>
                      <a:pt x="43" y="22"/>
                    </a:lnTo>
                    <a:lnTo>
                      <a:pt x="12" y="8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íS1îḍé"/>
              <p:cNvSpPr/>
              <p:nvPr/>
            </p:nvSpPr>
            <p:spPr bwMode="auto">
              <a:xfrm>
                <a:off x="1690584" y="5045665"/>
                <a:ext cx="84138" cy="44450"/>
              </a:xfrm>
              <a:custGeom>
                <a:avLst/>
                <a:gdLst>
                  <a:gd name="T0" fmla="*/ 5 w 53"/>
                  <a:gd name="T1" fmla="*/ 0 h 28"/>
                  <a:gd name="T2" fmla="*/ 53 w 53"/>
                  <a:gd name="T3" fmla="*/ 19 h 28"/>
                  <a:gd name="T4" fmla="*/ 49 w 53"/>
                  <a:gd name="T5" fmla="*/ 28 h 28"/>
                  <a:gd name="T6" fmla="*/ 0 w 53"/>
                  <a:gd name="T7" fmla="*/ 10 h 28"/>
                  <a:gd name="T8" fmla="*/ 5 w 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8">
                    <a:moveTo>
                      <a:pt x="5" y="0"/>
                    </a:moveTo>
                    <a:lnTo>
                      <a:pt x="53" y="19"/>
                    </a:lnTo>
                    <a:lnTo>
                      <a:pt x="49" y="28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íṧļïḋè"/>
              <p:cNvSpPr/>
              <p:nvPr/>
            </p:nvSpPr>
            <p:spPr bwMode="auto">
              <a:xfrm>
                <a:off x="1674709" y="5091703"/>
                <a:ext cx="92075" cy="73025"/>
              </a:xfrm>
              <a:custGeom>
                <a:avLst/>
                <a:gdLst>
                  <a:gd name="T0" fmla="*/ 4 w 58"/>
                  <a:gd name="T1" fmla="*/ 3 h 46"/>
                  <a:gd name="T2" fmla="*/ 58 w 58"/>
                  <a:gd name="T3" fmla="*/ 0 h 46"/>
                  <a:gd name="T4" fmla="*/ 55 w 58"/>
                  <a:gd name="T5" fmla="*/ 11 h 46"/>
                  <a:gd name="T6" fmla="*/ 14 w 58"/>
                  <a:gd name="T7" fmla="*/ 13 h 46"/>
                  <a:gd name="T8" fmla="*/ 46 w 58"/>
                  <a:gd name="T9" fmla="*/ 35 h 46"/>
                  <a:gd name="T10" fmla="*/ 44 w 58"/>
                  <a:gd name="T11" fmla="*/ 46 h 46"/>
                  <a:gd name="T12" fmla="*/ 0 w 58"/>
                  <a:gd name="T13" fmla="*/ 14 h 46"/>
                  <a:gd name="T14" fmla="*/ 4 w 58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6">
                    <a:moveTo>
                      <a:pt x="4" y="3"/>
                    </a:moveTo>
                    <a:lnTo>
                      <a:pt x="58" y="0"/>
                    </a:lnTo>
                    <a:lnTo>
                      <a:pt x="55" y="11"/>
                    </a:lnTo>
                    <a:lnTo>
                      <a:pt x="14" y="13"/>
                    </a:lnTo>
                    <a:lnTo>
                      <a:pt x="46" y="35"/>
                    </a:lnTo>
                    <a:lnTo>
                      <a:pt x="44" y="46"/>
                    </a:lnTo>
                    <a:lnTo>
                      <a:pt x="0" y="1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ïṡḷiḋé"/>
              <p:cNvSpPr/>
              <p:nvPr/>
            </p:nvSpPr>
            <p:spPr bwMode="auto">
              <a:xfrm>
                <a:off x="1652484" y="5153615"/>
                <a:ext cx="90488" cy="73025"/>
              </a:xfrm>
              <a:custGeom>
                <a:avLst/>
                <a:gdLst>
                  <a:gd name="T0" fmla="*/ 7 w 57"/>
                  <a:gd name="T1" fmla="*/ 0 h 46"/>
                  <a:gd name="T2" fmla="*/ 57 w 57"/>
                  <a:gd name="T3" fmla="*/ 10 h 46"/>
                  <a:gd name="T4" fmla="*/ 50 w 57"/>
                  <a:gd name="T5" fmla="*/ 46 h 46"/>
                  <a:gd name="T6" fmla="*/ 42 w 57"/>
                  <a:gd name="T7" fmla="*/ 45 h 46"/>
                  <a:gd name="T8" fmla="*/ 47 w 57"/>
                  <a:gd name="T9" fmla="*/ 18 h 46"/>
                  <a:gd name="T10" fmla="*/ 36 w 57"/>
                  <a:gd name="T11" fmla="*/ 16 h 46"/>
                  <a:gd name="T12" fmla="*/ 30 w 57"/>
                  <a:gd name="T13" fmla="*/ 40 h 46"/>
                  <a:gd name="T14" fmla="*/ 22 w 57"/>
                  <a:gd name="T15" fmla="*/ 39 h 46"/>
                  <a:gd name="T16" fmla="*/ 27 w 57"/>
                  <a:gd name="T17" fmla="*/ 14 h 46"/>
                  <a:gd name="T18" fmla="*/ 14 w 57"/>
                  <a:gd name="T19" fmla="*/ 11 h 46"/>
                  <a:gd name="T20" fmla="*/ 8 w 57"/>
                  <a:gd name="T21" fmla="*/ 39 h 46"/>
                  <a:gd name="T22" fmla="*/ 0 w 57"/>
                  <a:gd name="T23" fmla="*/ 38 h 46"/>
                  <a:gd name="T24" fmla="*/ 7 w 57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7" y="0"/>
                    </a:moveTo>
                    <a:lnTo>
                      <a:pt x="57" y="10"/>
                    </a:lnTo>
                    <a:lnTo>
                      <a:pt x="50" y="46"/>
                    </a:lnTo>
                    <a:lnTo>
                      <a:pt x="42" y="45"/>
                    </a:lnTo>
                    <a:lnTo>
                      <a:pt x="47" y="18"/>
                    </a:lnTo>
                    <a:lnTo>
                      <a:pt x="36" y="16"/>
                    </a:lnTo>
                    <a:lnTo>
                      <a:pt x="30" y="40"/>
                    </a:lnTo>
                    <a:lnTo>
                      <a:pt x="22" y="39"/>
                    </a:lnTo>
                    <a:lnTo>
                      <a:pt x="27" y="14"/>
                    </a:lnTo>
                    <a:lnTo>
                      <a:pt x="14" y="11"/>
                    </a:lnTo>
                    <a:lnTo>
                      <a:pt x="8" y="39"/>
                    </a:lnTo>
                    <a:lnTo>
                      <a:pt x="0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ïşļiḋe"/>
              <p:cNvSpPr/>
              <p:nvPr/>
            </p:nvSpPr>
            <p:spPr bwMode="auto">
              <a:xfrm>
                <a:off x="1641372" y="5231403"/>
                <a:ext cx="88900" cy="71438"/>
              </a:xfrm>
              <a:custGeom>
                <a:avLst/>
                <a:gdLst>
                  <a:gd name="T0" fmla="*/ 4 w 48"/>
                  <a:gd name="T1" fmla="*/ 0 h 39"/>
                  <a:gd name="T2" fmla="*/ 48 w 48"/>
                  <a:gd name="T3" fmla="*/ 4 h 39"/>
                  <a:gd name="T4" fmla="*/ 46 w 48"/>
                  <a:gd name="T5" fmla="*/ 23 h 39"/>
                  <a:gd name="T6" fmla="*/ 44 w 48"/>
                  <a:gd name="T7" fmla="*/ 33 h 39"/>
                  <a:gd name="T8" fmla="*/ 39 w 48"/>
                  <a:gd name="T9" fmla="*/ 38 h 39"/>
                  <a:gd name="T10" fmla="*/ 32 w 48"/>
                  <a:gd name="T11" fmla="*/ 39 h 39"/>
                  <a:gd name="T12" fmla="*/ 24 w 48"/>
                  <a:gd name="T13" fmla="*/ 35 h 39"/>
                  <a:gd name="T14" fmla="*/ 21 w 48"/>
                  <a:gd name="T15" fmla="*/ 26 h 39"/>
                  <a:gd name="T16" fmla="*/ 17 w 48"/>
                  <a:gd name="T17" fmla="*/ 30 h 39"/>
                  <a:gd name="T18" fmla="*/ 9 w 48"/>
                  <a:gd name="T19" fmla="*/ 35 h 39"/>
                  <a:gd name="T20" fmla="*/ 0 w 48"/>
                  <a:gd name="T21" fmla="*/ 39 h 39"/>
                  <a:gd name="T22" fmla="*/ 1 w 48"/>
                  <a:gd name="T23" fmla="*/ 29 h 39"/>
                  <a:gd name="T24" fmla="*/ 12 w 48"/>
                  <a:gd name="T25" fmla="*/ 23 h 39"/>
                  <a:gd name="T26" fmla="*/ 18 w 48"/>
                  <a:gd name="T27" fmla="*/ 19 h 39"/>
                  <a:gd name="T28" fmla="*/ 20 w 48"/>
                  <a:gd name="T29" fmla="*/ 17 h 39"/>
                  <a:gd name="T30" fmla="*/ 21 w 48"/>
                  <a:gd name="T31" fmla="*/ 12 h 39"/>
                  <a:gd name="T32" fmla="*/ 22 w 48"/>
                  <a:gd name="T33" fmla="*/ 11 h 39"/>
                  <a:gd name="T34" fmla="*/ 3 w 48"/>
                  <a:gd name="T35" fmla="*/ 9 h 39"/>
                  <a:gd name="T36" fmla="*/ 4 w 48"/>
                  <a:gd name="T37" fmla="*/ 0 h 39"/>
                  <a:gd name="T38" fmla="*/ 29 w 48"/>
                  <a:gd name="T39" fmla="*/ 11 h 39"/>
                  <a:gd name="T40" fmla="*/ 28 w 48"/>
                  <a:gd name="T41" fmla="*/ 18 h 39"/>
                  <a:gd name="T42" fmla="*/ 28 w 48"/>
                  <a:gd name="T43" fmla="*/ 26 h 39"/>
                  <a:gd name="T44" fmla="*/ 29 w 48"/>
                  <a:gd name="T45" fmla="*/ 28 h 39"/>
                  <a:gd name="T46" fmla="*/ 32 w 48"/>
                  <a:gd name="T47" fmla="*/ 30 h 39"/>
                  <a:gd name="T48" fmla="*/ 36 w 48"/>
                  <a:gd name="T49" fmla="*/ 29 h 39"/>
                  <a:gd name="T50" fmla="*/ 38 w 48"/>
                  <a:gd name="T51" fmla="*/ 26 h 39"/>
                  <a:gd name="T52" fmla="*/ 39 w 48"/>
                  <a:gd name="T53" fmla="*/ 19 h 39"/>
                  <a:gd name="T54" fmla="*/ 40 w 48"/>
                  <a:gd name="T55" fmla="*/ 12 h 39"/>
                  <a:gd name="T56" fmla="*/ 29 w 48"/>
                  <a:gd name="T5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39">
                    <a:moveTo>
                      <a:pt x="4" y="0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7"/>
                      <a:pt x="45" y="31"/>
                      <a:pt x="44" y="33"/>
                    </a:cubicBezTo>
                    <a:cubicBezTo>
                      <a:pt x="43" y="35"/>
                      <a:pt x="41" y="36"/>
                      <a:pt x="39" y="38"/>
                    </a:cubicBezTo>
                    <a:cubicBezTo>
                      <a:pt x="37" y="39"/>
                      <a:pt x="35" y="39"/>
                      <a:pt x="32" y="39"/>
                    </a:cubicBezTo>
                    <a:cubicBezTo>
                      <a:pt x="29" y="38"/>
                      <a:pt x="26" y="37"/>
                      <a:pt x="24" y="35"/>
                    </a:cubicBezTo>
                    <a:cubicBezTo>
                      <a:pt x="22" y="33"/>
                      <a:pt x="21" y="30"/>
                      <a:pt x="21" y="26"/>
                    </a:cubicBezTo>
                    <a:cubicBezTo>
                      <a:pt x="20" y="28"/>
                      <a:pt x="18" y="29"/>
                      <a:pt x="17" y="30"/>
                    </a:cubicBezTo>
                    <a:cubicBezTo>
                      <a:pt x="16" y="32"/>
                      <a:pt x="13" y="33"/>
                      <a:pt x="9" y="3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1"/>
                      <a:pt x="17" y="20"/>
                      <a:pt x="18" y="19"/>
                    </a:cubicBezTo>
                    <a:cubicBezTo>
                      <a:pt x="19" y="18"/>
                      <a:pt x="20" y="18"/>
                      <a:pt x="20" y="17"/>
                    </a:cubicBezTo>
                    <a:cubicBezTo>
                      <a:pt x="21" y="16"/>
                      <a:pt x="21" y="14"/>
                      <a:pt x="21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4" y="0"/>
                    </a:lnTo>
                    <a:close/>
                    <a:moveTo>
                      <a:pt x="29" y="11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7" y="25"/>
                      <a:pt x="28" y="26"/>
                    </a:cubicBezTo>
                    <a:cubicBezTo>
                      <a:pt x="28" y="27"/>
                      <a:pt x="28" y="28"/>
                      <a:pt x="29" y="28"/>
                    </a:cubicBezTo>
                    <a:cubicBezTo>
                      <a:pt x="30" y="29"/>
                      <a:pt x="31" y="30"/>
                      <a:pt x="32" y="30"/>
                    </a:cubicBezTo>
                    <a:cubicBezTo>
                      <a:pt x="34" y="30"/>
                      <a:pt x="35" y="30"/>
                      <a:pt x="36" y="29"/>
                    </a:cubicBezTo>
                    <a:cubicBezTo>
                      <a:pt x="37" y="28"/>
                      <a:pt x="38" y="27"/>
                      <a:pt x="38" y="26"/>
                    </a:cubicBezTo>
                    <a:cubicBezTo>
                      <a:pt x="38" y="25"/>
                      <a:pt x="39" y="23"/>
                      <a:pt x="39" y="19"/>
                    </a:cubicBezTo>
                    <a:cubicBezTo>
                      <a:pt x="40" y="12"/>
                      <a:pt x="40" y="12"/>
                      <a:pt x="40" y="12"/>
                    </a:cubicBez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îś1iḓê"/>
              <p:cNvSpPr/>
              <p:nvPr/>
            </p:nvSpPr>
            <p:spPr bwMode="auto">
              <a:xfrm>
                <a:off x="1641372" y="5312365"/>
                <a:ext cx="82550" cy="66675"/>
              </a:xfrm>
              <a:custGeom>
                <a:avLst/>
                <a:gdLst>
                  <a:gd name="T0" fmla="*/ 15 w 45"/>
                  <a:gd name="T1" fmla="*/ 0 h 36"/>
                  <a:gd name="T2" fmla="*/ 16 w 45"/>
                  <a:gd name="T3" fmla="*/ 8 h 36"/>
                  <a:gd name="T4" fmla="*/ 9 w 45"/>
                  <a:gd name="T5" fmla="*/ 12 h 36"/>
                  <a:gd name="T6" fmla="*/ 7 w 45"/>
                  <a:gd name="T7" fmla="*/ 18 h 36"/>
                  <a:gd name="T8" fmla="*/ 9 w 45"/>
                  <a:gd name="T9" fmla="*/ 25 h 36"/>
                  <a:gd name="T10" fmla="*/ 13 w 45"/>
                  <a:gd name="T11" fmla="*/ 27 h 36"/>
                  <a:gd name="T12" fmla="*/ 16 w 45"/>
                  <a:gd name="T13" fmla="*/ 26 h 36"/>
                  <a:gd name="T14" fmla="*/ 18 w 45"/>
                  <a:gd name="T15" fmla="*/ 23 h 36"/>
                  <a:gd name="T16" fmla="*/ 20 w 45"/>
                  <a:gd name="T17" fmla="*/ 15 h 36"/>
                  <a:gd name="T18" fmla="*/ 24 w 45"/>
                  <a:gd name="T19" fmla="*/ 5 h 36"/>
                  <a:gd name="T20" fmla="*/ 33 w 45"/>
                  <a:gd name="T21" fmla="*/ 1 h 36"/>
                  <a:gd name="T22" fmla="*/ 39 w 45"/>
                  <a:gd name="T23" fmla="*/ 3 h 36"/>
                  <a:gd name="T24" fmla="*/ 44 w 45"/>
                  <a:gd name="T25" fmla="*/ 9 h 36"/>
                  <a:gd name="T26" fmla="*/ 45 w 45"/>
                  <a:gd name="T27" fmla="*/ 17 h 36"/>
                  <a:gd name="T28" fmla="*/ 42 w 45"/>
                  <a:gd name="T29" fmla="*/ 30 h 36"/>
                  <a:gd name="T30" fmla="*/ 32 w 45"/>
                  <a:gd name="T31" fmla="*/ 34 h 36"/>
                  <a:gd name="T32" fmla="*/ 31 w 45"/>
                  <a:gd name="T33" fmla="*/ 25 h 36"/>
                  <a:gd name="T34" fmla="*/ 36 w 45"/>
                  <a:gd name="T35" fmla="*/ 23 h 36"/>
                  <a:gd name="T36" fmla="*/ 38 w 45"/>
                  <a:gd name="T37" fmla="*/ 17 h 36"/>
                  <a:gd name="T38" fmla="*/ 36 w 45"/>
                  <a:gd name="T39" fmla="*/ 11 h 36"/>
                  <a:gd name="T40" fmla="*/ 33 w 45"/>
                  <a:gd name="T41" fmla="*/ 10 h 36"/>
                  <a:gd name="T42" fmla="*/ 31 w 45"/>
                  <a:gd name="T43" fmla="*/ 11 h 36"/>
                  <a:gd name="T44" fmla="*/ 28 w 45"/>
                  <a:gd name="T45" fmla="*/ 19 h 36"/>
                  <a:gd name="T46" fmla="*/ 25 w 45"/>
                  <a:gd name="T47" fmla="*/ 29 h 36"/>
                  <a:gd name="T48" fmla="*/ 20 w 45"/>
                  <a:gd name="T49" fmla="*/ 34 h 36"/>
                  <a:gd name="T50" fmla="*/ 13 w 45"/>
                  <a:gd name="T51" fmla="*/ 36 h 36"/>
                  <a:gd name="T52" fmla="*/ 6 w 45"/>
                  <a:gd name="T53" fmla="*/ 33 h 36"/>
                  <a:gd name="T54" fmla="*/ 1 w 45"/>
                  <a:gd name="T55" fmla="*/ 28 h 36"/>
                  <a:gd name="T56" fmla="*/ 0 w 45"/>
                  <a:gd name="T57" fmla="*/ 18 h 36"/>
                  <a:gd name="T58" fmla="*/ 3 w 45"/>
                  <a:gd name="T59" fmla="*/ 5 h 36"/>
                  <a:gd name="T60" fmla="*/ 15 w 45"/>
                  <a:gd name="T6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36">
                    <a:moveTo>
                      <a:pt x="15" y="0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3" y="9"/>
                      <a:pt x="10" y="10"/>
                      <a:pt x="9" y="12"/>
                    </a:cubicBezTo>
                    <a:cubicBezTo>
                      <a:pt x="8" y="13"/>
                      <a:pt x="7" y="15"/>
                      <a:pt x="7" y="18"/>
                    </a:cubicBezTo>
                    <a:cubicBezTo>
                      <a:pt x="7" y="21"/>
                      <a:pt x="8" y="23"/>
                      <a:pt x="9" y="25"/>
                    </a:cubicBezTo>
                    <a:cubicBezTo>
                      <a:pt x="10" y="26"/>
                      <a:pt x="12" y="27"/>
                      <a:pt x="13" y="27"/>
                    </a:cubicBezTo>
                    <a:cubicBezTo>
                      <a:pt x="14" y="27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3"/>
                    </a:cubicBezTo>
                    <a:cubicBezTo>
                      <a:pt x="18" y="22"/>
                      <a:pt x="19" y="19"/>
                      <a:pt x="20" y="15"/>
                    </a:cubicBezTo>
                    <a:cubicBezTo>
                      <a:pt x="21" y="11"/>
                      <a:pt x="22" y="7"/>
                      <a:pt x="24" y="5"/>
                    </a:cubicBezTo>
                    <a:cubicBezTo>
                      <a:pt x="26" y="3"/>
                      <a:pt x="29" y="1"/>
                      <a:pt x="33" y="1"/>
                    </a:cubicBezTo>
                    <a:cubicBezTo>
                      <a:pt x="35" y="1"/>
                      <a:pt x="37" y="2"/>
                      <a:pt x="39" y="3"/>
                    </a:cubicBezTo>
                    <a:cubicBezTo>
                      <a:pt x="41" y="4"/>
                      <a:pt x="43" y="6"/>
                      <a:pt x="44" y="9"/>
                    </a:cubicBezTo>
                    <a:cubicBezTo>
                      <a:pt x="45" y="11"/>
                      <a:pt x="45" y="14"/>
                      <a:pt x="45" y="17"/>
                    </a:cubicBezTo>
                    <a:cubicBezTo>
                      <a:pt x="45" y="23"/>
                      <a:pt x="44" y="27"/>
                      <a:pt x="42" y="30"/>
                    </a:cubicBezTo>
                    <a:cubicBezTo>
                      <a:pt x="39" y="33"/>
                      <a:pt x="36" y="34"/>
                      <a:pt x="32" y="3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4" y="25"/>
                      <a:pt x="35" y="24"/>
                      <a:pt x="36" y="23"/>
                    </a:cubicBezTo>
                    <a:cubicBezTo>
                      <a:pt x="37" y="22"/>
                      <a:pt x="38" y="20"/>
                      <a:pt x="38" y="17"/>
                    </a:cubicBezTo>
                    <a:cubicBezTo>
                      <a:pt x="38" y="15"/>
                      <a:pt x="37" y="13"/>
                      <a:pt x="36" y="11"/>
                    </a:cubicBezTo>
                    <a:cubicBezTo>
                      <a:pt x="35" y="10"/>
                      <a:pt x="35" y="10"/>
                      <a:pt x="33" y="10"/>
                    </a:cubicBezTo>
                    <a:cubicBezTo>
                      <a:pt x="32" y="10"/>
                      <a:pt x="31" y="10"/>
                      <a:pt x="31" y="11"/>
                    </a:cubicBezTo>
                    <a:cubicBezTo>
                      <a:pt x="30" y="12"/>
                      <a:pt x="29" y="15"/>
                      <a:pt x="28" y="19"/>
                    </a:cubicBezTo>
                    <a:cubicBezTo>
                      <a:pt x="27" y="24"/>
                      <a:pt x="26" y="27"/>
                      <a:pt x="25" y="29"/>
                    </a:cubicBezTo>
                    <a:cubicBezTo>
                      <a:pt x="24" y="31"/>
                      <a:pt x="22" y="33"/>
                      <a:pt x="20" y="34"/>
                    </a:cubicBezTo>
                    <a:cubicBezTo>
                      <a:pt x="18" y="35"/>
                      <a:pt x="16" y="36"/>
                      <a:pt x="13" y="36"/>
                    </a:cubicBezTo>
                    <a:cubicBezTo>
                      <a:pt x="11" y="36"/>
                      <a:pt x="8" y="35"/>
                      <a:pt x="6" y="33"/>
                    </a:cubicBezTo>
                    <a:cubicBezTo>
                      <a:pt x="4" y="32"/>
                      <a:pt x="2" y="30"/>
                      <a:pt x="1" y="28"/>
                    </a:cubicBezTo>
                    <a:cubicBezTo>
                      <a:pt x="0" y="25"/>
                      <a:pt x="0" y="22"/>
                      <a:pt x="0" y="18"/>
                    </a:cubicBezTo>
                    <a:cubicBezTo>
                      <a:pt x="0" y="12"/>
                      <a:pt x="1" y="8"/>
                      <a:pt x="3" y="5"/>
                    </a:cubicBezTo>
                    <a:cubicBezTo>
                      <a:pt x="6" y="2"/>
                      <a:pt x="1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íş1ïḓe"/>
              <p:cNvSpPr/>
              <p:nvPr/>
            </p:nvSpPr>
            <p:spPr bwMode="auto">
              <a:xfrm>
                <a:off x="1642959" y="5385390"/>
                <a:ext cx="84138" cy="22225"/>
              </a:xfrm>
              <a:custGeom>
                <a:avLst/>
                <a:gdLst>
                  <a:gd name="T0" fmla="*/ 0 w 53"/>
                  <a:gd name="T1" fmla="*/ 5 h 14"/>
                  <a:gd name="T2" fmla="*/ 51 w 53"/>
                  <a:gd name="T3" fmla="*/ 0 h 14"/>
                  <a:gd name="T4" fmla="*/ 53 w 53"/>
                  <a:gd name="T5" fmla="*/ 11 h 14"/>
                  <a:gd name="T6" fmla="*/ 1 w 53"/>
                  <a:gd name="T7" fmla="*/ 14 h 14"/>
                  <a:gd name="T8" fmla="*/ 0 w 53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0" y="5"/>
                    </a:moveTo>
                    <a:lnTo>
                      <a:pt x="51" y="0"/>
                    </a:lnTo>
                    <a:lnTo>
                      <a:pt x="53" y="11"/>
                    </a:lnTo>
                    <a:lnTo>
                      <a:pt x="1" y="1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ïṩlîḋè"/>
              <p:cNvSpPr/>
              <p:nvPr/>
            </p:nvSpPr>
            <p:spPr bwMode="auto">
              <a:xfrm>
                <a:off x="1649309" y="5407615"/>
                <a:ext cx="84138" cy="66675"/>
              </a:xfrm>
              <a:custGeom>
                <a:avLst/>
                <a:gdLst>
                  <a:gd name="T0" fmla="*/ 0 w 53"/>
                  <a:gd name="T1" fmla="*/ 22 h 42"/>
                  <a:gd name="T2" fmla="*/ 42 w 53"/>
                  <a:gd name="T3" fmla="*/ 17 h 42"/>
                  <a:gd name="T4" fmla="*/ 39 w 53"/>
                  <a:gd name="T5" fmla="*/ 1 h 42"/>
                  <a:gd name="T6" fmla="*/ 49 w 53"/>
                  <a:gd name="T7" fmla="*/ 0 h 42"/>
                  <a:gd name="T8" fmla="*/ 53 w 53"/>
                  <a:gd name="T9" fmla="*/ 41 h 42"/>
                  <a:gd name="T10" fmla="*/ 45 w 53"/>
                  <a:gd name="T11" fmla="*/ 42 h 42"/>
                  <a:gd name="T12" fmla="*/ 43 w 53"/>
                  <a:gd name="T13" fmla="*/ 27 h 42"/>
                  <a:gd name="T14" fmla="*/ 1 w 53"/>
                  <a:gd name="T15" fmla="*/ 33 h 42"/>
                  <a:gd name="T16" fmla="*/ 0 w 53"/>
                  <a:gd name="T17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2">
                    <a:moveTo>
                      <a:pt x="0" y="22"/>
                    </a:moveTo>
                    <a:lnTo>
                      <a:pt x="42" y="17"/>
                    </a:lnTo>
                    <a:lnTo>
                      <a:pt x="39" y="1"/>
                    </a:lnTo>
                    <a:lnTo>
                      <a:pt x="49" y="0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43" y="27"/>
                    </a:lnTo>
                    <a:lnTo>
                      <a:pt x="1" y="33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ïṣľîďe"/>
              <p:cNvSpPr/>
              <p:nvPr/>
            </p:nvSpPr>
            <p:spPr bwMode="auto">
              <a:xfrm>
                <a:off x="1662009" y="5471115"/>
                <a:ext cx="90488" cy="73025"/>
              </a:xfrm>
              <a:custGeom>
                <a:avLst/>
                <a:gdLst>
                  <a:gd name="T0" fmla="*/ 0 w 57"/>
                  <a:gd name="T1" fmla="*/ 29 h 46"/>
                  <a:gd name="T2" fmla="*/ 21 w 57"/>
                  <a:gd name="T3" fmla="*/ 24 h 46"/>
                  <a:gd name="T4" fmla="*/ 45 w 57"/>
                  <a:gd name="T5" fmla="*/ 0 h 46"/>
                  <a:gd name="T6" fmla="*/ 49 w 57"/>
                  <a:gd name="T7" fmla="*/ 11 h 46"/>
                  <a:gd name="T8" fmla="*/ 31 w 57"/>
                  <a:gd name="T9" fmla="*/ 28 h 46"/>
                  <a:gd name="T10" fmla="*/ 53 w 57"/>
                  <a:gd name="T11" fmla="*/ 35 h 46"/>
                  <a:gd name="T12" fmla="*/ 57 w 57"/>
                  <a:gd name="T13" fmla="*/ 46 h 46"/>
                  <a:gd name="T14" fmla="*/ 23 w 57"/>
                  <a:gd name="T15" fmla="*/ 35 h 46"/>
                  <a:gd name="T16" fmla="*/ 2 w 57"/>
                  <a:gd name="T17" fmla="*/ 39 h 46"/>
                  <a:gd name="T18" fmla="*/ 0 w 57"/>
                  <a:gd name="T19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46">
                    <a:moveTo>
                      <a:pt x="0" y="29"/>
                    </a:moveTo>
                    <a:lnTo>
                      <a:pt x="21" y="24"/>
                    </a:lnTo>
                    <a:lnTo>
                      <a:pt x="45" y="0"/>
                    </a:lnTo>
                    <a:lnTo>
                      <a:pt x="49" y="11"/>
                    </a:lnTo>
                    <a:lnTo>
                      <a:pt x="31" y="28"/>
                    </a:lnTo>
                    <a:lnTo>
                      <a:pt x="53" y="35"/>
                    </a:lnTo>
                    <a:lnTo>
                      <a:pt x="57" y="46"/>
                    </a:lnTo>
                    <a:lnTo>
                      <a:pt x="23" y="35"/>
                    </a:lnTo>
                    <a:lnTo>
                      <a:pt x="2" y="3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íśļiḓe"/>
              <p:cNvSpPr/>
              <p:nvPr/>
            </p:nvSpPr>
            <p:spPr bwMode="auto">
              <a:xfrm>
                <a:off x="1704872" y="5609228"/>
                <a:ext cx="85725" cy="80963"/>
              </a:xfrm>
              <a:custGeom>
                <a:avLst/>
                <a:gdLst>
                  <a:gd name="T0" fmla="*/ 15 w 47"/>
                  <a:gd name="T1" fmla="*/ 2 h 44"/>
                  <a:gd name="T2" fmla="*/ 26 w 47"/>
                  <a:gd name="T3" fmla="*/ 0 h 44"/>
                  <a:gd name="T4" fmla="*/ 33 w 47"/>
                  <a:gd name="T5" fmla="*/ 1 h 44"/>
                  <a:gd name="T6" fmla="*/ 39 w 47"/>
                  <a:gd name="T7" fmla="*/ 4 h 44"/>
                  <a:gd name="T8" fmla="*/ 44 w 47"/>
                  <a:gd name="T9" fmla="*/ 12 h 44"/>
                  <a:gd name="T10" fmla="*/ 45 w 47"/>
                  <a:gd name="T11" fmla="*/ 29 h 44"/>
                  <a:gd name="T12" fmla="*/ 32 w 47"/>
                  <a:gd name="T13" fmla="*/ 41 h 44"/>
                  <a:gd name="T14" fmla="*/ 15 w 47"/>
                  <a:gd name="T15" fmla="*/ 43 h 44"/>
                  <a:gd name="T16" fmla="*/ 3 w 47"/>
                  <a:gd name="T17" fmla="*/ 31 h 44"/>
                  <a:gd name="T18" fmla="*/ 2 w 47"/>
                  <a:gd name="T19" fmla="*/ 14 h 44"/>
                  <a:gd name="T20" fmla="*/ 15 w 47"/>
                  <a:gd name="T21" fmla="*/ 2 h 44"/>
                  <a:gd name="T22" fmla="*/ 19 w 47"/>
                  <a:gd name="T23" fmla="*/ 10 h 44"/>
                  <a:gd name="T24" fmla="*/ 10 w 47"/>
                  <a:gd name="T25" fmla="*/ 18 h 44"/>
                  <a:gd name="T26" fmla="*/ 10 w 47"/>
                  <a:gd name="T27" fmla="*/ 28 h 44"/>
                  <a:gd name="T28" fmla="*/ 17 w 47"/>
                  <a:gd name="T29" fmla="*/ 34 h 44"/>
                  <a:gd name="T30" fmla="*/ 29 w 47"/>
                  <a:gd name="T31" fmla="*/ 33 h 44"/>
                  <a:gd name="T32" fmla="*/ 38 w 47"/>
                  <a:gd name="T33" fmla="*/ 25 h 44"/>
                  <a:gd name="T34" fmla="*/ 37 w 47"/>
                  <a:gd name="T35" fmla="*/ 16 h 44"/>
                  <a:gd name="T36" fmla="*/ 30 w 47"/>
                  <a:gd name="T37" fmla="*/ 9 h 44"/>
                  <a:gd name="T38" fmla="*/ 19 w 47"/>
                  <a:gd name="T39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4">
                    <a:moveTo>
                      <a:pt x="15" y="2"/>
                    </a:moveTo>
                    <a:cubicBezTo>
                      <a:pt x="19" y="0"/>
                      <a:pt x="23" y="0"/>
                      <a:pt x="26" y="0"/>
                    </a:cubicBezTo>
                    <a:cubicBezTo>
                      <a:pt x="28" y="0"/>
                      <a:pt x="31" y="0"/>
                      <a:pt x="33" y="1"/>
                    </a:cubicBezTo>
                    <a:cubicBezTo>
                      <a:pt x="35" y="2"/>
                      <a:pt x="37" y="3"/>
                      <a:pt x="39" y="4"/>
                    </a:cubicBezTo>
                    <a:cubicBezTo>
                      <a:pt x="41" y="6"/>
                      <a:pt x="43" y="9"/>
                      <a:pt x="44" y="12"/>
                    </a:cubicBezTo>
                    <a:cubicBezTo>
                      <a:pt x="47" y="18"/>
                      <a:pt x="47" y="24"/>
                      <a:pt x="45" y="29"/>
                    </a:cubicBezTo>
                    <a:cubicBezTo>
                      <a:pt x="43" y="34"/>
                      <a:pt x="39" y="38"/>
                      <a:pt x="32" y="41"/>
                    </a:cubicBezTo>
                    <a:cubicBezTo>
                      <a:pt x="26" y="44"/>
                      <a:pt x="20" y="44"/>
                      <a:pt x="15" y="43"/>
                    </a:cubicBezTo>
                    <a:cubicBezTo>
                      <a:pt x="9" y="41"/>
                      <a:pt x="5" y="37"/>
                      <a:pt x="3" y="31"/>
                    </a:cubicBezTo>
                    <a:cubicBezTo>
                      <a:pt x="0" y="25"/>
                      <a:pt x="0" y="19"/>
                      <a:pt x="2" y="14"/>
                    </a:cubicBezTo>
                    <a:cubicBezTo>
                      <a:pt x="4" y="9"/>
                      <a:pt x="8" y="5"/>
                      <a:pt x="15" y="2"/>
                    </a:cubicBezTo>
                    <a:close/>
                    <a:moveTo>
                      <a:pt x="19" y="10"/>
                    </a:moveTo>
                    <a:cubicBezTo>
                      <a:pt x="14" y="12"/>
                      <a:pt x="11" y="15"/>
                      <a:pt x="10" y="18"/>
                    </a:cubicBezTo>
                    <a:cubicBezTo>
                      <a:pt x="8" y="21"/>
                      <a:pt x="8" y="24"/>
                      <a:pt x="10" y="28"/>
                    </a:cubicBezTo>
                    <a:cubicBezTo>
                      <a:pt x="11" y="31"/>
                      <a:pt x="13" y="33"/>
                      <a:pt x="17" y="34"/>
                    </a:cubicBezTo>
                    <a:cubicBezTo>
                      <a:pt x="20" y="35"/>
                      <a:pt x="24" y="35"/>
                      <a:pt x="29" y="33"/>
                    </a:cubicBezTo>
                    <a:cubicBezTo>
                      <a:pt x="33" y="31"/>
                      <a:pt x="36" y="28"/>
                      <a:pt x="38" y="25"/>
                    </a:cubicBezTo>
                    <a:cubicBezTo>
                      <a:pt x="39" y="22"/>
                      <a:pt x="39" y="19"/>
                      <a:pt x="37" y="16"/>
                    </a:cubicBezTo>
                    <a:cubicBezTo>
                      <a:pt x="36" y="12"/>
                      <a:pt x="34" y="10"/>
                      <a:pt x="30" y="9"/>
                    </a:cubicBezTo>
                    <a:cubicBezTo>
                      <a:pt x="27" y="8"/>
                      <a:pt x="23" y="8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î$ḷïďe"/>
              <p:cNvSpPr/>
              <p:nvPr/>
            </p:nvSpPr>
            <p:spPr bwMode="auto">
              <a:xfrm>
                <a:off x="1733447" y="5675903"/>
                <a:ext cx="98425" cy="66675"/>
              </a:xfrm>
              <a:custGeom>
                <a:avLst/>
                <a:gdLst>
                  <a:gd name="T0" fmla="*/ 0 w 62"/>
                  <a:gd name="T1" fmla="*/ 26 h 42"/>
                  <a:gd name="T2" fmla="*/ 45 w 62"/>
                  <a:gd name="T3" fmla="*/ 0 h 42"/>
                  <a:gd name="T4" fmla="*/ 62 w 62"/>
                  <a:gd name="T5" fmla="*/ 30 h 42"/>
                  <a:gd name="T6" fmla="*/ 55 w 62"/>
                  <a:gd name="T7" fmla="*/ 35 h 42"/>
                  <a:gd name="T8" fmla="*/ 43 w 62"/>
                  <a:gd name="T9" fmla="*/ 14 h 42"/>
                  <a:gd name="T10" fmla="*/ 32 w 62"/>
                  <a:gd name="T11" fmla="*/ 20 h 42"/>
                  <a:gd name="T12" fmla="*/ 43 w 62"/>
                  <a:gd name="T13" fmla="*/ 38 h 42"/>
                  <a:gd name="T14" fmla="*/ 35 w 62"/>
                  <a:gd name="T15" fmla="*/ 42 h 42"/>
                  <a:gd name="T16" fmla="*/ 25 w 62"/>
                  <a:gd name="T17" fmla="*/ 23 h 42"/>
                  <a:gd name="T18" fmla="*/ 6 w 62"/>
                  <a:gd name="T19" fmla="*/ 35 h 42"/>
                  <a:gd name="T20" fmla="*/ 0 w 62"/>
                  <a:gd name="T2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42">
                    <a:moveTo>
                      <a:pt x="0" y="26"/>
                    </a:moveTo>
                    <a:lnTo>
                      <a:pt x="45" y="0"/>
                    </a:lnTo>
                    <a:lnTo>
                      <a:pt x="62" y="30"/>
                    </a:lnTo>
                    <a:lnTo>
                      <a:pt x="55" y="35"/>
                    </a:lnTo>
                    <a:lnTo>
                      <a:pt x="43" y="14"/>
                    </a:lnTo>
                    <a:lnTo>
                      <a:pt x="32" y="20"/>
                    </a:lnTo>
                    <a:lnTo>
                      <a:pt x="43" y="38"/>
                    </a:lnTo>
                    <a:lnTo>
                      <a:pt x="35" y="42"/>
                    </a:lnTo>
                    <a:lnTo>
                      <a:pt x="25" y="23"/>
                    </a:lnTo>
                    <a:lnTo>
                      <a:pt x="6" y="35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îśḻîḍe"/>
              <p:cNvSpPr/>
              <p:nvPr/>
            </p:nvSpPr>
            <p:spPr bwMode="auto">
              <a:xfrm>
                <a:off x="1812822" y="5785440"/>
                <a:ext cx="85725" cy="82550"/>
              </a:xfrm>
              <a:custGeom>
                <a:avLst/>
                <a:gdLst>
                  <a:gd name="T0" fmla="*/ 6 w 46"/>
                  <a:gd name="T1" fmla="*/ 13 h 45"/>
                  <a:gd name="T2" fmla="*/ 12 w 46"/>
                  <a:gd name="T3" fmla="*/ 19 h 45"/>
                  <a:gd name="T4" fmla="*/ 9 w 46"/>
                  <a:gd name="T5" fmla="*/ 26 h 45"/>
                  <a:gd name="T6" fmla="*/ 11 w 46"/>
                  <a:gd name="T7" fmla="*/ 32 h 45"/>
                  <a:gd name="T8" fmla="*/ 17 w 46"/>
                  <a:gd name="T9" fmla="*/ 36 h 45"/>
                  <a:gd name="T10" fmla="*/ 22 w 46"/>
                  <a:gd name="T11" fmla="*/ 35 h 45"/>
                  <a:gd name="T12" fmla="*/ 23 w 46"/>
                  <a:gd name="T13" fmla="*/ 32 h 45"/>
                  <a:gd name="T14" fmla="*/ 22 w 46"/>
                  <a:gd name="T15" fmla="*/ 29 h 45"/>
                  <a:gd name="T16" fmla="*/ 19 w 46"/>
                  <a:gd name="T17" fmla="*/ 22 h 45"/>
                  <a:gd name="T18" fmla="*/ 16 w 46"/>
                  <a:gd name="T19" fmla="*/ 12 h 45"/>
                  <a:gd name="T20" fmla="*/ 21 w 46"/>
                  <a:gd name="T21" fmla="*/ 3 h 45"/>
                  <a:gd name="T22" fmla="*/ 27 w 46"/>
                  <a:gd name="T23" fmla="*/ 0 h 45"/>
                  <a:gd name="T24" fmla="*/ 34 w 46"/>
                  <a:gd name="T25" fmla="*/ 2 h 45"/>
                  <a:gd name="T26" fmla="*/ 40 w 46"/>
                  <a:gd name="T27" fmla="*/ 8 h 45"/>
                  <a:gd name="T28" fmla="*/ 45 w 46"/>
                  <a:gd name="T29" fmla="*/ 19 h 45"/>
                  <a:gd name="T30" fmla="*/ 41 w 46"/>
                  <a:gd name="T31" fmla="*/ 29 h 45"/>
                  <a:gd name="T32" fmla="*/ 35 w 46"/>
                  <a:gd name="T33" fmla="*/ 22 h 45"/>
                  <a:gd name="T34" fmla="*/ 37 w 46"/>
                  <a:gd name="T35" fmla="*/ 17 h 45"/>
                  <a:gd name="T36" fmla="*/ 35 w 46"/>
                  <a:gd name="T37" fmla="*/ 12 h 45"/>
                  <a:gd name="T38" fmla="*/ 30 w 46"/>
                  <a:gd name="T39" fmla="*/ 8 h 45"/>
                  <a:gd name="T40" fmla="*/ 27 w 46"/>
                  <a:gd name="T41" fmla="*/ 9 h 45"/>
                  <a:gd name="T42" fmla="*/ 25 w 46"/>
                  <a:gd name="T43" fmla="*/ 12 h 45"/>
                  <a:gd name="T44" fmla="*/ 28 w 46"/>
                  <a:gd name="T45" fmla="*/ 20 h 45"/>
                  <a:gd name="T46" fmla="*/ 32 w 46"/>
                  <a:gd name="T47" fmla="*/ 29 h 45"/>
                  <a:gd name="T48" fmla="*/ 31 w 46"/>
                  <a:gd name="T49" fmla="*/ 36 h 45"/>
                  <a:gd name="T50" fmla="*/ 27 w 46"/>
                  <a:gd name="T51" fmla="*/ 42 h 45"/>
                  <a:gd name="T52" fmla="*/ 20 w 46"/>
                  <a:gd name="T53" fmla="*/ 45 h 45"/>
                  <a:gd name="T54" fmla="*/ 13 w 46"/>
                  <a:gd name="T55" fmla="*/ 43 h 45"/>
                  <a:gd name="T56" fmla="*/ 6 w 46"/>
                  <a:gd name="T57" fmla="*/ 37 h 45"/>
                  <a:gd name="T58" fmla="*/ 0 w 46"/>
                  <a:gd name="T59" fmla="*/ 24 h 45"/>
                  <a:gd name="T60" fmla="*/ 6 w 46"/>
                  <a:gd name="T61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45">
                    <a:moveTo>
                      <a:pt x="6" y="13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21"/>
                      <a:pt x="9" y="24"/>
                      <a:pt x="9" y="26"/>
                    </a:cubicBezTo>
                    <a:cubicBezTo>
                      <a:pt x="9" y="28"/>
                      <a:pt x="10" y="30"/>
                      <a:pt x="11" y="32"/>
                    </a:cubicBezTo>
                    <a:cubicBezTo>
                      <a:pt x="13" y="34"/>
                      <a:pt x="15" y="35"/>
                      <a:pt x="17" y="36"/>
                    </a:cubicBezTo>
                    <a:cubicBezTo>
                      <a:pt x="19" y="36"/>
                      <a:pt x="20" y="36"/>
                      <a:pt x="22" y="35"/>
                    </a:cubicBezTo>
                    <a:cubicBezTo>
                      <a:pt x="22" y="34"/>
                      <a:pt x="23" y="33"/>
                      <a:pt x="23" y="32"/>
                    </a:cubicBezTo>
                    <a:cubicBezTo>
                      <a:pt x="23" y="32"/>
                      <a:pt x="23" y="30"/>
                      <a:pt x="22" y="29"/>
                    </a:cubicBezTo>
                    <a:cubicBezTo>
                      <a:pt x="22" y="28"/>
                      <a:pt x="21" y="26"/>
                      <a:pt x="19" y="22"/>
                    </a:cubicBezTo>
                    <a:cubicBezTo>
                      <a:pt x="17" y="18"/>
                      <a:pt x="16" y="14"/>
                      <a:pt x="16" y="12"/>
                    </a:cubicBezTo>
                    <a:cubicBezTo>
                      <a:pt x="17" y="8"/>
                      <a:pt x="18" y="5"/>
                      <a:pt x="21" y="3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9" y="0"/>
                      <a:pt x="31" y="1"/>
                      <a:pt x="34" y="2"/>
                    </a:cubicBezTo>
                    <a:cubicBezTo>
                      <a:pt x="36" y="3"/>
                      <a:pt x="38" y="5"/>
                      <a:pt x="40" y="8"/>
                    </a:cubicBezTo>
                    <a:cubicBezTo>
                      <a:pt x="44" y="12"/>
                      <a:pt x="46" y="16"/>
                      <a:pt x="45" y="19"/>
                    </a:cubicBezTo>
                    <a:cubicBezTo>
                      <a:pt x="45" y="23"/>
                      <a:pt x="44" y="26"/>
                      <a:pt x="41" y="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1"/>
                      <a:pt x="37" y="19"/>
                      <a:pt x="37" y="17"/>
                    </a:cubicBezTo>
                    <a:cubicBezTo>
                      <a:pt x="37" y="16"/>
                      <a:pt x="36" y="14"/>
                      <a:pt x="35" y="12"/>
                    </a:cubicBezTo>
                    <a:cubicBezTo>
                      <a:pt x="33" y="10"/>
                      <a:pt x="31" y="9"/>
                      <a:pt x="30" y="8"/>
                    </a:cubicBezTo>
                    <a:cubicBezTo>
                      <a:pt x="28" y="8"/>
                      <a:pt x="27" y="8"/>
                      <a:pt x="27" y="9"/>
                    </a:cubicBez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6" y="16"/>
                      <a:pt x="28" y="20"/>
                    </a:cubicBezTo>
                    <a:cubicBezTo>
                      <a:pt x="30" y="24"/>
                      <a:pt x="31" y="27"/>
                      <a:pt x="32" y="29"/>
                    </a:cubicBezTo>
                    <a:cubicBezTo>
                      <a:pt x="32" y="32"/>
                      <a:pt x="32" y="34"/>
                      <a:pt x="31" y="36"/>
                    </a:cubicBezTo>
                    <a:cubicBezTo>
                      <a:pt x="31" y="38"/>
                      <a:pt x="29" y="40"/>
                      <a:pt x="27" y="42"/>
                    </a:cubicBezTo>
                    <a:cubicBezTo>
                      <a:pt x="25" y="43"/>
                      <a:pt x="23" y="44"/>
                      <a:pt x="20" y="45"/>
                    </a:cubicBezTo>
                    <a:cubicBezTo>
                      <a:pt x="18" y="45"/>
                      <a:pt x="15" y="44"/>
                      <a:pt x="13" y="43"/>
                    </a:cubicBezTo>
                    <a:cubicBezTo>
                      <a:pt x="10" y="42"/>
                      <a:pt x="8" y="40"/>
                      <a:pt x="6" y="37"/>
                    </a:cubicBezTo>
                    <a:cubicBezTo>
                      <a:pt x="2" y="32"/>
                      <a:pt x="0" y="28"/>
                      <a:pt x="0" y="24"/>
                    </a:cubicBezTo>
                    <a:cubicBezTo>
                      <a:pt x="1" y="20"/>
                      <a:pt x="2" y="17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í$ļîḋê"/>
              <p:cNvSpPr/>
              <p:nvPr/>
            </p:nvSpPr>
            <p:spPr bwMode="auto">
              <a:xfrm>
                <a:off x="1868384" y="5844178"/>
                <a:ext cx="82550" cy="82550"/>
              </a:xfrm>
              <a:custGeom>
                <a:avLst/>
                <a:gdLst>
                  <a:gd name="T0" fmla="*/ 25 w 45"/>
                  <a:gd name="T1" fmla="*/ 33 h 45"/>
                  <a:gd name="T2" fmla="*/ 29 w 45"/>
                  <a:gd name="T3" fmla="*/ 41 h 45"/>
                  <a:gd name="T4" fmla="*/ 17 w 45"/>
                  <a:gd name="T5" fmla="*/ 44 h 45"/>
                  <a:gd name="T6" fmla="*/ 6 w 45"/>
                  <a:gd name="T7" fmla="*/ 38 h 45"/>
                  <a:gd name="T8" fmla="*/ 0 w 45"/>
                  <a:gd name="T9" fmla="*/ 24 h 45"/>
                  <a:gd name="T10" fmla="*/ 8 w 45"/>
                  <a:gd name="T11" fmla="*/ 8 h 45"/>
                  <a:gd name="T12" fmla="*/ 24 w 45"/>
                  <a:gd name="T13" fmla="*/ 0 h 45"/>
                  <a:gd name="T14" fmla="*/ 39 w 45"/>
                  <a:gd name="T15" fmla="*/ 7 h 45"/>
                  <a:gd name="T16" fmla="*/ 45 w 45"/>
                  <a:gd name="T17" fmla="*/ 19 h 45"/>
                  <a:gd name="T18" fmla="*/ 42 w 45"/>
                  <a:gd name="T19" fmla="*/ 28 h 45"/>
                  <a:gd name="T20" fmla="*/ 34 w 45"/>
                  <a:gd name="T21" fmla="*/ 23 h 45"/>
                  <a:gd name="T22" fmla="*/ 36 w 45"/>
                  <a:gd name="T23" fmla="*/ 17 h 45"/>
                  <a:gd name="T24" fmla="*/ 33 w 45"/>
                  <a:gd name="T25" fmla="*/ 12 h 45"/>
                  <a:gd name="T26" fmla="*/ 25 w 45"/>
                  <a:gd name="T27" fmla="*/ 9 h 45"/>
                  <a:gd name="T28" fmla="*/ 15 w 45"/>
                  <a:gd name="T29" fmla="*/ 14 h 45"/>
                  <a:gd name="T30" fmla="*/ 8 w 45"/>
                  <a:gd name="T31" fmla="*/ 25 h 45"/>
                  <a:gd name="T32" fmla="*/ 11 w 45"/>
                  <a:gd name="T33" fmla="*/ 33 h 45"/>
                  <a:gd name="T34" fmla="*/ 17 w 45"/>
                  <a:gd name="T35" fmla="*/ 36 h 45"/>
                  <a:gd name="T36" fmla="*/ 25 w 45"/>
                  <a:gd name="T37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5">
                    <a:moveTo>
                      <a:pt x="25" y="33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5"/>
                      <a:pt x="17" y="44"/>
                    </a:cubicBezTo>
                    <a:cubicBezTo>
                      <a:pt x="13" y="44"/>
                      <a:pt x="9" y="42"/>
                      <a:pt x="6" y="38"/>
                    </a:cubicBezTo>
                    <a:cubicBezTo>
                      <a:pt x="2" y="34"/>
                      <a:pt x="0" y="29"/>
                      <a:pt x="0" y="24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8" y="1"/>
                      <a:pt x="24" y="0"/>
                    </a:cubicBezTo>
                    <a:cubicBezTo>
                      <a:pt x="29" y="0"/>
                      <a:pt x="34" y="2"/>
                      <a:pt x="39" y="7"/>
                    </a:cubicBezTo>
                    <a:cubicBezTo>
                      <a:pt x="42" y="10"/>
                      <a:pt x="44" y="15"/>
                      <a:pt x="45" y="19"/>
                    </a:cubicBezTo>
                    <a:cubicBezTo>
                      <a:pt x="45" y="22"/>
                      <a:pt x="44" y="25"/>
                      <a:pt x="42" y="28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21"/>
                      <a:pt x="36" y="19"/>
                      <a:pt x="36" y="17"/>
                    </a:cubicBezTo>
                    <a:cubicBezTo>
                      <a:pt x="36" y="15"/>
                      <a:pt x="35" y="13"/>
                      <a:pt x="33" y="12"/>
                    </a:cubicBezTo>
                    <a:cubicBezTo>
                      <a:pt x="31" y="9"/>
                      <a:pt x="28" y="8"/>
                      <a:pt x="25" y="9"/>
                    </a:cubicBezTo>
                    <a:cubicBezTo>
                      <a:pt x="22" y="9"/>
                      <a:pt x="18" y="11"/>
                      <a:pt x="15" y="14"/>
                    </a:cubicBezTo>
                    <a:cubicBezTo>
                      <a:pt x="11" y="18"/>
                      <a:pt x="9" y="22"/>
                      <a:pt x="8" y="25"/>
                    </a:cubicBezTo>
                    <a:cubicBezTo>
                      <a:pt x="8" y="28"/>
                      <a:pt x="9" y="31"/>
                      <a:pt x="11" y="33"/>
                    </a:cubicBezTo>
                    <a:cubicBezTo>
                      <a:pt x="13" y="35"/>
                      <a:pt x="15" y="36"/>
                      <a:pt x="17" y="36"/>
                    </a:cubicBezTo>
                    <a:cubicBezTo>
                      <a:pt x="20" y="36"/>
                      <a:pt x="22" y="35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íṩḷiḋé"/>
              <p:cNvSpPr/>
              <p:nvPr/>
            </p:nvSpPr>
            <p:spPr bwMode="auto">
              <a:xfrm>
                <a:off x="1916009" y="5887040"/>
                <a:ext cx="65088" cy="71438"/>
              </a:xfrm>
              <a:custGeom>
                <a:avLst/>
                <a:gdLst>
                  <a:gd name="T0" fmla="*/ 0 w 41"/>
                  <a:gd name="T1" fmla="*/ 38 h 45"/>
                  <a:gd name="T2" fmla="*/ 34 w 41"/>
                  <a:gd name="T3" fmla="*/ 0 h 45"/>
                  <a:gd name="T4" fmla="*/ 41 w 41"/>
                  <a:gd name="T5" fmla="*/ 6 h 45"/>
                  <a:gd name="T6" fmla="*/ 8 w 41"/>
                  <a:gd name="T7" fmla="*/ 45 h 45"/>
                  <a:gd name="T8" fmla="*/ 0 w 41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0" y="38"/>
                    </a:moveTo>
                    <a:lnTo>
                      <a:pt x="34" y="0"/>
                    </a:lnTo>
                    <a:lnTo>
                      <a:pt x="41" y="6"/>
                    </a:lnTo>
                    <a:lnTo>
                      <a:pt x="8" y="45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îsľïďé"/>
              <p:cNvSpPr/>
              <p:nvPr/>
            </p:nvSpPr>
            <p:spPr bwMode="auto">
              <a:xfrm>
                <a:off x="1941409" y="5904503"/>
                <a:ext cx="96838" cy="101600"/>
              </a:xfrm>
              <a:custGeom>
                <a:avLst/>
                <a:gdLst>
                  <a:gd name="T0" fmla="*/ 0 w 61"/>
                  <a:gd name="T1" fmla="*/ 41 h 64"/>
                  <a:gd name="T2" fmla="*/ 31 w 61"/>
                  <a:gd name="T3" fmla="*/ 0 h 64"/>
                  <a:gd name="T4" fmla="*/ 61 w 61"/>
                  <a:gd name="T5" fmla="*/ 22 h 64"/>
                  <a:gd name="T6" fmla="*/ 56 w 61"/>
                  <a:gd name="T7" fmla="*/ 29 h 64"/>
                  <a:gd name="T8" fmla="*/ 34 w 61"/>
                  <a:gd name="T9" fmla="*/ 13 h 64"/>
                  <a:gd name="T10" fmla="*/ 27 w 61"/>
                  <a:gd name="T11" fmla="*/ 22 h 64"/>
                  <a:gd name="T12" fmla="*/ 47 w 61"/>
                  <a:gd name="T13" fmla="*/ 37 h 64"/>
                  <a:gd name="T14" fmla="*/ 42 w 61"/>
                  <a:gd name="T15" fmla="*/ 44 h 64"/>
                  <a:gd name="T16" fmla="*/ 21 w 61"/>
                  <a:gd name="T17" fmla="*/ 29 h 64"/>
                  <a:gd name="T18" fmla="*/ 13 w 61"/>
                  <a:gd name="T19" fmla="*/ 40 h 64"/>
                  <a:gd name="T20" fmla="*/ 36 w 61"/>
                  <a:gd name="T21" fmla="*/ 57 h 64"/>
                  <a:gd name="T22" fmla="*/ 31 w 61"/>
                  <a:gd name="T23" fmla="*/ 64 h 64"/>
                  <a:gd name="T24" fmla="*/ 0 w 61"/>
                  <a:gd name="T25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4">
                    <a:moveTo>
                      <a:pt x="0" y="41"/>
                    </a:moveTo>
                    <a:lnTo>
                      <a:pt x="31" y="0"/>
                    </a:lnTo>
                    <a:lnTo>
                      <a:pt x="61" y="22"/>
                    </a:lnTo>
                    <a:lnTo>
                      <a:pt x="56" y="29"/>
                    </a:lnTo>
                    <a:lnTo>
                      <a:pt x="34" y="13"/>
                    </a:lnTo>
                    <a:lnTo>
                      <a:pt x="27" y="22"/>
                    </a:lnTo>
                    <a:lnTo>
                      <a:pt x="47" y="37"/>
                    </a:lnTo>
                    <a:lnTo>
                      <a:pt x="42" y="44"/>
                    </a:lnTo>
                    <a:lnTo>
                      <a:pt x="21" y="29"/>
                    </a:lnTo>
                    <a:lnTo>
                      <a:pt x="13" y="40"/>
                    </a:lnTo>
                    <a:lnTo>
                      <a:pt x="36" y="57"/>
                    </a:lnTo>
                    <a:lnTo>
                      <a:pt x="31" y="64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íśliḋé"/>
              <p:cNvSpPr/>
              <p:nvPr/>
            </p:nvSpPr>
            <p:spPr bwMode="auto">
              <a:xfrm>
                <a:off x="2004909" y="5947365"/>
                <a:ext cx="96838" cy="101600"/>
              </a:xfrm>
              <a:custGeom>
                <a:avLst/>
                <a:gdLst>
                  <a:gd name="T0" fmla="*/ 0 w 61"/>
                  <a:gd name="T1" fmla="*/ 43 h 64"/>
                  <a:gd name="T2" fmla="*/ 27 w 61"/>
                  <a:gd name="T3" fmla="*/ 0 h 64"/>
                  <a:gd name="T4" fmla="*/ 35 w 61"/>
                  <a:gd name="T5" fmla="*/ 5 h 64"/>
                  <a:gd name="T6" fmla="*/ 36 w 61"/>
                  <a:gd name="T7" fmla="*/ 45 h 64"/>
                  <a:gd name="T8" fmla="*/ 53 w 61"/>
                  <a:gd name="T9" fmla="*/ 15 h 64"/>
                  <a:gd name="T10" fmla="*/ 61 w 61"/>
                  <a:gd name="T11" fmla="*/ 21 h 64"/>
                  <a:gd name="T12" fmla="*/ 35 w 61"/>
                  <a:gd name="T13" fmla="*/ 64 h 64"/>
                  <a:gd name="T14" fmla="*/ 27 w 61"/>
                  <a:gd name="T15" fmla="*/ 59 h 64"/>
                  <a:gd name="T16" fmla="*/ 25 w 61"/>
                  <a:gd name="T17" fmla="*/ 20 h 64"/>
                  <a:gd name="T18" fmla="*/ 8 w 61"/>
                  <a:gd name="T19" fmla="*/ 49 h 64"/>
                  <a:gd name="T20" fmla="*/ 0 w 61"/>
                  <a:gd name="T21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4">
                    <a:moveTo>
                      <a:pt x="0" y="43"/>
                    </a:moveTo>
                    <a:lnTo>
                      <a:pt x="27" y="0"/>
                    </a:lnTo>
                    <a:lnTo>
                      <a:pt x="35" y="5"/>
                    </a:lnTo>
                    <a:lnTo>
                      <a:pt x="36" y="45"/>
                    </a:lnTo>
                    <a:lnTo>
                      <a:pt x="53" y="15"/>
                    </a:lnTo>
                    <a:lnTo>
                      <a:pt x="61" y="21"/>
                    </a:lnTo>
                    <a:lnTo>
                      <a:pt x="35" y="64"/>
                    </a:lnTo>
                    <a:lnTo>
                      <a:pt x="27" y="59"/>
                    </a:lnTo>
                    <a:lnTo>
                      <a:pt x="25" y="20"/>
                    </a:lnTo>
                    <a:lnTo>
                      <a:pt x="8" y="49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iSļiďê"/>
              <p:cNvSpPr/>
              <p:nvPr/>
            </p:nvSpPr>
            <p:spPr bwMode="auto">
              <a:xfrm>
                <a:off x="2087459" y="5993403"/>
                <a:ext cx="79375" cy="87313"/>
              </a:xfrm>
              <a:custGeom>
                <a:avLst/>
                <a:gdLst>
                  <a:gd name="T0" fmla="*/ 28 w 43"/>
                  <a:gd name="T1" fmla="*/ 33 h 47"/>
                  <a:gd name="T2" fmla="*/ 34 w 43"/>
                  <a:gd name="T3" fmla="*/ 39 h 47"/>
                  <a:gd name="T4" fmla="*/ 24 w 43"/>
                  <a:gd name="T5" fmla="*/ 46 h 47"/>
                  <a:gd name="T6" fmla="*/ 12 w 43"/>
                  <a:gd name="T7" fmla="*/ 44 h 47"/>
                  <a:gd name="T8" fmla="*/ 1 w 43"/>
                  <a:gd name="T9" fmla="*/ 33 h 47"/>
                  <a:gd name="T10" fmla="*/ 3 w 43"/>
                  <a:gd name="T11" fmla="*/ 15 h 47"/>
                  <a:gd name="T12" fmla="*/ 15 w 43"/>
                  <a:gd name="T13" fmla="*/ 2 h 47"/>
                  <a:gd name="T14" fmla="*/ 32 w 43"/>
                  <a:gd name="T15" fmla="*/ 3 h 47"/>
                  <a:gd name="T16" fmla="*/ 41 w 43"/>
                  <a:gd name="T17" fmla="*/ 13 h 47"/>
                  <a:gd name="T18" fmla="*/ 42 w 43"/>
                  <a:gd name="T19" fmla="*/ 22 h 47"/>
                  <a:gd name="T20" fmla="*/ 33 w 43"/>
                  <a:gd name="T21" fmla="*/ 20 h 47"/>
                  <a:gd name="T22" fmla="*/ 33 w 43"/>
                  <a:gd name="T23" fmla="*/ 14 h 47"/>
                  <a:gd name="T24" fmla="*/ 28 w 43"/>
                  <a:gd name="T25" fmla="*/ 10 h 47"/>
                  <a:gd name="T26" fmla="*/ 19 w 43"/>
                  <a:gd name="T27" fmla="*/ 10 h 47"/>
                  <a:gd name="T28" fmla="*/ 12 w 43"/>
                  <a:gd name="T29" fmla="*/ 19 h 47"/>
                  <a:gd name="T30" fmla="*/ 9 w 43"/>
                  <a:gd name="T31" fmla="*/ 31 h 47"/>
                  <a:gd name="T32" fmla="*/ 15 w 43"/>
                  <a:gd name="T33" fmla="*/ 37 h 47"/>
                  <a:gd name="T34" fmla="*/ 22 w 43"/>
                  <a:gd name="T35" fmla="*/ 38 h 47"/>
                  <a:gd name="T36" fmla="*/ 28 w 43"/>
                  <a:gd name="T37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47">
                    <a:moveTo>
                      <a:pt x="28" y="33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31" y="43"/>
                      <a:pt x="28" y="45"/>
                      <a:pt x="24" y="46"/>
                    </a:cubicBezTo>
                    <a:cubicBezTo>
                      <a:pt x="20" y="47"/>
                      <a:pt x="16" y="46"/>
                      <a:pt x="12" y="44"/>
                    </a:cubicBezTo>
                    <a:cubicBezTo>
                      <a:pt x="7" y="42"/>
                      <a:pt x="3" y="38"/>
                      <a:pt x="1" y="33"/>
                    </a:cubicBezTo>
                    <a:cubicBezTo>
                      <a:pt x="0" y="27"/>
                      <a:pt x="0" y="22"/>
                      <a:pt x="3" y="15"/>
                    </a:cubicBezTo>
                    <a:cubicBezTo>
                      <a:pt x="6" y="9"/>
                      <a:pt x="10" y="4"/>
                      <a:pt x="15" y="2"/>
                    </a:cubicBezTo>
                    <a:cubicBezTo>
                      <a:pt x="21" y="0"/>
                      <a:pt x="26" y="1"/>
                      <a:pt x="32" y="3"/>
                    </a:cubicBezTo>
                    <a:cubicBezTo>
                      <a:pt x="36" y="5"/>
                      <a:pt x="40" y="9"/>
                      <a:pt x="41" y="13"/>
                    </a:cubicBezTo>
                    <a:cubicBezTo>
                      <a:pt x="42" y="16"/>
                      <a:pt x="43" y="19"/>
                      <a:pt x="42" y="2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18"/>
                      <a:pt x="34" y="16"/>
                      <a:pt x="33" y="14"/>
                    </a:cubicBezTo>
                    <a:cubicBezTo>
                      <a:pt x="32" y="12"/>
                      <a:pt x="30" y="11"/>
                      <a:pt x="28" y="10"/>
                    </a:cubicBezTo>
                    <a:cubicBezTo>
                      <a:pt x="25" y="8"/>
                      <a:pt x="22" y="8"/>
                      <a:pt x="19" y="10"/>
                    </a:cubicBezTo>
                    <a:cubicBezTo>
                      <a:pt x="16" y="11"/>
                      <a:pt x="14" y="14"/>
                      <a:pt x="12" y="19"/>
                    </a:cubicBezTo>
                    <a:cubicBezTo>
                      <a:pt x="9" y="24"/>
                      <a:pt x="9" y="28"/>
                      <a:pt x="9" y="31"/>
                    </a:cubicBezTo>
                    <a:cubicBezTo>
                      <a:pt x="10" y="34"/>
                      <a:pt x="12" y="36"/>
                      <a:pt x="15" y="37"/>
                    </a:cubicBezTo>
                    <a:cubicBezTo>
                      <a:pt x="17" y="38"/>
                      <a:pt x="19" y="38"/>
                      <a:pt x="22" y="38"/>
                    </a:cubicBezTo>
                    <a:cubicBezTo>
                      <a:pt x="24" y="37"/>
                      <a:pt x="26" y="35"/>
                      <a:pt x="2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íSliḋé"/>
              <p:cNvSpPr/>
              <p:nvPr/>
            </p:nvSpPr>
            <p:spPr bwMode="auto">
              <a:xfrm>
                <a:off x="2157309" y="6017215"/>
                <a:ext cx="82550" cy="96838"/>
              </a:xfrm>
              <a:custGeom>
                <a:avLst/>
                <a:gdLst>
                  <a:gd name="T0" fmla="*/ 0 w 52"/>
                  <a:gd name="T1" fmla="*/ 49 h 61"/>
                  <a:gd name="T2" fmla="*/ 16 w 52"/>
                  <a:gd name="T3" fmla="*/ 0 h 61"/>
                  <a:gd name="T4" fmla="*/ 52 w 52"/>
                  <a:gd name="T5" fmla="*/ 13 h 61"/>
                  <a:gd name="T6" fmla="*/ 50 w 52"/>
                  <a:gd name="T7" fmla="*/ 21 h 61"/>
                  <a:gd name="T8" fmla="*/ 23 w 52"/>
                  <a:gd name="T9" fmla="*/ 12 h 61"/>
                  <a:gd name="T10" fmla="*/ 20 w 52"/>
                  <a:gd name="T11" fmla="*/ 22 h 61"/>
                  <a:gd name="T12" fmla="*/ 44 w 52"/>
                  <a:gd name="T13" fmla="*/ 30 h 61"/>
                  <a:gd name="T14" fmla="*/ 41 w 52"/>
                  <a:gd name="T15" fmla="*/ 38 h 61"/>
                  <a:gd name="T16" fmla="*/ 18 w 52"/>
                  <a:gd name="T17" fmla="*/ 30 h 61"/>
                  <a:gd name="T18" fmla="*/ 13 w 52"/>
                  <a:gd name="T19" fmla="*/ 43 h 61"/>
                  <a:gd name="T20" fmla="*/ 40 w 52"/>
                  <a:gd name="T21" fmla="*/ 52 h 61"/>
                  <a:gd name="T22" fmla="*/ 36 w 52"/>
                  <a:gd name="T23" fmla="*/ 61 h 61"/>
                  <a:gd name="T24" fmla="*/ 0 w 52"/>
                  <a:gd name="T25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61">
                    <a:moveTo>
                      <a:pt x="0" y="49"/>
                    </a:moveTo>
                    <a:lnTo>
                      <a:pt x="16" y="0"/>
                    </a:lnTo>
                    <a:lnTo>
                      <a:pt x="52" y="13"/>
                    </a:lnTo>
                    <a:lnTo>
                      <a:pt x="50" y="21"/>
                    </a:lnTo>
                    <a:lnTo>
                      <a:pt x="23" y="12"/>
                    </a:lnTo>
                    <a:lnTo>
                      <a:pt x="20" y="22"/>
                    </a:lnTo>
                    <a:lnTo>
                      <a:pt x="44" y="30"/>
                    </a:lnTo>
                    <a:lnTo>
                      <a:pt x="41" y="38"/>
                    </a:lnTo>
                    <a:lnTo>
                      <a:pt x="18" y="30"/>
                    </a:lnTo>
                    <a:lnTo>
                      <a:pt x="13" y="43"/>
                    </a:lnTo>
                    <a:lnTo>
                      <a:pt x="40" y="52"/>
                    </a:lnTo>
                    <a:lnTo>
                      <a:pt x="36" y="61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îŝ1îḑè"/>
              <p:cNvSpPr/>
              <p:nvPr/>
            </p:nvSpPr>
            <p:spPr bwMode="auto">
              <a:xfrm>
                <a:off x="2663722" y="6026740"/>
                <a:ext cx="77788" cy="92075"/>
              </a:xfrm>
              <a:custGeom>
                <a:avLst/>
                <a:gdLst>
                  <a:gd name="T0" fmla="*/ 49 w 49"/>
                  <a:gd name="T1" fmla="*/ 42 h 58"/>
                  <a:gd name="T2" fmla="*/ 39 w 49"/>
                  <a:gd name="T3" fmla="*/ 45 h 58"/>
                  <a:gd name="T4" fmla="*/ 31 w 49"/>
                  <a:gd name="T5" fmla="*/ 36 h 58"/>
                  <a:gd name="T6" fmla="*/ 11 w 49"/>
                  <a:gd name="T7" fmla="*/ 43 h 58"/>
                  <a:gd name="T8" fmla="*/ 11 w 49"/>
                  <a:gd name="T9" fmla="*/ 55 h 58"/>
                  <a:gd name="T10" fmla="*/ 0 w 49"/>
                  <a:gd name="T11" fmla="*/ 58 h 58"/>
                  <a:gd name="T12" fmla="*/ 3 w 49"/>
                  <a:gd name="T13" fmla="*/ 3 h 58"/>
                  <a:gd name="T14" fmla="*/ 13 w 49"/>
                  <a:gd name="T15" fmla="*/ 0 h 58"/>
                  <a:gd name="T16" fmla="*/ 49 w 49"/>
                  <a:gd name="T17" fmla="*/ 42 h 58"/>
                  <a:gd name="T18" fmla="*/ 25 w 49"/>
                  <a:gd name="T19" fmla="*/ 29 h 58"/>
                  <a:gd name="T20" fmla="*/ 12 w 49"/>
                  <a:gd name="T21" fmla="*/ 14 h 58"/>
                  <a:gd name="T22" fmla="*/ 11 w 49"/>
                  <a:gd name="T23" fmla="*/ 34 h 58"/>
                  <a:gd name="T24" fmla="*/ 25 w 49"/>
                  <a:gd name="T25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58">
                    <a:moveTo>
                      <a:pt x="49" y="42"/>
                    </a:moveTo>
                    <a:lnTo>
                      <a:pt x="39" y="45"/>
                    </a:lnTo>
                    <a:lnTo>
                      <a:pt x="31" y="36"/>
                    </a:lnTo>
                    <a:lnTo>
                      <a:pt x="11" y="43"/>
                    </a:lnTo>
                    <a:lnTo>
                      <a:pt x="11" y="55"/>
                    </a:lnTo>
                    <a:lnTo>
                      <a:pt x="0" y="58"/>
                    </a:lnTo>
                    <a:lnTo>
                      <a:pt x="3" y="3"/>
                    </a:lnTo>
                    <a:lnTo>
                      <a:pt x="13" y="0"/>
                    </a:lnTo>
                    <a:lnTo>
                      <a:pt x="49" y="42"/>
                    </a:lnTo>
                    <a:close/>
                    <a:moveTo>
                      <a:pt x="25" y="29"/>
                    </a:moveTo>
                    <a:lnTo>
                      <a:pt x="12" y="14"/>
                    </a:lnTo>
                    <a:lnTo>
                      <a:pt x="11" y="34"/>
                    </a:lnTo>
                    <a:lnTo>
                      <a:pt x="25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íṩḻiḋê"/>
              <p:cNvSpPr/>
              <p:nvPr/>
            </p:nvSpPr>
            <p:spPr bwMode="auto">
              <a:xfrm>
                <a:off x="2714522" y="5990228"/>
                <a:ext cx="92075" cy="101600"/>
              </a:xfrm>
              <a:custGeom>
                <a:avLst/>
                <a:gdLst>
                  <a:gd name="T0" fmla="*/ 21 w 58"/>
                  <a:gd name="T1" fmla="*/ 64 h 64"/>
                  <a:gd name="T2" fmla="*/ 0 w 58"/>
                  <a:gd name="T3" fmla="*/ 17 h 64"/>
                  <a:gd name="T4" fmla="*/ 9 w 58"/>
                  <a:gd name="T5" fmla="*/ 12 h 64"/>
                  <a:gd name="T6" fmla="*/ 43 w 58"/>
                  <a:gd name="T7" fmla="*/ 36 h 64"/>
                  <a:gd name="T8" fmla="*/ 29 w 58"/>
                  <a:gd name="T9" fmla="*/ 4 h 64"/>
                  <a:gd name="T10" fmla="*/ 37 w 58"/>
                  <a:gd name="T11" fmla="*/ 0 h 64"/>
                  <a:gd name="T12" fmla="*/ 58 w 58"/>
                  <a:gd name="T13" fmla="*/ 46 h 64"/>
                  <a:gd name="T14" fmla="*/ 49 w 58"/>
                  <a:gd name="T15" fmla="*/ 51 h 64"/>
                  <a:gd name="T16" fmla="*/ 16 w 58"/>
                  <a:gd name="T17" fmla="*/ 29 h 64"/>
                  <a:gd name="T18" fmla="*/ 30 w 58"/>
                  <a:gd name="T19" fmla="*/ 59 h 64"/>
                  <a:gd name="T20" fmla="*/ 21 w 58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64">
                    <a:moveTo>
                      <a:pt x="21" y="64"/>
                    </a:moveTo>
                    <a:lnTo>
                      <a:pt x="0" y="17"/>
                    </a:lnTo>
                    <a:lnTo>
                      <a:pt x="9" y="12"/>
                    </a:lnTo>
                    <a:lnTo>
                      <a:pt x="43" y="36"/>
                    </a:lnTo>
                    <a:lnTo>
                      <a:pt x="29" y="4"/>
                    </a:lnTo>
                    <a:lnTo>
                      <a:pt x="37" y="0"/>
                    </a:lnTo>
                    <a:lnTo>
                      <a:pt x="58" y="46"/>
                    </a:lnTo>
                    <a:lnTo>
                      <a:pt x="49" y="51"/>
                    </a:lnTo>
                    <a:lnTo>
                      <a:pt x="16" y="29"/>
                    </a:lnTo>
                    <a:lnTo>
                      <a:pt x="30" y="59"/>
                    </a:lnTo>
                    <a:lnTo>
                      <a:pt x="2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îṧľíḍe"/>
              <p:cNvSpPr/>
              <p:nvPr/>
            </p:nvSpPr>
            <p:spPr bwMode="auto">
              <a:xfrm>
                <a:off x="2781197" y="5963240"/>
                <a:ext cx="85725" cy="95250"/>
              </a:xfrm>
              <a:custGeom>
                <a:avLst/>
                <a:gdLst>
                  <a:gd name="T0" fmla="*/ 0 w 47"/>
                  <a:gd name="T1" fmla="*/ 13 h 51"/>
                  <a:gd name="T2" fmla="*/ 14 w 47"/>
                  <a:gd name="T3" fmla="*/ 4 h 51"/>
                  <a:gd name="T4" fmla="*/ 22 w 47"/>
                  <a:gd name="T5" fmla="*/ 1 h 51"/>
                  <a:gd name="T6" fmla="*/ 29 w 47"/>
                  <a:gd name="T7" fmla="*/ 1 h 51"/>
                  <a:gd name="T8" fmla="*/ 37 w 47"/>
                  <a:gd name="T9" fmla="*/ 5 h 51"/>
                  <a:gd name="T10" fmla="*/ 43 w 47"/>
                  <a:gd name="T11" fmla="*/ 14 h 51"/>
                  <a:gd name="T12" fmla="*/ 47 w 47"/>
                  <a:gd name="T13" fmla="*/ 22 h 51"/>
                  <a:gd name="T14" fmla="*/ 46 w 47"/>
                  <a:gd name="T15" fmla="*/ 31 h 51"/>
                  <a:gd name="T16" fmla="*/ 43 w 47"/>
                  <a:gd name="T17" fmla="*/ 38 h 51"/>
                  <a:gd name="T18" fmla="*/ 36 w 47"/>
                  <a:gd name="T19" fmla="*/ 42 h 51"/>
                  <a:gd name="T20" fmla="*/ 22 w 47"/>
                  <a:gd name="T21" fmla="*/ 51 h 51"/>
                  <a:gd name="T22" fmla="*/ 0 w 47"/>
                  <a:gd name="T23" fmla="*/ 13 h 51"/>
                  <a:gd name="T24" fmla="*/ 11 w 47"/>
                  <a:gd name="T25" fmla="*/ 15 h 51"/>
                  <a:gd name="T26" fmla="*/ 26 w 47"/>
                  <a:gd name="T27" fmla="*/ 40 h 51"/>
                  <a:gd name="T28" fmla="*/ 32 w 47"/>
                  <a:gd name="T29" fmla="*/ 37 h 51"/>
                  <a:gd name="T30" fmla="*/ 36 w 47"/>
                  <a:gd name="T31" fmla="*/ 33 h 51"/>
                  <a:gd name="T32" fmla="*/ 38 w 47"/>
                  <a:gd name="T33" fmla="*/ 30 h 51"/>
                  <a:gd name="T34" fmla="*/ 38 w 47"/>
                  <a:gd name="T35" fmla="*/ 25 h 51"/>
                  <a:gd name="T36" fmla="*/ 35 w 47"/>
                  <a:gd name="T37" fmla="*/ 18 h 51"/>
                  <a:gd name="T38" fmla="*/ 30 w 47"/>
                  <a:gd name="T39" fmla="*/ 11 h 51"/>
                  <a:gd name="T40" fmla="*/ 26 w 47"/>
                  <a:gd name="T41" fmla="*/ 9 h 51"/>
                  <a:gd name="T42" fmla="*/ 21 w 47"/>
                  <a:gd name="T43" fmla="*/ 9 h 51"/>
                  <a:gd name="T44" fmla="*/ 15 w 47"/>
                  <a:gd name="T45" fmla="*/ 13 h 51"/>
                  <a:gd name="T46" fmla="*/ 11 w 47"/>
                  <a:gd name="T4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51">
                    <a:moveTo>
                      <a:pt x="0" y="13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0" y="1"/>
                      <a:pt x="22" y="1"/>
                    </a:cubicBezTo>
                    <a:cubicBezTo>
                      <a:pt x="24" y="0"/>
                      <a:pt x="27" y="0"/>
                      <a:pt x="29" y="1"/>
                    </a:cubicBezTo>
                    <a:cubicBezTo>
                      <a:pt x="32" y="2"/>
                      <a:pt x="34" y="3"/>
                      <a:pt x="37" y="5"/>
                    </a:cubicBezTo>
                    <a:cubicBezTo>
                      <a:pt x="39" y="7"/>
                      <a:pt x="41" y="10"/>
                      <a:pt x="43" y="14"/>
                    </a:cubicBezTo>
                    <a:cubicBezTo>
                      <a:pt x="45" y="17"/>
                      <a:pt x="46" y="20"/>
                      <a:pt x="47" y="22"/>
                    </a:cubicBezTo>
                    <a:cubicBezTo>
                      <a:pt x="47" y="26"/>
                      <a:pt x="47" y="29"/>
                      <a:pt x="46" y="31"/>
                    </a:cubicBezTo>
                    <a:cubicBezTo>
                      <a:pt x="46" y="34"/>
                      <a:pt x="45" y="36"/>
                      <a:pt x="43" y="38"/>
                    </a:cubicBezTo>
                    <a:cubicBezTo>
                      <a:pt x="41" y="39"/>
                      <a:pt x="39" y="41"/>
                      <a:pt x="36" y="42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0" y="13"/>
                    </a:lnTo>
                    <a:close/>
                    <a:moveTo>
                      <a:pt x="11" y="15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5"/>
                      <a:pt x="35" y="34"/>
                      <a:pt x="36" y="33"/>
                    </a:cubicBezTo>
                    <a:cubicBezTo>
                      <a:pt x="37" y="32"/>
                      <a:pt x="38" y="31"/>
                      <a:pt x="38" y="30"/>
                    </a:cubicBezTo>
                    <a:cubicBezTo>
                      <a:pt x="39" y="29"/>
                      <a:pt x="39" y="27"/>
                      <a:pt x="38" y="25"/>
                    </a:cubicBezTo>
                    <a:cubicBezTo>
                      <a:pt x="38" y="23"/>
                      <a:pt x="37" y="21"/>
                      <a:pt x="35" y="18"/>
                    </a:cubicBezTo>
                    <a:cubicBezTo>
                      <a:pt x="33" y="15"/>
                      <a:pt x="32" y="13"/>
                      <a:pt x="30" y="11"/>
                    </a:cubicBezTo>
                    <a:cubicBezTo>
                      <a:pt x="29" y="10"/>
                      <a:pt x="27" y="9"/>
                      <a:pt x="26" y="9"/>
                    </a:cubicBezTo>
                    <a:cubicBezTo>
                      <a:pt x="25" y="9"/>
                      <a:pt x="23" y="9"/>
                      <a:pt x="21" y="9"/>
                    </a:cubicBezTo>
                    <a:cubicBezTo>
                      <a:pt x="20" y="10"/>
                      <a:pt x="18" y="11"/>
                      <a:pt x="15" y="13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ïṩḻiḍe"/>
              <p:cNvSpPr/>
              <p:nvPr/>
            </p:nvSpPr>
            <p:spPr bwMode="auto">
              <a:xfrm>
                <a:off x="2876447" y="5888628"/>
                <a:ext cx="80963" cy="88900"/>
              </a:xfrm>
              <a:custGeom>
                <a:avLst/>
                <a:gdLst>
                  <a:gd name="T0" fmla="*/ 43 w 51"/>
                  <a:gd name="T1" fmla="*/ 56 h 56"/>
                  <a:gd name="T2" fmla="*/ 16 w 51"/>
                  <a:gd name="T3" fmla="*/ 22 h 56"/>
                  <a:gd name="T4" fmla="*/ 5 w 51"/>
                  <a:gd name="T5" fmla="*/ 31 h 56"/>
                  <a:gd name="T6" fmla="*/ 0 w 51"/>
                  <a:gd name="T7" fmla="*/ 25 h 56"/>
                  <a:gd name="T8" fmla="*/ 31 w 51"/>
                  <a:gd name="T9" fmla="*/ 0 h 56"/>
                  <a:gd name="T10" fmla="*/ 37 w 51"/>
                  <a:gd name="T11" fmla="*/ 7 h 56"/>
                  <a:gd name="T12" fmla="*/ 24 w 51"/>
                  <a:gd name="T13" fmla="*/ 16 h 56"/>
                  <a:gd name="T14" fmla="*/ 51 w 51"/>
                  <a:gd name="T15" fmla="*/ 49 h 56"/>
                  <a:gd name="T16" fmla="*/ 43 w 51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6">
                    <a:moveTo>
                      <a:pt x="43" y="56"/>
                    </a:moveTo>
                    <a:lnTo>
                      <a:pt x="16" y="22"/>
                    </a:lnTo>
                    <a:lnTo>
                      <a:pt x="5" y="31"/>
                    </a:lnTo>
                    <a:lnTo>
                      <a:pt x="0" y="25"/>
                    </a:lnTo>
                    <a:lnTo>
                      <a:pt x="31" y="0"/>
                    </a:lnTo>
                    <a:lnTo>
                      <a:pt x="37" y="7"/>
                    </a:lnTo>
                    <a:lnTo>
                      <a:pt x="24" y="16"/>
                    </a:lnTo>
                    <a:lnTo>
                      <a:pt x="51" y="49"/>
                    </a:lnTo>
                    <a:lnTo>
                      <a:pt x="4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íśļïḓè"/>
              <p:cNvSpPr/>
              <p:nvPr/>
            </p:nvSpPr>
            <p:spPr bwMode="auto">
              <a:xfrm>
                <a:off x="2925659" y="5845765"/>
                <a:ext cx="101600" cy="100013"/>
              </a:xfrm>
              <a:custGeom>
                <a:avLst/>
                <a:gdLst>
                  <a:gd name="T0" fmla="*/ 36 w 64"/>
                  <a:gd name="T1" fmla="*/ 63 h 63"/>
                  <a:gd name="T2" fmla="*/ 0 w 64"/>
                  <a:gd name="T3" fmla="*/ 26 h 63"/>
                  <a:gd name="T4" fmla="*/ 28 w 64"/>
                  <a:gd name="T5" fmla="*/ 0 h 63"/>
                  <a:gd name="T6" fmla="*/ 34 w 64"/>
                  <a:gd name="T7" fmla="*/ 6 h 63"/>
                  <a:gd name="T8" fmla="*/ 14 w 64"/>
                  <a:gd name="T9" fmla="*/ 26 h 63"/>
                  <a:gd name="T10" fmla="*/ 22 w 64"/>
                  <a:gd name="T11" fmla="*/ 34 h 63"/>
                  <a:gd name="T12" fmla="*/ 41 w 64"/>
                  <a:gd name="T13" fmla="*/ 16 h 63"/>
                  <a:gd name="T14" fmla="*/ 47 w 64"/>
                  <a:gd name="T15" fmla="*/ 22 h 63"/>
                  <a:gd name="T16" fmla="*/ 28 w 64"/>
                  <a:gd name="T17" fmla="*/ 39 h 63"/>
                  <a:gd name="T18" fmla="*/ 38 w 64"/>
                  <a:gd name="T19" fmla="*/ 50 h 63"/>
                  <a:gd name="T20" fmla="*/ 58 w 64"/>
                  <a:gd name="T21" fmla="*/ 30 h 63"/>
                  <a:gd name="T22" fmla="*/ 64 w 64"/>
                  <a:gd name="T23" fmla="*/ 36 h 63"/>
                  <a:gd name="T24" fmla="*/ 36 w 64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36" y="63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14" y="26"/>
                    </a:lnTo>
                    <a:lnTo>
                      <a:pt x="22" y="34"/>
                    </a:lnTo>
                    <a:lnTo>
                      <a:pt x="41" y="16"/>
                    </a:lnTo>
                    <a:lnTo>
                      <a:pt x="47" y="22"/>
                    </a:lnTo>
                    <a:lnTo>
                      <a:pt x="28" y="39"/>
                    </a:lnTo>
                    <a:lnTo>
                      <a:pt x="38" y="50"/>
                    </a:lnTo>
                    <a:lnTo>
                      <a:pt x="58" y="30"/>
                    </a:lnTo>
                    <a:lnTo>
                      <a:pt x="64" y="36"/>
                    </a:lnTo>
                    <a:lnTo>
                      <a:pt x="36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íṩḻîde"/>
              <p:cNvSpPr/>
              <p:nvPr/>
            </p:nvSpPr>
            <p:spPr bwMode="auto">
              <a:xfrm>
                <a:off x="2985984" y="5801315"/>
                <a:ext cx="82550" cy="80963"/>
              </a:xfrm>
              <a:custGeom>
                <a:avLst/>
                <a:gdLst>
                  <a:gd name="T0" fmla="*/ 34 w 45"/>
                  <a:gd name="T1" fmla="*/ 19 h 44"/>
                  <a:gd name="T2" fmla="*/ 41 w 45"/>
                  <a:gd name="T3" fmla="*/ 14 h 44"/>
                  <a:gd name="T4" fmla="*/ 45 w 45"/>
                  <a:gd name="T5" fmla="*/ 26 h 44"/>
                  <a:gd name="T6" fmla="*/ 40 w 45"/>
                  <a:gd name="T7" fmla="*/ 37 h 44"/>
                  <a:gd name="T8" fmla="*/ 26 w 45"/>
                  <a:gd name="T9" fmla="*/ 44 h 44"/>
                  <a:gd name="T10" fmla="*/ 10 w 45"/>
                  <a:gd name="T11" fmla="*/ 38 h 44"/>
                  <a:gd name="T12" fmla="*/ 1 w 45"/>
                  <a:gd name="T13" fmla="*/ 22 h 44"/>
                  <a:gd name="T14" fmla="*/ 6 w 45"/>
                  <a:gd name="T15" fmla="*/ 7 h 44"/>
                  <a:gd name="T16" fmla="*/ 18 w 45"/>
                  <a:gd name="T17" fmla="*/ 0 h 44"/>
                  <a:gd name="T18" fmla="*/ 27 w 45"/>
                  <a:gd name="T19" fmla="*/ 2 h 44"/>
                  <a:gd name="T20" fmla="*/ 23 w 45"/>
                  <a:gd name="T21" fmla="*/ 10 h 44"/>
                  <a:gd name="T22" fmla="*/ 17 w 45"/>
                  <a:gd name="T23" fmla="*/ 9 h 44"/>
                  <a:gd name="T24" fmla="*/ 11 w 45"/>
                  <a:gd name="T25" fmla="*/ 12 h 44"/>
                  <a:gd name="T26" fmla="*/ 9 w 45"/>
                  <a:gd name="T27" fmla="*/ 21 h 44"/>
                  <a:gd name="T28" fmla="*/ 15 w 45"/>
                  <a:gd name="T29" fmla="*/ 30 h 44"/>
                  <a:gd name="T30" fmla="*/ 26 w 45"/>
                  <a:gd name="T31" fmla="*/ 36 h 44"/>
                  <a:gd name="T32" fmla="*/ 34 w 45"/>
                  <a:gd name="T33" fmla="*/ 32 h 44"/>
                  <a:gd name="T34" fmla="*/ 36 w 45"/>
                  <a:gd name="T35" fmla="*/ 26 h 44"/>
                  <a:gd name="T36" fmla="*/ 34 w 45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4">
                    <a:moveTo>
                      <a:pt x="34" y="19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18"/>
                      <a:pt x="45" y="22"/>
                      <a:pt x="45" y="26"/>
                    </a:cubicBezTo>
                    <a:cubicBezTo>
                      <a:pt x="45" y="30"/>
                      <a:pt x="43" y="34"/>
                      <a:pt x="40" y="37"/>
                    </a:cubicBezTo>
                    <a:cubicBezTo>
                      <a:pt x="36" y="42"/>
                      <a:pt x="31" y="44"/>
                      <a:pt x="26" y="44"/>
                    </a:cubicBezTo>
                    <a:cubicBezTo>
                      <a:pt x="21" y="44"/>
                      <a:pt x="15" y="42"/>
                      <a:pt x="10" y="38"/>
                    </a:cubicBezTo>
                    <a:cubicBezTo>
                      <a:pt x="4" y="33"/>
                      <a:pt x="1" y="28"/>
                      <a:pt x="1" y="22"/>
                    </a:cubicBezTo>
                    <a:cubicBezTo>
                      <a:pt x="0" y="17"/>
                      <a:pt x="2" y="12"/>
                      <a:pt x="6" y="7"/>
                    </a:cubicBezTo>
                    <a:cubicBezTo>
                      <a:pt x="10" y="3"/>
                      <a:pt x="14" y="1"/>
                      <a:pt x="18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9"/>
                      <a:pt x="13" y="11"/>
                      <a:pt x="11" y="12"/>
                    </a:cubicBezTo>
                    <a:cubicBezTo>
                      <a:pt x="9" y="15"/>
                      <a:pt x="8" y="18"/>
                      <a:pt x="9" y="21"/>
                    </a:cubicBezTo>
                    <a:cubicBezTo>
                      <a:pt x="9" y="24"/>
                      <a:pt x="12" y="27"/>
                      <a:pt x="15" y="30"/>
                    </a:cubicBezTo>
                    <a:cubicBezTo>
                      <a:pt x="20" y="34"/>
                      <a:pt x="23" y="36"/>
                      <a:pt x="26" y="36"/>
                    </a:cubicBezTo>
                    <a:cubicBezTo>
                      <a:pt x="29" y="36"/>
                      <a:pt x="32" y="35"/>
                      <a:pt x="34" y="32"/>
                    </a:cubicBezTo>
                    <a:cubicBezTo>
                      <a:pt x="36" y="31"/>
                      <a:pt x="36" y="29"/>
                      <a:pt x="36" y="26"/>
                    </a:cubicBezTo>
                    <a:cubicBezTo>
                      <a:pt x="36" y="24"/>
                      <a:pt x="35" y="22"/>
                      <a:pt x="3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îŝḷïḓê"/>
              <p:cNvSpPr/>
              <p:nvPr/>
            </p:nvSpPr>
            <p:spPr bwMode="auto">
              <a:xfrm>
                <a:off x="3022497" y="5733053"/>
                <a:ext cx="103188" cy="101600"/>
              </a:xfrm>
              <a:custGeom>
                <a:avLst/>
                <a:gdLst>
                  <a:gd name="T0" fmla="*/ 42 w 65"/>
                  <a:gd name="T1" fmla="*/ 64 h 64"/>
                  <a:gd name="T2" fmla="*/ 0 w 65"/>
                  <a:gd name="T3" fmla="*/ 34 h 64"/>
                  <a:gd name="T4" fmla="*/ 6 w 65"/>
                  <a:gd name="T5" fmla="*/ 26 h 64"/>
                  <a:gd name="T6" fmla="*/ 22 w 65"/>
                  <a:gd name="T7" fmla="*/ 37 h 64"/>
                  <a:gd name="T8" fmla="*/ 33 w 65"/>
                  <a:gd name="T9" fmla="*/ 21 h 64"/>
                  <a:gd name="T10" fmla="*/ 17 w 65"/>
                  <a:gd name="T11" fmla="*/ 9 h 64"/>
                  <a:gd name="T12" fmla="*/ 23 w 65"/>
                  <a:gd name="T13" fmla="*/ 0 h 64"/>
                  <a:gd name="T14" fmla="*/ 65 w 65"/>
                  <a:gd name="T15" fmla="*/ 30 h 64"/>
                  <a:gd name="T16" fmla="*/ 59 w 65"/>
                  <a:gd name="T17" fmla="*/ 38 h 64"/>
                  <a:gd name="T18" fmla="*/ 40 w 65"/>
                  <a:gd name="T19" fmla="*/ 26 h 64"/>
                  <a:gd name="T20" fmla="*/ 29 w 65"/>
                  <a:gd name="T21" fmla="*/ 42 h 64"/>
                  <a:gd name="T22" fmla="*/ 47 w 65"/>
                  <a:gd name="T23" fmla="*/ 55 h 64"/>
                  <a:gd name="T24" fmla="*/ 42 w 65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42" y="64"/>
                    </a:moveTo>
                    <a:lnTo>
                      <a:pt x="0" y="34"/>
                    </a:lnTo>
                    <a:lnTo>
                      <a:pt x="6" y="26"/>
                    </a:lnTo>
                    <a:lnTo>
                      <a:pt x="22" y="37"/>
                    </a:lnTo>
                    <a:lnTo>
                      <a:pt x="33" y="21"/>
                    </a:lnTo>
                    <a:lnTo>
                      <a:pt x="17" y="9"/>
                    </a:lnTo>
                    <a:lnTo>
                      <a:pt x="23" y="0"/>
                    </a:lnTo>
                    <a:lnTo>
                      <a:pt x="65" y="30"/>
                    </a:lnTo>
                    <a:lnTo>
                      <a:pt x="59" y="38"/>
                    </a:lnTo>
                    <a:lnTo>
                      <a:pt x="40" y="26"/>
                    </a:lnTo>
                    <a:lnTo>
                      <a:pt x="29" y="42"/>
                    </a:lnTo>
                    <a:lnTo>
                      <a:pt x="47" y="55"/>
                    </a:lnTo>
                    <a:lnTo>
                      <a:pt x="4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îşḷîḑe"/>
              <p:cNvSpPr/>
              <p:nvPr/>
            </p:nvSpPr>
            <p:spPr bwMode="auto">
              <a:xfrm>
                <a:off x="3062184" y="5672728"/>
                <a:ext cx="103188" cy="95250"/>
              </a:xfrm>
              <a:custGeom>
                <a:avLst/>
                <a:gdLst>
                  <a:gd name="T0" fmla="*/ 44 w 65"/>
                  <a:gd name="T1" fmla="*/ 60 h 60"/>
                  <a:gd name="T2" fmla="*/ 0 w 65"/>
                  <a:gd name="T3" fmla="*/ 34 h 60"/>
                  <a:gd name="T4" fmla="*/ 5 w 65"/>
                  <a:gd name="T5" fmla="*/ 26 h 60"/>
                  <a:gd name="T6" fmla="*/ 46 w 65"/>
                  <a:gd name="T7" fmla="*/ 24 h 60"/>
                  <a:gd name="T8" fmla="*/ 15 w 65"/>
                  <a:gd name="T9" fmla="*/ 8 h 60"/>
                  <a:gd name="T10" fmla="*/ 20 w 65"/>
                  <a:gd name="T11" fmla="*/ 0 h 60"/>
                  <a:gd name="T12" fmla="*/ 65 w 65"/>
                  <a:gd name="T13" fmla="*/ 24 h 60"/>
                  <a:gd name="T14" fmla="*/ 59 w 65"/>
                  <a:gd name="T15" fmla="*/ 33 h 60"/>
                  <a:gd name="T16" fmla="*/ 20 w 65"/>
                  <a:gd name="T17" fmla="*/ 34 h 60"/>
                  <a:gd name="T18" fmla="*/ 49 w 65"/>
                  <a:gd name="T19" fmla="*/ 52 h 60"/>
                  <a:gd name="T20" fmla="*/ 44 w 65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0">
                    <a:moveTo>
                      <a:pt x="44" y="60"/>
                    </a:moveTo>
                    <a:lnTo>
                      <a:pt x="0" y="34"/>
                    </a:lnTo>
                    <a:lnTo>
                      <a:pt x="5" y="26"/>
                    </a:lnTo>
                    <a:lnTo>
                      <a:pt x="46" y="24"/>
                    </a:lnTo>
                    <a:lnTo>
                      <a:pt x="15" y="8"/>
                    </a:lnTo>
                    <a:lnTo>
                      <a:pt x="20" y="0"/>
                    </a:lnTo>
                    <a:lnTo>
                      <a:pt x="65" y="24"/>
                    </a:lnTo>
                    <a:lnTo>
                      <a:pt x="59" y="33"/>
                    </a:lnTo>
                    <a:lnTo>
                      <a:pt x="20" y="34"/>
                    </a:lnTo>
                    <a:lnTo>
                      <a:pt x="49" y="52"/>
                    </a:lnTo>
                    <a:lnTo>
                      <a:pt x="4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îşḷïḋê"/>
              <p:cNvSpPr/>
              <p:nvPr/>
            </p:nvSpPr>
            <p:spPr bwMode="auto">
              <a:xfrm>
                <a:off x="3106634" y="5606053"/>
                <a:ext cx="87313" cy="84138"/>
              </a:xfrm>
              <a:custGeom>
                <a:avLst/>
                <a:gdLst>
                  <a:gd name="T0" fmla="*/ 15 w 47"/>
                  <a:gd name="T1" fmla="*/ 43 h 46"/>
                  <a:gd name="T2" fmla="*/ 5 w 47"/>
                  <a:gd name="T3" fmla="*/ 36 h 46"/>
                  <a:gd name="T4" fmla="*/ 2 w 47"/>
                  <a:gd name="T5" fmla="*/ 30 h 46"/>
                  <a:gd name="T6" fmla="*/ 0 w 47"/>
                  <a:gd name="T7" fmla="*/ 23 h 46"/>
                  <a:gd name="T8" fmla="*/ 2 w 47"/>
                  <a:gd name="T9" fmla="*/ 14 h 46"/>
                  <a:gd name="T10" fmla="*/ 14 w 47"/>
                  <a:gd name="T11" fmla="*/ 2 h 46"/>
                  <a:gd name="T12" fmla="*/ 32 w 47"/>
                  <a:gd name="T13" fmla="*/ 3 h 46"/>
                  <a:gd name="T14" fmla="*/ 45 w 47"/>
                  <a:gd name="T15" fmla="*/ 15 h 46"/>
                  <a:gd name="T16" fmla="*/ 44 w 47"/>
                  <a:gd name="T17" fmla="*/ 32 h 46"/>
                  <a:gd name="T18" fmla="*/ 32 w 47"/>
                  <a:gd name="T19" fmla="*/ 44 h 46"/>
                  <a:gd name="T20" fmla="*/ 15 w 47"/>
                  <a:gd name="T21" fmla="*/ 43 h 46"/>
                  <a:gd name="T22" fmla="*/ 18 w 47"/>
                  <a:gd name="T23" fmla="*/ 34 h 46"/>
                  <a:gd name="T24" fmla="*/ 30 w 47"/>
                  <a:gd name="T25" fmla="*/ 35 h 46"/>
                  <a:gd name="T26" fmla="*/ 37 w 47"/>
                  <a:gd name="T27" fmla="*/ 29 h 46"/>
                  <a:gd name="T28" fmla="*/ 37 w 47"/>
                  <a:gd name="T29" fmla="*/ 19 h 46"/>
                  <a:gd name="T30" fmla="*/ 28 w 47"/>
                  <a:gd name="T31" fmla="*/ 12 h 46"/>
                  <a:gd name="T32" fmla="*/ 16 w 47"/>
                  <a:gd name="T33" fmla="*/ 10 h 46"/>
                  <a:gd name="T34" fmla="*/ 9 w 47"/>
                  <a:gd name="T35" fmla="*/ 17 h 46"/>
                  <a:gd name="T36" fmla="*/ 9 w 47"/>
                  <a:gd name="T37" fmla="*/ 27 h 46"/>
                  <a:gd name="T38" fmla="*/ 18 w 47"/>
                  <a:gd name="T3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6">
                    <a:moveTo>
                      <a:pt x="15" y="43"/>
                    </a:moveTo>
                    <a:cubicBezTo>
                      <a:pt x="11" y="41"/>
                      <a:pt x="8" y="39"/>
                      <a:pt x="5" y="36"/>
                    </a:cubicBezTo>
                    <a:cubicBezTo>
                      <a:pt x="4" y="34"/>
                      <a:pt x="2" y="32"/>
                      <a:pt x="2" y="30"/>
                    </a:cubicBezTo>
                    <a:cubicBezTo>
                      <a:pt x="1" y="28"/>
                      <a:pt x="0" y="26"/>
                      <a:pt x="0" y="23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5" y="8"/>
                      <a:pt x="9" y="4"/>
                      <a:pt x="14" y="2"/>
                    </a:cubicBezTo>
                    <a:cubicBezTo>
                      <a:pt x="19" y="0"/>
                      <a:pt x="25" y="1"/>
                      <a:pt x="32" y="3"/>
                    </a:cubicBezTo>
                    <a:cubicBezTo>
                      <a:pt x="38" y="6"/>
                      <a:pt x="43" y="10"/>
                      <a:pt x="45" y="15"/>
                    </a:cubicBezTo>
                    <a:cubicBezTo>
                      <a:pt x="47" y="21"/>
                      <a:pt x="47" y="26"/>
                      <a:pt x="44" y="32"/>
                    </a:cubicBezTo>
                    <a:cubicBezTo>
                      <a:pt x="41" y="38"/>
                      <a:pt x="38" y="42"/>
                      <a:pt x="32" y="44"/>
                    </a:cubicBezTo>
                    <a:cubicBezTo>
                      <a:pt x="27" y="46"/>
                      <a:pt x="21" y="45"/>
                      <a:pt x="15" y="43"/>
                    </a:cubicBezTo>
                    <a:close/>
                    <a:moveTo>
                      <a:pt x="18" y="34"/>
                    </a:moveTo>
                    <a:cubicBezTo>
                      <a:pt x="23" y="36"/>
                      <a:pt x="27" y="37"/>
                      <a:pt x="30" y="35"/>
                    </a:cubicBezTo>
                    <a:cubicBezTo>
                      <a:pt x="33" y="34"/>
                      <a:pt x="36" y="32"/>
                      <a:pt x="37" y="29"/>
                    </a:cubicBezTo>
                    <a:cubicBezTo>
                      <a:pt x="39" y="26"/>
                      <a:pt x="39" y="23"/>
                      <a:pt x="37" y="19"/>
                    </a:cubicBezTo>
                    <a:cubicBezTo>
                      <a:pt x="36" y="16"/>
                      <a:pt x="33" y="14"/>
                      <a:pt x="28" y="12"/>
                    </a:cubicBezTo>
                    <a:cubicBezTo>
                      <a:pt x="23" y="10"/>
                      <a:pt x="19" y="9"/>
                      <a:pt x="16" y="10"/>
                    </a:cubicBezTo>
                    <a:cubicBezTo>
                      <a:pt x="13" y="11"/>
                      <a:pt x="11" y="14"/>
                      <a:pt x="9" y="17"/>
                    </a:cubicBezTo>
                    <a:cubicBezTo>
                      <a:pt x="8" y="20"/>
                      <a:pt x="8" y="23"/>
                      <a:pt x="9" y="27"/>
                    </a:cubicBezTo>
                    <a:cubicBezTo>
                      <a:pt x="11" y="30"/>
                      <a:pt x="14" y="32"/>
                      <a:pt x="1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îṣlïḍè"/>
              <p:cNvSpPr/>
              <p:nvPr/>
            </p:nvSpPr>
            <p:spPr bwMode="auto">
              <a:xfrm>
                <a:off x="3128859" y="5560015"/>
                <a:ext cx="93663" cy="57150"/>
              </a:xfrm>
              <a:custGeom>
                <a:avLst/>
                <a:gdLst>
                  <a:gd name="T0" fmla="*/ 49 w 59"/>
                  <a:gd name="T1" fmla="*/ 36 h 36"/>
                  <a:gd name="T2" fmla="*/ 0 w 59"/>
                  <a:gd name="T3" fmla="*/ 21 h 36"/>
                  <a:gd name="T4" fmla="*/ 4 w 59"/>
                  <a:gd name="T5" fmla="*/ 10 h 36"/>
                  <a:gd name="T6" fmla="*/ 43 w 59"/>
                  <a:gd name="T7" fmla="*/ 24 h 36"/>
                  <a:gd name="T8" fmla="*/ 51 w 59"/>
                  <a:gd name="T9" fmla="*/ 0 h 36"/>
                  <a:gd name="T10" fmla="*/ 59 w 59"/>
                  <a:gd name="T11" fmla="*/ 2 h 36"/>
                  <a:gd name="T12" fmla="*/ 49 w 5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6">
                    <a:moveTo>
                      <a:pt x="49" y="36"/>
                    </a:moveTo>
                    <a:lnTo>
                      <a:pt x="0" y="21"/>
                    </a:lnTo>
                    <a:lnTo>
                      <a:pt x="4" y="10"/>
                    </a:lnTo>
                    <a:lnTo>
                      <a:pt x="43" y="24"/>
                    </a:lnTo>
                    <a:lnTo>
                      <a:pt x="51" y="0"/>
                    </a:lnTo>
                    <a:lnTo>
                      <a:pt x="59" y="2"/>
                    </a:lnTo>
                    <a:lnTo>
                      <a:pt x="4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ïṩḷîḓê"/>
              <p:cNvSpPr/>
              <p:nvPr/>
            </p:nvSpPr>
            <p:spPr bwMode="auto">
              <a:xfrm>
                <a:off x="3152672" y="5469528"/>
                <a:ext cx="85725" cy="80963"/>
              </a:xfrm>
              <a:custGeom>
                <a:avLst/>
                <a:gdLst>
                  <a:gd name="T0" fmla="*/ 18 w 46"/>
                  <a:gd name="T1" fmla="*/ 43 h 44"/>
                  <a:gd name="T2" fmla="*/ 8 w 46"/>
                  <a:gd name="T3" fmla="*/ 38 h 44"/>
                  <a:gd name="T4" fmla="*/ 3 w 46"/>
                  <a:gd name="T5" fmla="*/ 33 h 44"/>
                  <a:gd name="T6" fmla="*/ 0 w 46"/>
                  <a:gd name="T7" fmla="*/ 27 h 44"/>
                  <a:gd name="T8" fmla="*/ 1 w 46"/>
                  <a:gd name="T9" fmla="*/ 17 h 44"/>
                  <a:gd name="T10" fmla="*/ 10 w 46"/>
                  <a:gd name="T11" fmla="*/ 3 h 44"/>
                  <a:gd name="T12" fmla="*/ 28 w 46"/>
                  <a:gd name="T13" fmla="*/ 1 h 44"/>
                  <a:gd name="T14" fmla="*/ 43 w 46"/>
                  <a:gd name="T15" fmla="*/ 11 h 44"/>
                  <a:gd name="T16" fmla="*/ 45 w 46"/>
                  <a:gd name="T17" fmla="*/ 27 h 44"/>
                  <a:gd name="T18" fmla="*/ 36 w 46"/>
                  <a:gd name="T19" fmla="*/ 41 h 44"/>
                  <a:gd name="T20" fmla="*/ 18 w 46"/>
                  <a:gd name="T21" fmla="*/ 43 h 44"/>
                  <a:gd name="T22" fmla="*/ 20 w 46"/>
                  <a:gd name="T23" fmla="*/ 34 h 44"/>
                  <a:gd name="T24" fmla="*/ 32 w 46"/>
                  <a:gd name="T25" fmla="*/ 33 h 44"/>
                  <a:gd name="T26" fmla="*/ 38 w 46"/>
                  <a:gd name="T27" fmla="*/ 25 h 44"/>
                  <a:gd name="T28" fmla="*/ 36 w 46"/>
                  <a:gd name="T29" fmla="*/ 16 h 44"/>
                  <a:gd name="T30" fmla="*/ 25 w 46"/>
                  <a:gd name="T31" fmla="*/ 10 h 44"/>
                  <a:gd name="T32" fmla="*/ 14 w 46"/>
                  <a:gd name="T33" fmla="*/ 11 h 44"/>
                  <a:gd name="T34" fmla="*/ 8 w 46"/>
                  <a:gd name="T35" fmla="*/ 19 h 44"/>
                  <a:gd name="T36" fmla="*/ 10 w 46"/>
                  <a:gd name="T37" fmla="*/ 28 h 44"/>
                  <a:gd name="T38" fmla="*/ 20 w 46"/>
                  <a:gd name="T3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4">
                    <a:moveTo>
                      <a:pt x="18" y="43"/>
                    </a:moveTo>
                    <a:cubicBezTo>
                      <a:pt x="14" y="42"/>
                      <a:pt x="10" y="40"/>
                      <a:pt x="8" y="38"/>
                    </a:cubicBezTo>
                    <a:cubicBezTo>
                      <a:pt x="6" y="37"/>
                      <a:pt x="4" y="35"/>
                      <a:pt x="3" y="33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4"/>
                      <a:pt x="0" y="21"/>
                      <a:pt x="1" y="17"/>
                    </a:cubicBezTo>
                    <a:cubicBezTo>
                      <a:pt x="2" y="11"/>
                      <a:pt x="5" y="6"/>
                      <a:pt x="10" y="3"/>
                    </a:cubicBezTo>
                    <a:cubicBezTo>
                      <a:pt x="15" y="0"/>
                      <a:pt x="21" y="0"/>
                      <a:pt x="28" y="1"/>
                    </a:cubicBezTo>
                    <a:cubicBezTo>
                      <a:pt x="34" y="3"/>
                      <a:pt x="39" y="6"/>
                      <a:pt x="43" y="11"/>
                    </a:cubicBezTo>
                    <a:cubicBezTo>
                      <a:pt x="46" y="15"/>
                      <a:pt x="46" y="21"/>
                      <a:pt x="45" y="27"/>
                    </a:cubicBezTo>
                    <a:cubicBezTo>
                      <a:pt x="44" y="33"/>
                      <a:pt x="40" y="38"/>
                      <a:pt x="36" y="41"/>
                    </a:cubicBezTo>
                    <a:cubicBezTo>
                      <a:pt x="31" y="44"/>
                      <a:pt x="25" y="44"/>
                      <a:pt x="18" y="43"/>
                    </a:cubicBezTo>
                    <a:close/>
                    <a:moveTo>
                      <a:pt x="20" y="34"/>
                    </a:moveTo>
                    <a:cubicBezTo>
                      <a:pt x="25" y="35"/>
                      <a:pt x="29" y="35"/>
                      <a:pt x="32" y="33"/>
                    </a:cubicBezTo>
                    <a:cubicBezTo>
                      <a:pt x="35" y="31"/>
                      <a:pt x="37" y="29"/>
                      <a:pt x="38" y="25"/>
                    </a:cubicBezTo>
                    <a:cubicBezTo>
                      <a:pt x="38" y="22"/>
                      <a:pt x="38" y="19"/>
                      <a:pt x="36" y="16"/>
                    </a:cubicBezTo>
                    <a:cubicBezTo>
                      <a:pt x="34" y="13"/>
                      <a:pt x="30" y="11"/>
                      <a:pt x="25" y="10"/>
                    </a:cubicBezTo>
                    <a:cubicBezTo>
                      <a:pt x="20" y="9"/>
                      <a:pt x="16" y="9"/>
                      <a:pt x="14" y="11"/>
                    </a:cubicBezTo>
                    <a:cubicBezTo>
                      <a:pt x="11" y="13"/>
                      <a:pt x="9" y="15"/>
                      <a:pt x="8" y="19"/>
                    </a:cubicBezTo>
                    <a:cubicBezTo>
                      <a:pt x="7" y="22"/>
                      <a:pt x="8" y="25"/>
                      <a:pt x="10" y="28"/>
                    </a:cubicBezTo>
                    <a:cubicBezTo>
                      <a:pt x="12" y="31"/>
                      <a:pt x="15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ïSļiďé"/>
              <p:cNvSpPr/>
              <p:nvPr/>
            </p:nvSpPr>
            <p:spPr bwMode="auto">
              <a:xfrm>
                <a:off x="3165372" y="5390153"/>
                <a:ext cx="85725" cy="77788"/>
              </a:xfrm>
              <a:custGeom>
                <a:avLst/>
                <a:gdLst>
                  <a:gd name="T0" fmla="*/ 29 w 46"/>
                  <a:gd name="T1" fmla="*/ 21 h 42"/>
                  <a:gd name="T2" fmla="*/ 22 w 46"/>
                  <a:gd name="T3" fmla="*/ 20 h 42"/>
                  <a:gd name="T4" fmla="*/ 24 w 46"/>
                  <a:gd name="T5" fmla="*/ 1 h 42"/>
                  <a:gd name="T6" fmla="*/ 41 w 46"/>
                  <a:gd name="T7" fmla="*/ 3 h 42"/>
                  <a:gd name="T8" fmla="*/ 45 w 46"/>
                  <a:gd name="T9" fmla="*/ 11 h 42"/>
                  <a:gd name="T10" fmla="*/ 46 w 46"/>
                  <a:gd name="T11" fmla="*/ 22 h 42"/>
                  <a:gd name="T12" fmla="*/ 42 w 46"/>
                  <a:gd name="T13" fmla="*/ 34 h 42"/>
                  <a:gd name="T14" fmla="*/ 33 w 46"/>
                  <a:gd name="T15" fmla="*/ 41 h 42"/>
                  <a:gd name="T16" fmla="*/ 21 w 46"/>
                  <a:gd name="T17" fmla="*/ 42 h 42"/>
                  <a:gd name="T18" fmla="*/ 9 w 46"/>
                  <a:gd name="T19" fmla="*/ 38 h 42"/>
                  <a:gd name="T20" fmla="*/ 2 w 46"/>
                  <a:gd name="T21" fmla="*/ 28 h 42"/>
                  <a:gd name="T22" fmla="*/ 1 w 46"/>
                  <a:gd name="T23" fmla="*/ 18 h 42"/>
                  <a:gd name="T24" fmla="*/ 6 w 46"/>
                  <a:gd name="T25" fmla="*/ 5 h 42"/>
                  <a:gd name="T26" fmla="*/ 16 w 46"/>
                  <a:gd name="T27" fmla="*/ 0 h 42"/>
                  <a:gd name="T28" fmla="*/ 16 w 46"/>
                  <a:gd name="T29" fmla="*/ 9 h 42"/>
                  <a:gd name="T30" fmla="*/ 11 w 46"/>
                  <a:gd name="T31" fmla="*/ 12 h 42"/>
                  <a:gd name="T32" fmla="*/ 8 w 46"/>
                  <a:gd name="T33" fmla="*/ 18 h 42"/>
                  <a:gd name="T34" fmla="*/ 11 w 46"/>
                  <a:gd name="T35" fmla="*/ 28 h 42"/>
                  <a:gd name="T36" fmla="*/ 21 w 46"/>
                  <a:gd name="T37" fmla="*/ 33 h 42"/>
                  <a:gd name="T38" fmla="*/ 34 w 46"/>
                  <a:gd name="T39" fmla="*/ 31 h 42"/>
                  <a:gd name="T40" fmla="*/ 38 w 46"/>
                  <a:gd name="T41" fmla="*/ 22 h 42"/>
                  <a:gd name="T42" fmla="*/ 38 w 46"/>
                  <a:gd name="T43" fmla="*/ 16 h 42"/>
                  <a:gd name="T44" fmla="*/ 36 w 46"/>
                  <a:gd name="T45" fmla="*/ 11 h 42"/>
                  <a:gd name="T46" fmla="*/ 30 w 46"/>
                  <a:gd name="T47" fmla="*/ 11 h 42"/>
                  <a:gd name="T48" fmla="*/ 29 w 46"/>
                  <a:gd name="T49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2">
                    <a:moveTo>
                      <a:pt x="29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5"/>
                      <a:pt x="44" y="8"/>
                      <a:pt x="45" y="11"/>
                    </a:cubicBezTo>
                    <a:cubicBezTo>
                      <a:pt x="46" y="15"/>
                      <a:pt x="46" y="19"/>
                      <a:pt x="46" y="22"/>
                    </a:cubicBezTo>
                    <a:cubicBezTo>
                      <a:pt x="46" y="27"/>
                      <a:pt x="44" y="31"/>
                      <a:pt x="42" y="34"/>
                    </a:cubicBezTo>
                    <a:cubicBezTo>
                      <a:pt x="39" y="37"/>
                      <a:pt x="36" y="39"/>
                      <a:pt x="33" y="41"/>
                    </a:cubicBezTo>
                    <a:cubicBezTo>
                      <a:pt x="29" y="42"/>
                      <a:pt x="25" y="42"/>
                      <a:pt x="21" y="42"/>
                    </a:cubicBezTo>
                    <a:cubicBezTo>
                      <a:pt x="16" y="41"/>
                      <a:pt x="12" y="40"/>
                      <a:pt x="9" y="38"/>
                    </a:cubicBezTo>
                    <a:cubicBezTo>
                      <a:pt x="6" y="35"/>
                      <a:pt x="3" y="32"/>
                      <a:pt x="2" y="28"/>
                    </a:cubicBezTo>
                    <a:cubicBezTo>
                      <a:pt x="1" y="25"/>
                      <a:pt x="0" y="22"/>
                      <a:pt x="1" y="18"/>
                    </a:cubicBezTo>
                    <a:cubicBezTo>
                      <a:pt x="1" y="12"/>
                      <a:pt x="3" y="8"/>
                      <a:pt x="6" y="5"/>
                    </a:cubicBezTo>
                    <a:cubicBezTo>
                      <a:pt x="8" y="2"/>
                      <a:pt x="12" y="1"/>
                      <a:pt x="16" y="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8" y="22"/>
                      <a:pt x="9" y="25"/>
                      <a:pt x="11" y="28"/>
                    </a:cubicBezTo>
                    <a:cubicBezTo>
                      <a:pt x="13" y="31"/>
                      <a:pt x="17" y="32"/>
                      <a:pt x="21" y="33"/>
                    </a:cubicBezTo>
                    <a:cubicBezTo>
                      <a:pt x="27" y="33"/>
                      <a:pt x="31" y="33"/>
                      <a:pt x="34" y="31"/>
                    </a:cubicBezTo>
                    <a:cubicBezTo>
                      <a:pt x="36" y="29"/>
                      <a:pt x="38" y="26"/>
                      <a:pt x="38" y="22"/>
                    </a:cubicBezTo>
                    <a:cubicBezTo>
                      <a:pt x="39" y="20"/>
                      <a:pt x="39" y="18"/>
                      <a:pt x="38" y="16"/>
                    </a:cubicBezTo>
                    <a:cubicBezTo>
                      <a:pt x="37" y="14"/>
                      <a:pt x="37" y="13"/>
                      <a:pt x="36" y="11"/>
                    </a:cubicBezTo>
                    <a:cubicBezTo>
                      <a:pt x="30" y="11"/>
                      <a:pt x="30" y="11"/>
                      <a:pt x="30" y="11"/>
                    </a:cubicBezTo>
                    <a:lnTo>
                      <a:pt x="2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îSḷiḋè"/>
              <p:cNvSpPr/>
              <p:nvPr/>
            </p:nvSpPr>
            <p:spPr bwMode="auto">
              <a:xfrm>
                <a:off x="3173309" y="5313953"/>
                <a:ext cx="80963" cy="76200"/>
              </a:xfrm>
              <a:custGeom>
                <a:avLst/>
                <a:gdLst>
                  <a:gd name="T0" fmla="*/ 51 w 51"/>
                  <a:gd name="T1" fmla="*/ 30 h 48"/>
                  <a:gd name="T2" fmla="*/ 29 w 51"/>
                  <a:gd name="T3" fmla="*/ 29 h 48"/>
                  <a:gd name="T4" fmla="*/ 0 w 51"/>
                  <a:gd name="T5" fmla="*/ 48 h 48"/>
                  <a:gd name="T6" fmla="*/ 0 w 51"/>
                  <a:gd name="T7" fmla="*/ 36 h 48"/>
                  <a:gd name="T8" fmla="*/ 20 w 51"/>
                  <a:gd name="T9" fmla="*/ 24 h 48"/>
                  <a:gd name="T10" fmla="*/ 0 w 51"/>
                  <a:gd name="T11" fmla="*/ 12 h 48"/>
                  <a:gd name="T12" fmla="*/ 0 w 51"/>
                  <a:gd name="T13" fmla="*/ 0 h 48"/>
                  <a:gd name="T14" fmla="*/ 30 w 51"/>
                  <a:gd name="T15" fmla="*/ 20 h 48"/>
                  <a:gd name="T16" fmla="*/ 51 w 51"/>
                  <a:gd name="T17" fmla="*/ 20 h 48"/>
                  <a:gd name="T18" fmla="*/ 51 w 51"/>
                  <a:gd name="T19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8">
                    <a:moveTo>
                      <a:pt x="51" y="30"/>
                    </a:moveTo>
                    <a:lnTo>
                      <a:pt x="29" y="29"/>
                    </a:lnTo>
                    <a:lnTo>
                      <a:pt x="0" y="48"/>
                    </a:lnTo>
                    <a:lnTo>
                      <a:pt x="0" y="36"/>
                    </a:lnTo>
                    <a:lnTo>
                      <a:pt x="20" y="24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0" y="20"/>
                    </a:lnTo>
                    <a:lnTo>
                      <a:pt x="51" y="20"/>
                    </a:lnTo>
                    <a:lnTo>
                      <a:pt x="5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îṣḷíḋé"/>
              <p:cNvSpPr/>
              <p:nvPr/>
            </p:nvSpPr>
            <p:spPr bwMode="auto">
              <a:xfrm>
                <a:off x="3163784" y="5193303"/>
                <a:ext cx="87313" cy="76200"/>
              </a:xfrm>
              <a:custGeom>
                <a:avLst/>
                <a:gdLst>
                  <a:gd name="T0" fmla="*/ 4 w 47"/>
                  <a:gd name="T1" fmla="*/ 41 h 41"/>
                  <a:gd name="T2" fmla="*/ 1 w 47"/>
                  <a:gd name="T3" fmla="*/ 24 h 41"/>
                  <a:gd name="T4" fmla="*/ 0 w 47"/>
                  <a:gd name="T5" fmla="*/ 16 h 41"/>
                  <a:gd name="T6" fmla="*/ 2 w 47"/>
                  <a:gd name="T7" fmla="*/ 11 h 41"/>
                  <a:gd name="T8" fmla="*/ 5 w 47"/>
                  <a:gd name="T9" fmla="*/ 7 h 41"/>
                  <a:gd name="T10" fmla="*/ 10 w 47"/>
                  <a:gd name="T11" fmla="*/ 5 h 41"/>
                  <a:gd name="T12" fmla="*/ 16 w 47"/>
                  <a:gd name="T13" fmla="*/ 6 h 41"/>
                  <a:gd name="T14" fmla="*/ 20 w 47"/>
                  <a:gd name="T15" fmla="*/ 10 h 41"/>
                  <a:gd name="T16" fmla="*/ 23 w 47"/>
                  <a:gd name="T17" fmla="*/ 3 h 41"/>
                  <a:gd name="T18" fmla="*/ 29 w 47"/>
                  <a:gd name="T19" fmla="*/ 0 h 41"/>
                  <a:gd name="T20" fmla="*/ 35 w 47"/>
                  <a:gd name="T21" fmla="*/ 1 h 41"/>
                  <a:gd name="T22" fmla="*/ 40 w 47"/>
                  <a:gd name="T23" fmla="*/ 4 h 41"/>
                  <a:gd name="T24" fmla="*/ 43 w 47"/>
                  <a:gd name="T25" fmla="*/ 10 h 41"/>
                  <a:gd name="T26" fmla="*/ 45 w 47"/>
                  <a:gd name="T27" fmla="*/ 20 h 41"/>
                  <a:gd name="T28" fmla="*/ 47 w 47"/>
                  <a:gd name="T29" fmla="*/ 35 h 41"/>
                  <a:gd name="T30" fmla="*/ 4 w 47"/>
                  <a:gd name="T31" fmla="*/ 41 h 41"/>
                  <a:gd name="T32" fmla="*/ 10 w 47"/>
                  <a:gd name="T33" fmla="*/ 31 h 41"/>
                  <a:gd name="T34" fmla="*/ 20 w 47"/>
                  <a:gd name="T35" fmla="*/ 30 h 41"/>
                  <a:gd name="T36" fmla="*/ 19 w 47"/>
                  <a:gd name="T37" fmla="*/ 24 h 41"/>
                  <a:gd name="T38" fmla="*/ 18 w 47"/>
                  <a:gd name="T39" fmla="*/ 18 h 41"/>
                  <a:gd name="T40" fmla="*/ 16 w 47"/>
                  <a:gd name="T41" fmla="*/ 15 h 41"/>
                  <a:gd name="T42" fmla="*/ 12 w 47"/>
                  <a:gd name="T43" fmla="*/ 14 h 41"/>
                  <a:gd name="T44" fmla="*/ 9 w 47"/>
                  <a:gd name="T45" fmla="*/ 15 h 41"/>
                  <a:gd name="T46" fmla="*/ 8 w 47"/>
                  <a:gd name="T47" fmla="*/ 19 h 41"/>
                  <a:gd name="T48" fmla="*/ 9 w 47"/>
                  <a:gd name="T49" fmla="*/ 26 h 41"/>
                  <a:gd name="T50" fmla="*/ 10 w 47"/>
                  <a:gd name="T51" fmla="*/ 31 h 41"/>
                  <a:gd name="T52" fmla="*/ 27 w 47"/>
                  <a:gd name="T53" fmla="*/ 29 h 41"/>
                  <a:gd name="T54" fmla="*/ 39 w 47"/>
                  <a:gd name="T55" fmla="*/ 27 h 41"/>
                  <a:gd name="T56" fmla="*/ 37 w 47"/>
                  <a:gd name="T57" fmla="*/ 19 h 41"/>
                  <a:gd name="T58" fmla="*/ 36 w 47"/>
                  <a:gd name="T59" fmla="*/ 13 h 41"/>
                  <a:gd name="T60" fmla="*/ 34 w 47"/>
                  <a:gd name="T61" fmla="*/ 10 h 41"/>
                  <a:gd name="T62" fmla="*/ 30 w 47"/>
                  <a:gd name="T63" fmla="*/ 10 h 41"/>
                  <a:gd name="T64" fmla="*/ 27 w 47"/>
                  <a:gd name="T65" fmla="*/ 11 h 41"/>
                  <a:gd name="T66" fmla="*/ 25 w 47"/>
                  <a:gd name="T67" fmla="*/ 14 h 41"/>
                  <a:gd name="T68" fmla="*/ 26 w 47"/>
                  <a:gd name="T69" fmla="*/ 22 h 41"/>
                  <a:gd name="T70" fmla="*/ 27 w 47"/>
                  <a:gd name="T7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" h="41">
                    <a:moveTo>
                      <a:pt x="4" y="41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1" y="14"/>
                      <a:pt x="1" y="13"/>
                      <a:pt x="2" y="11"/>
                    </a:cubicBezTo>
                    <a:cubicBezTo>
                      <a:pt x="2" y="10"/>
                      <a:pt x="3" y="9"/>
                      <a:pt x="5" y="7"/>
                    </a:cubicBezTo>
                    <a:cubicBezTo>
                      <a:pt x="6" y="6"/>
                      <a:pt x="8" y="6"/>
                      <a:pt x="10" y="5"/>
                    </a:cubicBezTo>
                    <a:cubicBezTo>
                      <a:pt x="12" y="5"/>
                      <a:pt x="14" y="5"/>
                      <a:pt x="16" y="6"/>
                    </a:cubicBezTo>
                    <a:cubicBezTo>
                      <a:pt x="17" y="7"/>
                      <a:pt x="19" y="8"/>
                      <a:pt x="20" y="10"/>
                    </a:cubicBezTo>
                    <a:cubicBezTo>
                      <a:pt x="20" y="7"/>
                      <a:pt x="21" y="5"/>
                      <a:pt x="23" y="3"/>
                    </a:cubicBezTo>
                    <a:cubicBezTo>
                      <a:pt x="25" y="2"/>
                      <a:pt x="27" y="1"/>
                      <a:pt x="29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9" y="3"/>
                      <a:pt x="40" y="4"/>
                    </a:cubicBezTo>
                    <a:cubicBezTo>
                      <a:pt x="42" y="5"/>
                      <a:pt x="43" y="7"/>
                      <a:pt x="43" y="10"/>
                    </a:cubicBezTo>
                    <a:cubicBezTo>
                      <a:pt x="44" y="11"/>
                      <a:pt x="44" y="15"/>
                      <a:pt x="45" y="20"/>
                    </a:cubicBezTo>
                    <a:cubicBezTo>
                      <a:pt x="47" y="35"/>
                      <a:pt x="47" y="35"/>
                      <a:pt x="47" y="35"/>
                    </a:cubicBezTo>
                    <a:lnTo>
                      <a:pt x="4" y="41"/>
                    </a:lnTo>
                    <a:close/>
                    <a:moveTo>
                      <a:pt x="10" y="31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1"/>
                      <a:pt x="18" y="19"/>
                      <a:pt x="18" y="18"/>
                    </a:cubicBezTo>
                    <a:cubicBezTo>
                      <a:pt x="17" y="16"/>
                      <a:pt x="17" y="15"/>
                      <a:pt x="16" y="15"/>
                    </a:cubicBezTo>
                    <a:cubicBezTo>
                      <a:pt x="15" y="14"/>
                      <a:pt x="14" y="14"/>
                      <a:pt x="12" y="14"/>
                    </a:cubicBezTo>
                    <a:cubicBezTo>
                      <a:pt x="11" y="14"/>
                      <a:pt x="10" y="14"/>
                      <a:pt x="9" y="15"/>
                    </a:cubicBezTo>
                    <a:cubicBezTo>
                      <a:pt x="8" y="16"/>
                      <a:pt x="8" y="17"/>
                      <a:pt x="8" y="19"/>
                    </a:cubicBezTo>
                    <a:cubicBezTo>
                      <a:pt x="8" y="20"/>
                      <a:pt x="8" y="22"/>
                      <a:pt x="9" y="26"/>
                    </a:cubicBezTo>
                    <a:lnTo>
                      <a:pt x="10" y="31"/>
                    </a:lnTo>
                    <a:close/>
                    <a:moveTo>
                      <a:pt x="27" y="29"/>
                    </a:moveTo>
                    <a:cubicBezTo>
                      <a:pt x="39" y="27"/>
                      <a:pt x="39" y="27"/>
                      <a:pt x="39" y="2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0"/>
                    </a:cubicBezTo>
                    <a:cubicBezTo>
                      <a:pt x="33" y="10"/>
                      <a:pt x="32" y="9"/>
                      <a:pt x="30" y="10"/>
                    </a:cubicBezTo>
                    <a:cubicBezTo>
                      <a:pt x="29" y="10"/>
                      <a:pt x="28" y="10"/>
                      <a:pt x="27" y="11"/>
                    </a:cubicBezTo>
                    <a:cubicBezTo>
                      <a:pt x="26" y="12"/>
                      <a:pt x="26" y="13"/>
                      <a:pt x="25" y="14"/>
                    </a:cubicBezTo>
                    <a:cubicBezTo>
                      <a:pt x="25" y="15"/>
                      <a:pt x="25" y="18"/>
                      <a:pt x="26" y="22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" name="îṩliďè"/>
              <p:cNvSpPr/>
              <p:nvPr/>
            </p:nvSpPr>
            <p:spPr bwMode="auto">
              <a:xfrm>
                <a:off x="3146322" y="5120278"/>
                <a:ext cx="93663" cy="79375"/>
              </a:xfrm>
              <a:custGeom>
                <a:avLst/>
                <a:gdLst>
                  <a:gd name="T0" fmla="*/ 59 w 59"/>
                  <a:gd name="T1" fmla="*/ 37 h 50"/>
                  <a:gd name="T2" fmla="*/ 9 w 59"/>
                  <a:gd name="T3" fmla="*/ 50 h 50"/>
                  <a:gd name="T4" fmla="*/ 0 w 59"/>
                  <a:gd name="T5" fmla="*/ 13 h 50"/>
                  <a:gd name="T6" fmla="*/ 8 w 59"/>
                  <a:gd name="T7" fmla="*/ 10 h 50"/>
                  <a:gd name="T8" fmla="*/ 15 w 59"/>
                  <a:gd name="T9" fmla="*/ 37 h 50"/>
                  <a:gd name="T10" fmla="*/ 25 w 59"/>
                  <a:gd name="T11" fmla="*/ 35 h 50"/>
                  <a:gd name="T12" fmla="*/ 19 w 59"/>
                  <a:gd name="T13" fmla="*/ 9 h 50"/>
                  <a:gd name="T14" fmla="*/ 27 w 59"/>
                  <a:gd name="T15" fmla="*/ 8 h 50"/>
                  <a:gd name="T16" fmla="*/ 34 w 59"/>
                  <a:gd name="T17" fmla="*/ 32 h 50"/>
                  <a:gd name="T18" fmla="*/ 47 w 59"/>
                  <a:gd name="T19" fmla="*/ 29 h 50"/>
                  <a:gd name="T20" fmla="*/ 40 w 59"/>
                  <a:gd name="T21" fmla="*/ 1 h 50"/>
                  <a:gd name="T22" fmla="*/ 49 w 59"/>
                  <a:gd name="T23" fmla="*/ 0 h 50"/>
                  <a:gd name="T24" fmla="*/ 59 w 59"/>
                  <a:gd name="T2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0">
                    <a:moveTo>
                      <a:pt x="59" y="37"/>
                    </a:moveTo>
                    <a:lnTo>
                      <a:pt x="9" y="50"/>
                    </a:lnTo>
                    <a:lnTo>
                      <a:pt x="0" y="13"/>
                    </a:lnTo>
                    <a:lnTo>
                      <a:pt x="8" y="10"/>
                    </a:lnTo>
                    <a:lnTo>
                      <a:pt x="15" y="37"/>
                    </a:lnTo>
                    <a:lnTo>
                      <a:pt x="25" y="35"/>
                    </a:lnTo>
                    <a:lnTo>
                      <a:pt x="19" y="9"/>
                    </a:lnTo>
                    <a:lnTo>
                      <a:pt x="27" y="8"/>
                    </a:lnTo>
                    <a:lnTo>
                      <a:pt x="34" y="32"/>
                    </a:lnTo>
                    <a:lnTo>
                      <a:pt x="47" y="29"/>
                    </a:lnTo>
                    <a:lnTo>
                      <a:pt x="40" y="1"/>
                    </a:lnTo>
                    <a:lnTo>
                      <a:pt x="49" y="0"/>
                    </a:lnTo>
                    <a:lnTo>
                      <a:pt x="5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iṧlíḋè"/>
              <p:cNvSpPr/>
              <p:nvPr/>
            </p:nvSpPr>
            <p:spPr bwMode="auto">
              <a:xfrm>
                <a:off x="3138384" y="5096465"/>
                <a:ext cx="82550" cy="38100"/>
              </a:xfrm>
              <a:custGeom>
                <a:avLst/>
                <a:gdLst>
                  <a:gd name="T0" fmla="*/ 52 w 52"/>
                  <a:gd name="T1" fmla="*/ 9 h 24"/>
                  <a:gd name="T2" fmla="*/ 3 w 52"/>
                  <a:gd name="T3" fmla="*/ 24 h 24"/>
                  <a:gd name="T4" fmla="*/ 0 w 52"/>
                  <a:gd name="T5" fmla="*/ 15 h 24"/>
                  <a:gd name="T6" fmla="*/ 49 w 52"/>
                  <a:gd name="T7" fmla="*/ 0 h 24"/>
                  <a:gd name="T8" fmla="*/ 52 w 52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">
                    <a:moveTo>
                      <a:pt x="52" y="9"/>
                    </a:moveTo>
                    <a:lnTo>
                      <a:pt x="3" y="24"/>
                    </a:lnTo>
                    <a:lnTo>
                      <a:pt x="0" y="15"/>
                    </a:lnTo>
                    <a:lnTo>
                      <a:pt x="49" y="0"/>
                    </a:ln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" name="islïḓè"/>
              <p:cNvSpPr/>
              <p:nvPr/>
            </p:nvSpPr>
            <p:spPr bwMode="auto">
              <a:xfrm>
                <a:off x="3120922" y="5047253"/>
                <a:ext cx="88900" cy="52388"/>
              </a:xfrm>
              <a:custGeom>
                <a:avLst/>
                <a:gdLst>
                  <a:gd name="T0" fmla="*/ 3 w 48"/>
                  <a:gd name="T1" fmla="*/ 20 h 28"/>
                  <a:gd name="T2" fmla="*/ 0 w 48"/>
                  <a:gd name="T3" fmla="*/ 12 h 28"/>
                  <a:gd name="T4" fmla="*/ 26 w 48"/>
                  <a:gd name="T5" fmla="*/ 2 h 28"/>
                  <a:gd name="T6" fmla="*/ 34 w 48"/>
                  <a:gd name="T7" fmla="*/ 0 h 28"/>
                  <a:gd name="T8" fmla="*/ 42 w 48"/>
                  <a:gd name="T9" fmla="*/ 3 h 28"/>
                  <a:gd name="T10" fmla="*/ 47 w 48"/>
                  <a:gd name="T11" fmla="*/ 10 h 28"/>
                  <a:gd name="T12" fmla="*/ 47 w 48"/>
                  <a:gd name="T13" fmla="*/ 21 h 28"/>
                  <a:gd name="T14" fmla="*/ 38 w 48"/>
                  <a:gd name="T15" fmla="*/ 28 h 28"/>
                  <a:gd name="T16" fmla="*/ 34 w 48"/>
                  <a:gd name="T17" fmla="*/ 20 h 28"/>
                  <a:gd name="T18" fmla="*/ 39 w 48"/>
                  <a:gd name="T19" fmla="*/ 17 h 28"/>
                  <a:gd name="T20" fmla="*/ 40 w 48"/>
                  <a:gd name="T21" fmla="*/ 13 h 28"/>
                  <a:gd name="T22" fmla="*/ 37 w 48"/>
                  <a:gd name="T23" fmla="*/ 9 h 28"/>
                  <a:gd name="T24" fmla="*/ 30 w 48"/>
                  <a:gd name="T25" fmla="*/ 10 h 28"/>
                  <a:gd name="T26" fmla="*/ 3 w 48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28">
                    <a:moveTo>
                      <a:pt x="3" y="2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"/>
                      <a:pt x="32" y="0"/>
                      <a:pt x="34" y="0"/>
                    </a:cubicBezTo>
                    <a:cubicBezTo>
                      <a:pt x="37" y="0"/>
                      <a:pt x="39" y="1"/>
                      <a:pt x="42" y="3"/>
                    </a:cubicBezTo>
                    <a:cubicBezTo>
                      <a:pt x="44" y="4"/>
                      <a:pt x="46" y="7"/>
                      <a:pt x="47" y="10"/>
                    </a:cubicBezTo>
                    <a:cubicBezTo>
                      <a:pt x="48" y="14"/>
                      <a:pt x="48" y="18"/>
                      <a:pt x="47" y="21"/>
                    </a:cubicBezTo>
                    <a:cubicBezTo>
                      <a:pt x="45" y="24"/>
                      <a:pt x="42" y="26"/>
                      <a:pt x="38" y="28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19"/>
                      <a:pt x="38" y="18"/>
                      <a:pt x="39" y="17"/>
                    </a:cubicBezTo>
                    <a:cubicBezTo>
                      <a:pt x="40" y="16"/>
                      <a:pt x="40" y="14"/>
                      <a:pt x="40" y="13"/>
                    </a:cubicBezTo>
                    <a:cubicBezTo>
                      <a:pt x="39" y="11"/>
                      <a:pt x="38" y="10"/>
                      <a:pt x="37" y="9"/>
                    </a:cubicBezTo>
                    <a:cubicBezTo>
                      <a:pt x="35" y="9"/>
                      <a:pt x="33" y="9"/>
                      <a:pt x="30" y="10"/>
                    </a:cubicBezTo>
                    <a:lnTo>
                      <a:pt x="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" name="íṥ1iḍe"/>
              <p:cNvSpPr/>
              <p:nvPr/>
            </p:nvSpPr>
            <p:spPr bwMode="auto">
              <a:xfrm>
                <a:off x="3112984" y="5017090"/>
                <a:ext cx="80963" cy="46038"/>
              </a:xfrm>
              <a:custGeom>
                <a:avLst/>
                <a:gdLst>
                  <a:gd name="T0" fmla="*/ 51 w 51"/>
                  <a:gd name="T1" fmla="*/ 9 h 29"/>
                  <a:gd name="T2" fmla="*/ 3 w 51"/>
                  <a:gd name="T3" fmla="*/ 29 h 29"/>
                  <a:gd name="T4" fmla="*/ 0 w 51"/>
                  <a:gd name="T5" fmla="*/ 19 h 29"/>
                  <a:gd name="T6" fmla="*/ 46 w 51"/>
                  <a:gd name="T7" fmla="*/ 0 h 29"/>
                  <a:gd name="T8" fmla="*/ 51 w 51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9">
                    <a:moveTo>
                      <a:pt x="51" y="9"/>
                    </a:moveTo>
                    <a:lnTo>
                      <a:pt x="3" y="29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5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" name="iṥľîḋé"/>
              <p:cNvSpPr/>
              <p:nvPr/>
            </p:nvSpPr>
            <p:spPr bwMode="auto">
              <a:xfrm>
                <a:off x="3081234" y="4948828"/>
                <a:ext cx="101600" cy="93663"/>
              </a:xfrm>
              <a:custGeom>
                <a:avLst/>
                <a:gdLst>
                  <a:gd name="T0" fmla="*/ 64 w 64"/>
                  <a:gd name="T1" fmla="*/ 36 h 59"/>
                  <a:gd name="T2" fmla="*/ 18 w 64"/>
                  <a:gd name="T3" fmla="*/ 59 h 59"/>
                  <a:gd name="T4" fmla="*/ 14 w 64"/>
                  <a:gd name="T5" fmla="*/ 50 h 59"/>
                  <a:gd name="T6" fmla="*/ 35 w 64"/>
                  <a:gd name="T7" fmla="*/ 16 h 59"/>
                  <a:gd name="T8" fmla="*/ 3 w 64"/>
                  <a:gd name="T9" fmla="*/ 31 h 59"/>
                  <a:gd name="T10" fmla="*/ 0 w 64"/>
                  <a:gd name="T11" fmla="*/ 22 h 59"/>
                  <a:gd name="T12" fmla="*/ 45 w 64"/>
                  <a:gd name="T13" fmla="*/ 0 h 59"/>
                  <a:gd name="T14" fmla="*/ 50 w 64"/>
                  <a:gd name="T15" fmla="*/ 8 h 59"/>
                  <a:gd name="T16" fmla="*/ 29 w 64"/>
                  <a:gd name="T17" fmla="*/ 42 h 59"/>
                  <a:gd name="T18" fmla="*/ 59 w 64"/>
                  <a:gd name="T19" fmla="*/ 26 h 59"/>
                  <a:gd name="T20" fmla="*/ 64 w 64"/>
                  <a:gd name="T21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9">
                    <a:moveTo>
                      <a:pt x="64" y="36"/>
                    </a:moveTo>
                    <a:lnTo>
                      <a:pt x="18" y="59"/>
                    </a:lnTo>
                    <a:lnTo>
                      <a:pt x="14" y="50"/>
                    </a:lnTo>
                    <a:lnTo>
                      <a:pt x="35" y="16"/>
                    </a:lnTo>
                    <a:lnTo>
                      <a:pt x="3" y="31"/>
                    </a:lnTo>
                    <a:lnTo>
                      <a:pt x="0" y="22"/>
                    </a:lnTo>
                    <a:lnTo>
                      <a:pt x="45" y="0"/>
                    </a:lnTo>
                    <a:lnTo>
                      <a:pt x="50" y="8"/>
                    </a:lnTo>
                    <a:lnTo>
                      <a:pt x="29" y="42"/>
                    </a:lnTo>
                    <a:lnTo>
                      <a:pt x="59" y="26"/>
                    </a:lnTo>
                    <a:lnTo>
                      <a:pt x="6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" name="îślidè"/>
              <p:cNvSpPr/>
              <p:nvPr/>
            </p:nvSpPr>
            <p:spPr bwMode="auto">
              <a:xfrm>
                <a:off x="3047897" y="4877390"/>
                <a:ext cx="84138" cy="88900"/>
              </a:xfrm>
              <a:custGeom>
                <a:avLst/>
                <a:gdLst>
                  <a:gd name="T0" fmla="*/ 28 w 46"/>
                  <a:gd name="T1" fmla="*/ 21 h 48"/>
                  <a:gd name="T2" fmla="*/ 22 w 46"/>
                  <a:gd name="T3" fmla="*/ 25 h 48"/>
                  <a:gd name="T4" fmla="*/ 11 w 46"/>
                  <a:gd name="T5" fmla="*/ 9 h 48"/>
                  <a:gd name="T6" fmla="*/ 26 w 46"/>
                  <a:gd name="T7" fmla="*/ 0 h 48"/>
                  <a:gd name="T8" fmla="*/ 35 w 46"/>
                  <a:gd name="T9" fmla="*/ 4 h 48"/>
                  <a:gd name="T10" fmla="*/ 42 w 46"/>
                  <a:gd name="T11" fmla="*/ 12 h 48"/>
                  <a:gd name="T12" fmla="*/ 46 w 46"/>
                  <a:gd name="T13" fmla="*/ 24 h 48"/>
                  <a:gd name="T14" fmla="*/ 43 w 46"/>
                  <a:gd name="T15" fmla="*/ 35 h 48"/>
                  <a:gd name="T16" fmla="*/ 35 w 46"/>
                  <a:gd name="T17" fmla="*/ 43 h 48"/>
                  <a:gd name="T18" fmla="*/ 23 w 46"/>
                  <a:gd name="T19" fmla="*/ 47 h 48"/>
                  <a:gd name="T20" fmla="*/ 12 w 46"/>
                  <a:gd name="T21" fmla="*/ 45 h 48"/>
                  <a:gd name="T22" fmla="*/ 4 w 46"/>
                  <a:gd name="T23" fmla="*/ 37 h 48"/>
                  <a:gd name="T24" fmla="*/ 0 w 46"/>
                  <a:gd name="T25" fmla="*/ 24 h 48"/>
                  <a:gd name="T26" fmla="*/ 5 w 46"/>
                  <a:gd name="T27" fmla="*/ 14 h 48"/>
                  <a:gd name="T28" fmla="*/ 11 w 46"/>
                  <a:gd name="T29" fmla="*/ 21 h 48"/>
                  <a:gd name="T30" fmla="*/ 9 w 46"/>
                  <a:gd name="T31" fmla="*/ 27 h 48"/>
                  <a:gd name="T32" fmla="*/ 11 w 46"/>
                  <a:gd name="T33" fmla="*/ 33 h 48"/>
                  <a:gd name="T34" fmla="*/ 19 w 46"/>
                  <a:gd name="T35" fmla="*/ 39 h 48"/>
                  <a:gd name="T36" fmla="*/ 30 w 46"/>
                  <a:gd name="T37" fmla="*/ 36 h 48"/>
                  <a:gd name="T38" fmla="*/ 38 w 46"/>
                  <a:gd name="T39" fmla="*/ 26 h 48"/>
                  <a:gd name="T40" fmla="*/ 36 w 46"/>
                  <a:gd name="T41" fmla="*/ 17 h 48"/>
                  <a:gd name="T42" fmla="*/ 32 w 46"/>
                  <a:gd name="T43" fmla="*/ 13 h 48"/>
                  <a:gd name="T44" fmla="*/ 27 w 46"/>
                  <a:gd name="T45" fmla="*/ 10 h 48"/>
                  <a:gd name="T46" fmla="*/ 23 w 46"/>
                  <a:gd name="T47" fmla="*/ 13 h 48"/>
                  <a:gd name="T48" fmla="*/ 28 w 46"/>
                  <a:gd name="T4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8">
                    <a:moveTo>
                      <a:pt x="28" y="21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1"/>
                      <a:pt x="31" y="2"/>
                      <a:pt x="35" y="4"/>
                    </a:cubicBezTo>
                    <a:cubicBezTo>
                      <a:pt x="38" y="6"/>
                      <a:pt x="40" y="9"/>
                      <a:pt x="42" y="12"/>
                    </a:cubicBezTo>
                    <a:cubicBezTo>
                      <a:pt x="45" y="16"/>
                      <a:pt x="46" y="20"/>
                      <a:pt x="46" y="24"/>
                    </a:cubicBezTo>
                    <a:cubicBezTo>
                      <a:pt x="46" y="28"/>
                      <a:pt x="45" y="31"/>
                      <a:pt x="43" y="35"/>
                    </a:cubicBezTo>
                    <a:cubicBezTo>
                      <a:pt x="41" y="38"/>
                      <a:pt x="38" y="41"/>
                      <a:pt x="35" y="43"/>
                    </a:cubicBezTo>
                    <a:cubicBezTo>
                      <a:pt x="31" y="46"/>
                      <a:pt x="27" y="47"/>
                      <a:pt x="23" y="47"/>
                    </a:cubicBezTo>
                    <a:cubicBezTo>
                      <a:pt x="19" y="48"/>
                      <a:pt x="15" y="47"/>
                      <a:pt x="12" y="45"/>
                    </a:cubicBezTo>
                    <a:cubicBezTo>
                      <a:pt x="9" y="43"/>
                      <a:pt x="6" y="41"/>
                      <a:pt x="4" y="37"/>
                    </a:cubicBezTo>
                    <a:cubicBezTo>
                      <a:pt x="1" y="32"/>
                      <a:pt x="0" y="28"/>
                      <a:pt x="0" y="24"/>
                    </a:cubicBezTo>
                    <a:cubicBezTo>
                      <a:pt x="0" y="21"/>
                      <a:pt x="2" y="17"/>
                      <a:pt x="5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3"/>
                      <a:pt x="9" y="24"/>
                      <a:pt x="9" y="27"/>
                    </a:cubicBezTo>
                    <a:cubicBezTo>
                      <a:pt x="8" y="29"/>
                      <a:pt x="9" y="31"/>
                      <a:pt x="11" y="33"/>
                    </a:cubicBezTo>
                    <a:cubicBezTo>
                      <a:pt x="13" y="36"/>
                      <a:pt x="15" y="38"/>
                      <a:pt x="19" y="39"/>
                    </a:cubicBezTo>
                    <a:cubicBezTo>
                      <a:pt x="22" y="39"/>
                      <a:pt x="26" y="38"/>
                      <a:pt x="30" y="36"/>
                    </a:cubicBezTo>
                    <a:cubicBezTo>
                      <a:pt x="34" y="33"/>
                      <a:pt x="37" y="30"/>
                      <a:pt x="38" y="26"/>
                    </a:cubicBezTo>
                    <a:cubicBezTo>
                      <a:pt x="39" y="23"/>
                      <a:pt x="38" y="20"/>
                      <a:pt x="36" y="17"/>
                    </a:cubicBezTo>
                    <a:cubicBezTo>
                      <a:pt x="35" y="15"/>
                      <a:pt x="34" y="14"/>
                      <a:pt x="32" y="13"/>
                    </a:cubicBezTo>
                    <a:cubicBezTo>
                      <a:pt x="30" y="11"/>
                      <a:pt x="29" y="10"/>
                      <a:pt x="27" y="10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" name="îŝ1ide"/>
              <p:cNvSpPr/>
              <p:nvPr/>
            </p:nvSpPr>
            <p:spPr bwMode="auto">
              <a:xfrm>
                <a:off x="1981097" y="4907553"/>
                <a:ext cx="931863" cy="969963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5" name="í$ḻíde"/>
              <p:cNvSpPr/>
              <p:nvPr/>
            </p:nvSpPr>
            <p:spPr bwMode="auto">
              <a:xfrm>
                <a:off x="2144609" y="5142503"/>
                <a:ext cx="604838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  <p:sp>
        <p:nvSpPr>
          <p:cNvPr id="68" name="文本框 67"/>
          <p:cNvSpPr txBox="1"/>
          <p:nvPr/>
        </p:nvSpPr>
        <p:spPr>
          <a:xfrm>
            <a:off x="3474334" y="3554750"/>
            <a:ext cx="52433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600" dirty="0">
                <a:gradFill>
                  <a:gsLst>
                    <a:gs pos="28000">
                      <a:srgbClr val="005B94"/>
                    </a:gs>
                    <a:gs pos="100000">
                      <a:srgbClr val="4EB7DA"/>
                    </a:gs>
                  </a:gsLst>
                  <a:lin ang="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求实鼎新</a:t>
            </a:r>
            <a:endParaRPr lang="zh-CN" altLang="en-US" sz="5400" spc="600" dirty="0">
              <a:gradFill>
                <a:gsLst>
                  <a:gs pos="28000">
                    <a:srgbClr val="005B94"/>
                  </a:gs>
                  <a:gs pos="100000">
                    <a:srgbClr val="4EB7DA"/>
                  </a:gs>
                </a:gsLst>
                <a:lin ang="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2083904" y="4293414"/>
            <a:ext cx="8024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350" dirty="0">
                <a:solidFill>
                  <a:srgbClr val="005B9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 Seeking truth and pursuing innovation</a:t>
            </a:r>
            <a:endParaRPr lang="en-US" altLang="zh-CN" spc="350" dirty="0">
              <a:solidFill>
                <a:srgbClr val="005B9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5319762" y="1457555"/>
            <a:ext cx="1552476" cy="320434"/>
            <a:chOff x="5180266" y="4756740"/>
            <a:chExt cx="5753100" cy="1187451"/>
          </a:xfrm>
          <a:solidFill>
            <a:schemeClr val="bg1"/>
          </a:solidFill>
        </p:grpSpPr>
        <p:sp>
          <p:nvSpPr>
            <p:cNvPr id="71" name="ïṩļîḑê"/>
            <p:cNvSpPr/>
            <p:nvPr/>
          </p:nvSpPr>
          <p:spPr bwMode="auto">
            <a:xfrm>
              <a:off x="10319003" y="4805953"/>
              <a:ext cx="600075" cy="771525"/>
            </a:xfrm>
            <a:custGeom>
              <a:avLst/>
              <a:gdLst>
                <a:gd name="T0" fmla="*/ 210 w 325"/>
                <a:gd name="T1" fmla="*/ 140 h 418"/>
                <a:gd name="T2" fmla="*/ 237 w 325"/>
                <a:gd name="T3" fmla="*/ 155 h 418"/>
                <a:gd name="T4" fmla="*/ 161 w 325"/>
                <a:gd name="T5" fmla="*/ 179 h 418"/>
                <a:gd name="T6" fmla="*/ 187 w 325"/>
                <a:gd name="T7" fmla="*/ 68 h 418"/>
                <a:gd name="T8" fmla="*/ 230 w 325"/>
                <a:gd name="T9" fmla="*/ 40 h 418"/>
                <a:gd name="T10" fmla="*/ 199 w 325"/>
                <a:gd name="T11" fmla="*/ 85 h 418"/>
                <a:gd name="T12" fmla="*/ 99 w 325"/>
                <a:gd name="T13" fmla="*/ 132 h 418"/>
                <a:gd name="T14" fmla="*/ 132 w 325"/>
                <a:gd name="T15" fmla="*/ 83 h 418"/>
                <a:gd name="T16" fmla="*/ 174 w 325"/>
                <a:gd name="T17" fmla="*/ 116 h 418"/>
                <a:gd name="T18" fmla="*/ 59 w 325"/>
                <a:gd name="T19" fmla="*/ 198 h 418"/>
                <a:gd name="T20" fmla="*/ 16 w 325"/>
                <a:gd name="T21" fmla="*/ 224 h 418"/>
                <a:gd name="T22" fmla="*/ 17 w 325"/>
                <a:gd name="T23" fmla="*/ 314 h 418"/>
                <a:gd name="T24" fmla="*/ 55 w 325"/>
                <a:gd name="T25" fmla="*/ 244 h 418"/>
                <a:gd name="T26" fmla="*/ 131 w 325"/>
                <a:gd name="T27" fmla="*/ 194 h 418"/>
                <a:gd name="T28" fmla="*/ 111 w 325"/>
                <a:gd name="T29" fmla="*/ 251 h 418"/>
                <a:gd name="T30" fmla="*/ 148 w 325"/>
                <a:gd name="T31" fmla="*/ 246 h 418"/>
                <a:gd name="T32" fmla="*/ 184 w 325"/>
                <a:gd name="T33" fmla="*/ 243 h 418"/>
                <a:gd name="T34" fmla="*/ 131 w 325"/>
                <a:gd name="T35" fmla="*/ 281 h 418"/>
                <a:gd name="T36" fmla="*/ 76 w 325"/>
                <a:gd name="T37" fmla="*/ 299 h 418"/>
                <a:gd name="T38" fmla="*/ 134 w 325"/>
                <a:gd name="T39" fmla="*/ 334 h 418"/>
                <a:gd name="T40" fmla="*/ 203 w 325"/>
                <a:gd name="T41" fmla="*/ 298 h 418"/>
                <a:gd name="T42" fmla="*/ 206 w 325"/>
                <a:gd name="T43" fmla="*/ 350 h 418"/>
                <a:gd name="T44" fmla="*/ 165 w 325"/>
                <a:gd name="T45" fmla="*/ 378 h 418"/>
                <a:gd name="T46" fmla="*/ 144 w 325"/>
                <a:gd name="T47" fmla="*/ 410 h 418"/>
                <a:gd name="T48" fmla="*/ 228 w 325"/>
                <a:gd name="T49" fmla="*/ 408 h 418"/>
                <a:gd name="T50" fmla="*/ 239 w 325"/>
                <a:gd name="T51" fmla="*/ 307 h 418"/>
                <a:gd name="T52" fmla="*/ 273 w 325"/>
                <a:gd name="T53" fmla="*/ 283 h 418"/>
                <a:gd name="T54" fmla="*/ 271 w 325"/>
                <a:gd name="T55" fmla="*/ 239 h 418"/>
                <a:gd name="T56" fmla="*/ 233 w 325"/>
                <a:gd name="T57" fmla="*/ 226 h 418"/>
                <a:gd name="T58" fmla="*/ 261 w 325"/>
                <a:gd name="T59" fmla="*/ 181 h 418"/>
                <a:gd name="T60" fmla="*/ 316 w 325"/>
                <a:gd name="T61" fmla="*/ 167 h 418"/>
                <a:gd name="T62" fmla="*/ 297 w 325"/>
                <a:gd name="T63" fmla="*/ 119 h 418"/>
                <a:gd name="T64" fmla="*/ 251 w 325"/>
                <a:gd name="T65" fmla="*/ 93 h 418"/>
                <a:gd name="T66" fmla="*/ 276 w 325"/>
                <a:gd name="T67" fmla="*/ 34 h 418"/>
                <a:gd name="T68" fmla="*/ 217 w 325"/>
                <a:gd name="T69" fmla="*/ 11 h 418"/>
                <a:gd name="T70" fmla="*/ 164 w 325"/>
                <a:gd name="T71" fmla="*/ 29 h 418"/>
                <a:gd name="T72" fmla="*/ 136 w 325"/>
                <a:gd name="T73" fmla="*/ 43 h 418"/>
                <a:gd name="T74" fmla="*/ 113 w 325"/>
                <a:gd name="T75" fmla="*/ 21 h 418"/>
                <a:gd name="T76" fmla="*/ 78 w 325"/>
                <a:gd name="T77" fmla="*/ 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5" h="418">
                  <a:moveTo>
                    <a:pt x="161" y="179"/>
                  </a:moveTo>
                  <a:cubicBezTo>
                    <a:pt x="160" y="178"/>
                    <a:pt x="188" y="143"/>
                    <a:pt x="210" y="140"/>
                  </a:cubicBezTo>
                  <a:cubicBezTo>
                    <a:pt x="232" y="137"/>
                    <a:pt x="226" y="133"/>
                    <a:pt x="238" y="138"/>
                  </a:cubicBezTo>
                  <a:cubicBezTo>
                    <a:pt x="250" y="144"/>
                    <a:pt x="252" y="148"/>
                    <a:pt x="237" y="155"/>
                  </a:cubicBezTo>
                  <a:cubicBezTo>
                    <a:pt x="222" y="162"/>
                    <a:pt x="215" y="168"/>
                    <a:pt x="196" y="171"/>
                  </a:cubicBezTo>
                  <a:cubicBezTo>
                    <a:pt x="177" y="175"/>
                    <a:pt x="163" y="181"/>
                    <a:pt x="161" y="179"/>
                  </a:cubicBezTo>
                  <a:close/>
                  <a:moveTo>
                    <a:pt x="199" y="85"/>
                  </a:moveTo>
                  <a:cubicBezTo>
                    <a:pt x="197" y="87"/>
                    <a:pt x="186" y="79"/>
                    <a:pt x="187" y="68"/>
                  </a:cubicBezTo>
                  <a:cubicBezTo>
                    <a:pt x="188" y="57"/>
                    <a:pt x="197" y="38"/>
                    <a:pt x="211" y="34"/>
                  </a:cubicBezTo>
                  <a:cubicBezTo>
                    <a:pt x="225" y="30"/>
                    <a:pt x="230" y="30"/>
                    <a:pt x="230" y="40"/>
                  </a:cubicBezTo>
                  <a:cubicBezTo>
                    <a:pt x="229" y="51"/>
                    <a:pt x="229" y="62"/>
                    <a:pt x="219" y="71"/>
                  </a:cubicBezTo>
                  <a:cubicBezTo>
                    <a:pt x="210" y="80"/>
                    <a:pt x="201" y="84"/>
                    <a:pt x="199" y="85"/>
                  </a:cubicBezTo>
                  <a:close/>
                  <a:moveTo>
                    <a:pt x="79" y="112"/>
                  </a:moveTo>
                  <a:cubicBezTo>
                    <a:pt x="79" y="113"/>
                    <a:pt x="87" y="125"/>
                    <a:pt x="99" y="132"/>
                  </a:cubicBezTo>
                  <a:cubicBezTo>
                    <a:pt x="112" y="138"/>
                    <a:pt x="119" y="135"/>
                    <a:pt x="129" y="127"/>
                  </a:cubicBezTo>
                  <a:cubicBezTo>
                    <a:pt x="139" y="118"/>
                    <a:pt x="130" y="95"/>
                    <a:pt x="132" y="83"/>
                  </a:cubicBezTo>
                  <a:cubicBezTo>
                    <a:pt x="135" y="70"/>
                    <a:pt x="136" y="73"/>
                    <a:pt x="146" y="75"/>
                  </a:cubicBezTo>
                  <a:cubicBezTo>
                    <a:pt x="156" y="76"/>
                    <a:pt x="173" y="108"/>
                    <a:pt x="174" y="116"/>
                  </a:cubicBezTo>
                  <a:cubicBezTo>
                    <a:pt x="174" y="123"/>
                    <a:pt x="170" y="123"/>
                    <a:pt x="128" y="142"/>
                  </a:cubicBezTo>
                  <a:cubicBezTo>
                    <a:pt x="86" y="161"/>
                    <a:pt x="67" y="195"/>
                    <a:pt x="59" y="198"/>
                  </a:cubicBezTo>
                  <a:cubicBezTo>
                    <a:pt x="52" y="202"/>
                    <a:pt x="55" y="191"/>
                    <a:pt x="40" y="188"/>
                  </a:cubicBezTo>
                  <a:cubicBezTo>
                    <a:pt x="26" y="186"/>
                    <a:pt x="23" y="211"/>
                    <a:pt x="16" y="224"/>
                  </a:cubicBezTo>
                  <a:cubicBezTo>
                    <a:pt x="8" y="238"/>
                    <a:pt x="5" y="266"/>
                    <a:pt x="5" y="277"/>
                  </a:cubicBezTo>
                  <a:cubicBezTo>
                    <a:pt x="5" y="288"/>
                    <a:pt x="0" y="301"/>
                    <a:pt x="17" y="314"/>
                  </a:cubicBezTo>
                  <a:cubicBezTo>
                    <a:pt x="33" y="326"/>
                    <a:pt x="49" y="311"/>
                    <a:pt x="53" y="304"/>
                  </a:cubicBezTo>
                  <a:cubicBezTo>
                    <a:pt x="57" y="298"/>
                    <a:pt x="53" y="269"/>
                    <a:pt x="55" y="244"/>
                  </a:cubicBezTo>
                  <a:cubicBezTo>
                    <a:pt x="57" y="220"/>
                    <a:pt x="89" y="204"/>
                    <a:pt x="100" y="197"/>
                  </a:cubicBezTo>
                  <a:cubicBezTo>
                    <a:pt x="115" y="189"/>
                    <a:pt x="129" y="190"/>
                    <a:pt x="131" y="194"/>
                  </a:cubicBezTo>
                  <a:cubicBezTo>
                    <a:pt x="134" y="197"/>
                    <a:pt x="119" y="214"/>
                    <a:pt x="112" y="219"/>
                  </a:cubicBezTo>
                  <a:cubicBezTo>
                    <a:pt x="105" y="224"/>
                    <a:pt x="110" y="244"/>
                    <a:pt x="111" y="251"/>
                  </a:cubicBezTo>
                  <a:cubicBezTo>
                    <a:pt x="113" y="257"/>
                    <a:pt x="111" y="260"/>
                    <a:pt x="125" y="265"/>
                  </a:cubicBezTo>
                  <a:cubicBezTo>
                    <a:pt x="142" y="271"/>
                    <a:pt x="139" y="257"/>
                    <a:pt x="148" y="246"/>
                  </a:cubicBezTo>
                  <a:cubicBezTo>
                    <a:pt x="157" y="236"/>
                    <a:pt x="163" y="224"/>
                    <a:pt x="170" y="224"/>
                  </a:cubicBezTo>
                  <a:cubicBezTo>
                    <a:pt x="177" y="224"/>
                    <a:pt x="180" y="238"/>
                    <a:pt x="184" y="243"/>
                  </a:cubicBezTo>
                  <a:cubicBezTo>
                    <a:pt x="187" y="248"/>
                    <a:pt x="189" y="257"/>
                    <a:pt x="177" y="263"/>
                  </a:cubicBezTo>
                  <a:cubicBezTo>
                    <a:pt x="165" y="269"/>
                    <a:pt x="131" y="281"/>
                    <a:pt x="131" y="281"/>
                  </a:cubicBezTo>
                  <a:cubicBezTo>
                    <a:pt x="131" y="281"/>
                    <a:pt x="112" y="284"/>
                    <a:pt x="101" y="287"/>
                  </a:cubicBezTo>
                  <a:cubicBezTo>
                    <a:pt x="90" y="289"/>
                    <a:pt x="78" y="285"/>
                    <a:pt x="76" y="299"/>
                  </a:cubicBezTo>
                  <a:cubicBezTo>
                    <a:pt x="73" y="312"/>
                    <a:pt x="78" y="305"/>
                    <a:pt x="86" y="319"/>
                  </a:cubicBezTo>
                  <a:cubicBezTo>
                    <a:pt x="94" y="333"/>
                    <a:pt x="119" y="337"/>
                    <a:pt x="134" y="334"/>
                  </a:cubicBezTo>
                  <a:cubicBezTo>
                    <a:pt x="149" y="332"/>
                    <a:pt x="157" y="324"/>
                    <a:pt x="168" y="316"/>
                  </a:cubicBezTo>
                  <a:cubicBezTo>
                    <a:pt x="178" y="308"/>
                    <a:pt x="194" y="298"/>
                    <a:pt x="203" y="298"/>
                  </a:cubicBezTo>
                  <a:cubicBezTo>
                    <a:pt x="211" y="299"/>
                    <a:pt x="211" y="311"/>
                    <a:pt x="211" y="325"/>
                  </a:cubicBezTo>
                  <a:cubicBezTo>
                    <a:pt x="211" y="339"/>
                    <a:pt x="210" y="337"/>
                    <a:pt x="206" y="350"/>
                  </a:cubicBezTo>
                  <a:cubicBezTo>
                    <a:pt x="202" y="364"/>
                    <a:pt x="199" y="368"/>
                    <a:pt x="194" y="372"/>
                  </a:cubicBezTo>
                  <a:cubicBezTo>
                    <a:pt x="189" y="377"/>
                    <a:pt x="184" y="376"/>
                    <a:pt x="165" y="378"/>
                  </a:cubicBezTo>
                  <a:cubicBezTo>
                    <a:pt x="145" y="380"/>
                    <a:pt x="131" y="393"/>
                    <a:pt x="129" y="400"/>
                  </a:cubicBezTo>
                  <a:cubicBezTo>
                    <a:pt x="128" y="407"/>
                    <a:pt x="135" y="405"/>
                    <a:pt x="144" y="410"/>
                  </a:cubicBezTo>
                  <a:cubicBezTo>
                    <a:pt x="152" y="414"/>
                    <a:pt x="163" y="416"/>
                    <a:pt x="185" y="417"/>
                  </a:cubicBezTo>
                  <a:cubicBezTo>
                    <a:pt x="208" y="418"/>
                    <a:pt x="219" y="417"/>
                    <a:pt x="228" y="408"/>
                  </a:cubicBezTo>
                  <a:cubicBezTo>
                    <a:pt x="238" y="400"/>
                    <a:pt x="240" y="373"/>
                    <a:pt x="241" y="354"/>
                  </a:cubicBezTo>
                  <a:cubicBezTo>
                    <a:pt x="243" y="335"/>
                    <a:pt x="239" y="315"/>
                    <a:pt x="239" y="307"/>
                  </a:cubicBezTo>
                  <a:cubicBezTo>
                    <a:pt x="239" y="299"/>
                    <a:pt x="239" y="297"/>
                    <a:pt x="244" y="288"/>
                  </a:cubicBezTo>
                  <a:cubicBezTo>
                    <a:pt x="249" y="280"/>
                    <a:pt x="257" y="284"/>
                    <a:pt x="273" y="283"/>
                  </a:cubicBezTo>
                  <a:cubicBezTo>
                    <a:pt x="288" y="281"/>
                    <a:pt x="286" y="270"/>
                    <a:pt x="287" y="261"/>
                  </a:cubicBezTo>
                  <a:cubicBezTo>
                    <a:pt x="288" y="251"/>
                    <a:pt x="281" y="247"/>
                    <a:pt x="271" y="239"/>
                  </a:cubicBezTo>
                  <a:cubicBezTo>
                    <a:pt x="260" y="231"/>
                    <a:pt x="250" y="236"/>
                    <a:pt x="240" y="236"/>
                  </a:cubicBezTo>
                  <a:cubicBezTo>
                    <a:pt x="230" y="236"/>
                    <a:pt x="233" y="234"/>
                    <a:pt x="233" y="226"/>
                  </a:cubicBezTo>
                  <a:cubicBezTo>
                    <a:pt x="233" y="219"/>
                    <a:pt x="238" y="215"/>
                    <a:pt x="239" y="207"/>
                  </a:cubicBezTo>
                  <a:cubicBezTo>
                    <a:pt x="241" y="200"/>
                    <a:pt x="251" y="192"/>
                    <a:pt x="261" y="181"/>
                  </a:cubicBezTo>
                  <a:cubicBezTo>
                    <a:pt x="270" y="170"/>
                    <a:pt x="276" y="175"/>
                    <a:pt x="289" y="176"/>
                  </a:cubicBezTo>
                  <a:cubicBezTo>
                    <a:pt x="302" y="176"/>
                    <a:pt x="307" y="176"/>
                    <a:pt x="316" y="167"/>
                  </a:cubicBezTo>
                  <a:cubicBezTo>
                    <a:pt x="325" y="157"/>
                    <a:pt x="318" y="138"/>
                    <a:pt x="316" y="132"/>
                  </a:cubicBezTo>
                  <a:cubicBezTo>
                    <a:pt x="315" y="125"/>
                    <a:pt x="309" y="129"/>
                    <a:pt x="297" y="119"/>
                  </a:cubicBezTo>
                  <a:cubicBezTo>
                    <a:pt x="285" y="108"/>
                    <a:pt x="274" y="111"/>
                    <a:pt x="261" y="111"/>
                  </a:cubicBezTo>
                  <a:cubicBezTo>
                    <a:pt x="248" y="111"/>
                    <a:pt x="244" y="100"/>
                    <a:pt x="251" y="93"/>
                  </a:cubicBezTo>
                  <a:cubicBezTo>
                    <a:pt x="259" y="87"/>
                    <a:pt x="265" y="77"/>
                    <a:pt x="272" y="66"/>
                  </a:cubicBezTo>
                  <a:cubicBezTo>
                    <a:pt x="278" y="55"/>
                    <a:pt x="276" y="45"/>
                    <a:pt x="276" y="34"/>
                  </a:cubicBezTo>
                  <a:cubicBezTo>
                    <a:pt x="275" y="24"/>
                    <a:pt x="264" y="20"/>
                    <a:pt x="252" y="10"/>
                  </a:cubicBezTo>
                  <a:cubicBezTo>
                    <a:pt x="240" y="0"/>
                    <a:pt x="225" y="8"/>
                    <a:pt x="217" y="11"/>
                  </a:cubicBezTo>
                  <a:cubicBezTo>
                    <a:pt x="208" y="14"/>
                    <a:pt x="196" y="20"/>
                    <a:pt x="187" y="25"/>
                  </a:cubicBezTo>
                  <a:cubicBezTo>
                    <a:pt x="178" y="30"/>
                    <a:pt x="172" y="30"/>
                    <a:pt x="164" y="29"/>
                  </a:cubicBezTo>
                  <a:cubicBezTo>
                    <a:pt x="157" y="29"/>
                    <a:pt x="150" y="29"/>
                    <a:pt x="147" y="29"/>
                  </a:cubicBezTo>
                  <a:cubicBezTo>
                    <a:pt x="144" y="29"/>
                    <a:pt x="141" y="35"/>
                    <a:pt x="136" y="43"/>
                  </a:cubicBezTo>
                  <a:cubicBezTo>
                    <a:pt x="131" y="51"/>
                    <a:pt x="126" y="47"/>
                    <a:pt x="124" y="43"/>
                  </a:cubicBezTo>
                  <a:cubicBezTo>
                    <a:pt x="121" y="38"/>
                    <a:pt x="116" y="28"/>
                    <a:pt x="113" y="21"/>
                  </a:cubicBezTo>
                  <a:cubicBezTo>
                    <a:pt x="110" y="15"/>
                    <a:pt x="97" y="18"/>
                    <a:pt x="91" y="21"/>
                  </a:cubicBezTo>
                  <a:cubicBezTo>
                    <a:pt x="84" y="25"/>
                    <a:pt x="80" y="41"/>
                    <a:pt x="78" y="52"/>
                  </a:cubicBezTo>
                  <a:cubicBezTo>
                    <a:pt x="75" y="63"/>
                    <a:pt x="78" y="111"/>
                    <a:pt x="79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2" name="îşḷïḍe"/>
            <p:cNvSpPr/>
            <p:nvPr/>
          </p:nvSpPr>
          <p:spPr bwMode="auto">
            <a:xfrm>
              <a:off x="9461753" y="4939303"/>
              <a:ext cx="388938" cy="534988"/>
            </a:xfrm>
            <a:custGeom>
              <a:avLst/>
              <a:gdLst>
                <a:gd name="T0" fmla="*/ 4 w 211"/>
                <a:gd name="T1" fmla="*/ 137 h 290"/>
                <a:gd name="T2" fmla="*/ 41 w 211"/>
                <a:gd name="T3" fmla="*/ 117 h 290"/>
                <a:gd name="T4" fmla="*/ 75 w 211"/>
                <a:gd name="T5" fmla="*/ 83 h 290"/>
                <a:gd name="T6" fmla="*/ 82 w 211"/>
                <a:gd name="T7" fmla="*/ 29 h 290"/>
                <a:gd name="T8" fmla="*/ 94 w 211"/>
                <a:gd name="T9" fmla="*/ 6 h 290"/>
                <a:gd name="T10" fmla="*/ 126 w 211"/>
                <a:gd name="T11" fmla="*/ 27 h 290"/>
                <a:gd name="T12" fmla="*/ 145 w 211"/>
                <a:gd name="T13" fmla="*/ 65 h 290"/>
                <a:gd name="T14" fmla="*/ 170 w 211"/>
                <a:gd name="T15" fmla="*/ 93 h 290"/>
                <a:gd name="T16" fmla="*/ 164 w 211"/>
                <a:gd name="T17" fmla="*/ 119 h 290"/>
                <a:gd name="T18" fmla="*/ 127 w 211"/>
                <a:gd name="T19" fmla="*/ 151 h 290"/>
                <a:gd name="T20" fmla="*/ 123 w 211"/>
                <a:gd name="T21" fmla="*/ 165 h 290"/>
                <a:gd name="T22" fmla="*/ 181 w 211"/>
                <a:gd name="T23" fmla="*/ 187 h 290"/>
                <a:gd name="T24" fmla="*/ 210 w 211"/>
                <a:gd name="T25" fmla="*/ 231 h 290"/>
                <a:gd name="T26" fmla="*/ 202 w 211"/>
                <a:gd name="T27" fmla="*/ 281 h 290"/>
                <a:gd name="T28" fmla="*/ 185 w 211"/>
                <a:gd name="T29" fmla="*/ 289 h 290"/>
                <a:gd name="T30" fmla="*/ 162 w 211"/>
                <a:gd name="T31" fmla="*/ 267 h 290"/>
                <a:gd name="T32" fmla="*/ 158 w 211"/>
                <a:gd name="T33" fmla="*/ 217 h 290"/>
                <a:gd name="T34" fmla="*/ 134 w 211"/>
                <a:gd name="T35" fmla="*/ 188 h 290"/>
                <a:gd name="T36" fmla="*/ 117 w 211"/>
                <a:gd name="T37" fmla="*/ 183 h 290"/>
                <a:gd name="T38" fmla="*/ 105 w 211"/>
                <a:gd name="T39" fmla="*/ 191 h 290"/>
                <a:gd name="T40" fmla="*/ 95 w 211"/>
                <a:gd name="T41" fmla="*/ 225 h 290"/>
                <a:gd name="T42" fmla="*/ 92 w 211"/>
                <a:gd name="T43" fmla="*/ 251 h 290"/>
                <a:gd name="T44" fmla="*/ 58 w 211"/>
                <a:gd name="T45" fmla="*/ 261 h 290"/>
                <a:gd name="T46" fmla="*/ 37 w 211"/>
                <a:gd name="T47" fmla="*/ 235 h 290"/>
                <a:gd name="T48" fmla="*/ 39 w 211"/>
                <a:gd name="T49" fmla="*/ 205 h 290"/>
                <a:gd name="T50" fmla="*/ 45 w 211"/>
                <a:gd name="T51" fmla="*/ 177 h 290"/>
                <a:gd name="T52" fmla="*/ 18 w 211"/>
                <a:gd name="T53" fmla="*/ 155 h 290"/>
                <a:gd name="T54" fmla="*/ 0 w 211"/>
                <a:gd name="T55" fmla="*/ 147 h 290"/>
                <a:gd name="T56" fmla="*/ 4 w 211"/>
                <a:gd name="T57" fmla="*/ 13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290">
                  <a:moveTo>
                    <a:pt x="4" y="137"/>
                  </a:moveTo>
                  <a:cubicBezTo>
                    <a:pt x="4" y="137"/>
                    <a:pt x="32" y="120"/>
                    <a:pt x="41" y="117"/>
                  </a:cubicBezTo>
                  <a:cubicBezTo>
                    <a:pt x="50" y="115"/>
                    <a:pt x="69" y="103"/>
                    <a:pt x="75" y="83"/>
                  </a:cubicBezTo>
                  <a:cubicBezTo>
                    <a:pt x="81" y="63"/>
                    <a:pt x="82" y="39"/>
                    <a:pt x="82" y="29"/>
                  </a:cubicBezTo>
                  <a:cubicBezTo>
                    <a:pt x="82" y="19"/>
                    <a:pt x="76" y="0"/>
                    <a:pt x="94" y="6"/>
                  </a:cubicBezTo>
                  <a:cubicBezTo>
                    <a:pt x="112" y="12"/>
                    <a:pt x="124" y="15"/>
                    <a:pt x="126" y="27"/>
                  </a:cubicBezTo>
                  <a:cubicBezTo>
                    <a:pt x="129" y="39"/>
                    <a:pt x="131" y="55"/>
                    <a:pt x="145" y="65"/>
                  </a:cubicBezTo>
                  <a:cubicBezTo>
                    <a:pt x="159" y="75"/>
                    <a:pt x="168" y="83"/>
                    <a:pt x="170" y="93"/>
                  </a:cubicBezTo>
                  <a:cubicBezTo>
                    <a:pt x="172" y="103"/>
                    <a:pt x="172" y="114"/>
                    <a:pt x="164" y="119"/>
                  </a:cubicBezTo>
                  <a:cubicBezTo>
                    <a:pt x="157" y="123"/>
                    <a:pt x="132" y="147"/>
                    <a:pt x="127" y="151"/>
                  </a:cubicBezTo>
                  <a:cubicBezTo>
                    <a:pt x="121" y="154"/>
                    <a:pt x="119" y="165"/>
                    <a:pt x="123" y="165"/>
                  </a:cubicBezTo>
                  <a:cubicBezTo>
                    <a:pt x="127" y="165"/>
                    <a:pt x="163" y="172"/>
                    <a:pt x="181" y="187"/>
                  </a:cubicBezTo>
                  <a:cubicBezTo>
                    <a:pt x="198" y="202"/>
                    <a:pt x="209" y="216"/>
                    <a:pt x="210" y="231"/>
                  </a:cubicBezTo>
                  <a:cubicBezTo>
                    <a:pt x="211" y="247"/>
                    <a:pt x="210" y="273"/>
                    <a:pt x="202" y="281"/>
                  </a:cubicBezTo>
                  <a:cubicBezTo>
                    <a:pt x="194" y="288"/>
                    <a:pt x="192" y="290"/>
                    <a:pt x="185" y="289"/>
                  </a:cubicBezTo>
                  <a:cubicBezTo>
                    <a:pt x="178" y="288"/>
                    <a:pt x="164" y="279"/>
                    <a:pt x="162" y="267"/>
                  </a:cubicBezTo>
                  <a:cubicBezTo>
                    <a:pt x="160" y="255"/>
                    <a:pt x="164" y="239"/>
                    <a:pt x="158" y="217"/>
                  </a:cubicBezTo>
                  <a:cubicBezTo>
                    <a:pt x="153" y="196"/>
                    <a:pt x="139" y="191"/>
                    <a:pt x="134" y="188"/>
                  </a:cubicBezTo>
                  <a:cubicBezTo>
                    <a:pt x="129" y="186"/>
                    <a:pt x="117" y="183"/>
                    <a:pt x="117" y="183"/>
                  </a:cubicBezTo>
                  <a:cubicBezTo>
                    <a:pt x="117" y="183"/>
                    <a:pt x="108" y="182"/>
                    <a:pt x="105" y="191"/>
                  </a:cubicBezTo>
                  <a:cubicBezTo>
                    <a:pt x="102" y="199"/>
                    <a:pt x="96" y="215"/>
                    <a:pt x="95" y="225"/>
                  </a:cubicBezTo>
                  <a:cubicBezTo>
                    <a:pt x="94" y="235"/>
                    <a:pt x="96" y="247"/>
                    <a:pt x="92" y="251"/>
                  </a:cubicBezTo>
                  <a:cubicBezTo>
                    <a:pt x="87" y="256"/>
                    <a:pt x="77" y="267"/>
                    <a:pt x="58" y="261"/>
                  </a:cubicBezTo>
                  <a:cubicBezTo>
                    <a:pt x="39" y="255"/>
                    <a:pt x="41" y="238"/>
                    <a:pt x="37" y="235"/>
                  </a:cubicBezTo>
                  <a:cubicBezTo>
                    <a:pt x="33" y="231"/>
                    <a:pt x="39" y="211"/>
                    <a:pt x="39" y="205"/>
                  </a:cubicBezTo>
                  <a:cubicBezTo>
                    <a:pt x="39" y="200"/>
                    <a:pt x="47" y="182"/>
                    <a:pt x="45" y="177"/>
                  </a:cubicBezTo>
                  <a:cubicBezTo>
                    <a:pt x="44" y="173"/>
                    <a:pt x="25" y="153"/>
                    <a:pt x="18" y="155"/>
                  </a:cubicBezTo>
                  <a:cubicBezTo>
                    <a:pt x="11" y="157"/>
                    <a:pt x="1" y="155"/>
                    <a:pt x="0" y="147"/>
                  </a:cubicBezTo>
                  <a:cubicBezTo>
                    <a:pt x="0" y="140"/>
                    <a:pt x="4" y="137"/>
                    <a:pt x="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3" name="îṧļíďe"/>
            <p:cNvSpPr/>
            <p:nvPr/>
          </p:nvSpPr>
          <p:spPr bwMode="auto">
            <a:xfrm>
              <a:off x="8326691" y="4823415"/>
              <a:ext cx="746125" cy="695325"/>
            </a:xfrm>
            <a:custGeom>
              <a:avLst/>
              <a:gdLst>
                <a:gd name="T0" fmla="*/ 159 w 405"/>
                <a:gd name="T1" fmla="*/ 229 h 377"/>
                <a:gd name="T2" fmla="*/ 218 w 405"/>
                <a:gd name="T3" fmla="*/ 183 h 377"/>
                <a:gd name="T4" fmla="*/ 234 w 405"/>
                <a:gd name="T5" fmla="*/ 247 h 377"/>
                <a:gd name="T6" fmla="*/ 260 w 405"/>
                <a:gd name="T7" fmla="*/ 269 h 377"/>
                <a:gd name="T8" fmla="*/ 209 w 405"/>
                <a:gd name="T9" fmla="*/ 247 h 377"/>
                <a:gd name="T10" fmla="*/ 108 w 405"/>
                <a:gd name="T11" fmla="*/ 215 h 377"/>
                <a:gd name="T12" fmla="*/ 73 w 405"/>
                <a:gd name="T13" fmla="*/ 283 h 377"/>
                <a:gd name="T14" fmla="*/ 43 w 405"/>
                <a:gd name="T15" fmla="*/ 350 h 377"/>
                <a:gd name="T16" fmla="*/ 91 w 405"/>
                <a:gd name="T17" fmla="*/ 347 h 377"/>
                <a:gd name="T18" fmla="*/ 118 w 405"/>
                <a:gd name="T19" fmla="*/ 372 h 377"/>
                <a:gd name="T20" fmla="*/ 136 w 405"/>
                <a:gd name="T21" fmla="*/ 328 h 377"/>
                <a:gd name="T22" fmla="*/ 147 w 405"/>
                <a:gd name="T23" fmla="*/ 265 h 377"/>
                <a:gd name="T24" fmla="*/ 242 w 405"/>
                <a:gd name="T25" fmla="*/ 306 h 377"/>
                <a:gd name="T26" fmla="*/ 186 w 405"/>
                <a:gd name="T27" fmla="*/ 337 h 377"/>
                <a:gd name="T28" fmla="*/ 172 w 405"/>
                <a:gd name="T29" fmla="*/ 367 h 377"/>
                <a:gd name="T30" fmla="*/ 272 w 405"/>
                <a:gd name="T31" fmla="*/ 328 h 377"/>
                <a:gd name="T32" fmla="*/ 352 w 405"/>
                <a:gd name="T33" fmla="*/ 373 h 377"/>
                <a:gd name="T34" fmla="*/ 389 w 405"/>
                <a:gd name="T35" fmla="*/ 333 h 377"/>
                <a:gd name="T36" fmla="*/ 292 w 405"/>
                <a:gd name="T37" fmla="*/ 299 h 377"/>
                <a:gd name="T38" fmla="*/ 291 w 405"/>
                <a:gd name="T39" fmla="*/ 217 h 377"/>
                <a:gd name="T40" fmla="*/ 261 w 405"/>
                <a:gd name="T41" fmla="*/ 173 h 377"/>
                <a:gd name="T42" fmla="*/ 297 w 405"/>
                <a:gd name="T43" fmla="*/ 107 h 377"/>
                <a:gd name="T44" fmla="*/ 283 w 405"/>
                <a:gd name="T45" fmla="*/ 43 h 377"/>
                <a:gd name="T46" fmla="*/ 241 w 405"/>
                <a:gd name="T47" fmla="*/ 1 h 377"/>
                <a:gd name="T48" fmla="*/ 241 w 405"/>
                <a:gd name="T49" fmla="*/ 35 h 377"/>
                <a:gd name="T50" fmla="*/ 245 w 405"/>
                <a:gd name="T51" fmla="*/ 97 h 377"/>
                <a:gd name="T52" fmla="*/ 194 w 405"/>
                <a:gd name="T53" fmla="*/ 129 h 377"/>
                <a:gd name="T54" fmla="*/ 161 w 405"/>
                <a:gd name="T55" fmla="*/ 121 h 377"/>
                <a:gd name="T56" fmla="*/ 150 w 405"/>
                <a:gd name="T57" fmla="*/ 33 h 377"/>
                <a:gd name="T58" fmla="*/ 122 w 405"/>
                <a:gd name="T59" fmla="*/ 56 h 377"/>
                <a:gd name="T60" fmla="*/ 121 w 405"/>
                <a:gd name="T61" fmla="*/ 133 h 377"/>
                <a:gd name="T62" fmla="*/ 30 w 405"/>
                <a:gd name="T63" fmla="*/ 180 h 377"/>
                <a:gd name="T64" fmla="*/ 22 w 405"/>
                <a:gd name="T65" fmla="*/ 21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5" h="377">
                  <a:moveTo>
                    <a:pt x="174" y="243"/>
                  </a:moveTo>
                  <a:cubicBezTo>
                    <a:pt x="172" y="243"/>
                    <a:pt x="154" y="236"/>
                    <a:pt x="159" y="229"/>
                  </a:cubicBezTo>
                  <a:cubicBezTo>
                    <a:pt x="163" y="221"/>
                    <a:pt x="190" y="187"/>
                    <a:pt x="199" y="183"/>
                  </a:cubicBezTo>
                  <a:cubicBezTo>
                    <a:pt x="208" y="178"/>
                    <a:pt x="215" y="172"/>
                    <a:pt x="218" y="183"/>
                  </a:cubicBezTo>
                  <a:cubicBezTo>
                    <a:pt x="221" y="193"/>
                    <a:pt x="215" y="230"/>
                    <a:pt x="220" y="236"/>
                  </a:cubicBezTo>
                  <a:cubicBezTo>
                    <a:pt x="225" y="241"/>
                    <a:pt x="227" y="248"/>
                    <a:pt x="234" y="247"/>
                  </a:cubicBezTo>
                  <a:cubicBezTo>
                    <a:pt x="241" y="246"/>
                    <a:pt x="256" y="238"/>
                    <a:pt x="260" y="245"/>
                  </a:cubicBezTo>
                  <a:cubicBezTo>
                    <a:pt x="263" y="252"/>
                    <a:pt x="268" y="259"/>
                    <a:pt x="260" y="269"/>
                  </a:cubicBezTo>
                  <a:cubicBezTo>
                    <a:pt x="253" y="278"/>
                    <a:pt x="247" y="281"/>
                    <a:pt x="239" y="274"/>
                  </a:cubicBezTo>
                  <a:cubicBezTo>
                    <a:pt x="230" y="267"/>
                    <a:pt x="221" y="250"/>
                    <a:pt x="209" y="247"/>
                  </a:cubicBezTo>
                  <a:cubicBezTo>
                    <a:pt x="198" y="245"/>
                    <a:pt x="176" y="243"/>
                    <a:pt x="174" y="243"/>
                  </a:cubicBezTo>
                  <a:close/>
                  <a:moveTo>
                    <a:pt x="108" y="215"/>
                  </a:moveTo>
                  <a:cubicBezTo>
                    <a:pt x="109" y="216"/>
                    <a:pt x="102" y="238"/>
                    <a:pt x="93" y="254"/>
                  </a:cubicBezTo>
                  <a:cubicBezTo>
                    <a:pt x="84" y="271"/>
                    <a:pt x="81" y="271"/>
                    <a:pt x="73" y="283"/>
                  </a:cubicBezTo>
                  <a:cubicBezTo>
                    <a:pt x="65" y="295"/>
                    <a:pt x="45" y="309"/>
                    <a:pt x="44" y="316"/>
                  </a:cubicBezTo>
                  <a:cubicBezTo>
                    <a:pt x="43" y="323"/>
                    <a:pt x="41" y="343"/>
                    <a:pt x="43" y="350"/>
                  </a:cubicBezTo>
                  <a:cubicBezTo>
                    <a:pt x="44" y="357"/>
                    <a:pt x="61" y="358"/>
                    <a:pt x="69" y="357"/>
                  </a:cubicBezTo>
                  <a:cubicBezTo>
                    <a:pt x="77" y="355"/>
                    <a:pt x="84" y="347"/>
                    <a:pt x="91" y="347"/>
                  </a:cubicBezTo>
                  <a:cubicBezTo>
                    <a:pt x="98" y="347"/>
                    <a:pt x="96" y="355"/>
                    <a:pt x="97" y="361"/>
                  </a:cubicBezTo>
                  <a:cubicBezTo>
                    <a:pt x="97" y="366"/>
                    <a:pt x="101" y="368"/>
                    <a:pt x="118" y="372"/>
                  </a:cubicBezTo>
                  <a:cubicBezTo>
                    <a:pt x="136" y="377"/>
                    <a:pt x="140" y="364"/>
                    <a:pt x="144" y="352"/>
                  </a:cubicBezTo>
                  <a:cubicBezTo>
                    <a:pt x="148" y="339"/>
                    <a:pt x="140" y="339"/>
                    <a:pt x="136" y="328"/>
                  </a:cubicBezTo>
                  <a:cubicBezTo>
                    <a:pt x="133" y="316"/>
                    <a:pt x="136" y="302"/>
                    <a:pt x="136" y="292"/>
                  </a:cubicBezTo>
                  <a:cubicBezTo>
                    <a:pt x="135" y="281"/>
                    <a:pt x="141" y="272"/>
                    <a:pt x="147" y="265"/>
                  </a:cubicBezTo>
                  <a:cubicBezTo>
                    <a:pt x="153" y="258"/>
                    <a:pt x="160" y="248"/>
                    <a:pt x="186" y="258"/>
                  </a:cubicBezTo>
                  <a:cubicBezTo>
                    <a:pt x="212" y="267"/>
                    <a:pt x="239" y="298"/>
                    <a:pt x="242" y="306"/>
                  </a:cubicBezTo>
                  <a:cubicBezTo>
                    <a:pt x="245" y="313"/>
                    <a:pt x="232" y="318"/>
                    <a:pt x="227" y="325"/>
                  </a:cubicBezTo>
                  <a:cubicBezTo>
                    <a:pt x="222" y="332"/>
                    <a:pt x="196" y="338"/>
                    <a:pt x="186" y="337"/>
                  </a:cubicBezTo>
                  <a:cubicBezTo>
                    <a:pt x="175" y="336"/>
                    <a:pt x="172" y="344"/>
                    <a:pt x="167" y="348"/>
                  </a:cubicBezTo>
                  <a:cubicBezTo>
                    <a:pt x="162" y="351"/>
                    <a:pt x="167" y="361"/>
                    <a:pt x="172" y="367"/>
                  </a:cubicBezTo>
                  <a:cubicBezTo>
                    <a:pt x="177" y="373"/>
                    <a:pt x="211" y="373"/>
                    <a:pt x="224" y="364"/>
                  </a:cubicBezTo>
                  <a:cubicBezTo>
                    <a:pt x="237" y="354"/>
                    <a:pt x="272" y="328"/>
                    <a:pt x="272" y="328"/>
                  </a:cubicBezTo>
                  <a:cubicBezTo>
                    <a:pt x="272" y="328"/>
                    <a:pt x="285" y="340"/>
                    <a:pt x="293" y="348"/>
                  </a:cubicBezTo>
                  <a:cubicBezTo>
                    <a:pt x="301" y="357"/>
                    <a:pt x="319" y="369"/>
                    <a:pt x="352" y="373"/>
                  </a:cubicBezTo>
                  <a:cubicBezTo>
                    <a:pt x="385" y="377"/>
                    <a:pt x="398" y="356"/>
                    <a:pt x="401" y="352"/>
                  </a:cubicBezTo>
                  <a:cubicBezTo>
                    <a:pt x="405" y="348"/>
                    <a:pt x="399" y="342"/>
                    <a:pt x="389" y="333"/>
                  </a:cubicBezTo>
                  <a:cubicBezTo>
                    <a:pt x="379" y="323"/>
                    <a:pt x="353" y="312"/>
                    <a:pt x="337" y="313"/>
                  </a:cubicBezTo>
                  <a:cubicBezTo>
                    <a:pt x="321" y="315"/>
                    <a:pt x="303" y="305"/>
                    <a:pt x="292" y="299"/>
                  </a:cubicBezTo>
                  <a:cubicBezTo>
                    <a:pt x="282" y="293"/>
                    <a:pt x="287" y="293"/>
                    <a:pt x="291" y="277"/>
                  </a:cubicBezTo>
                  <a:cubicBezTo>
                    <a:pt x="295" y="261"/>
                    <a:pt x="294" y="231"/>
                    <a:pt x="291" y="217"/>
                  </a:cubicBezTo>
                  <a:cubicBezTo>
                    <a:pt x="287" y="204"/>
                    <a:pt x="269" y="200"/>
                    <a:pt x="264" y="192"/>
                  </a:cubicBezTo>
                  <a:cubicBezTo>
                    <a:pt x="258" y="184"/>
                    <a:pt x="251" y="180"/>
                    <a:pt x="261" y="173"/>
                  </a:cubicBezTo>
                  <a:cubicBezTo>
                    <a:pt x="272" y="166"/>
                    <a:pt x="282" y="146"/>
                    <a:pt x="290" y="135"/>
                  </a:cubicBezTo>
                  <a:cubicBezTo>
                    <a:pt x="298" y="123"/>
                    <a:pt x="305" y="117"/>
                    <a:pt x="297" y="107"/>
                  </a:cubicBezTo>
                  <a:cubicBezTo>
                    <a:pt x="289" y="97"/>
                    <a:pt x="283" y="94"/>
                    <a:pt x="281" y="86"/>
                  </a:cubicBezTo>
                  <a:cubicBezTo>
                    <a:pt x="280" y="79"/>
                    <a:pt x="283" y="57"/>
                    <a:pt x="283" y="43"/>
                  </a:cubicBezTo>
                  <a:cubicBezTo>
                    <a:pt x="283" y="29"/>
                    <a:pt x="285" y="30"/>
                    <a:pt x="272" y="15"/>
                  </a:cubicBezTo>
                  <a:cubicBezTo>
                    <a:pt x="260" y="0"/>
                    <a:pt x="248" y="2"/>
                    <a:pt x="241" y="1"/>
                  </a:cubicBezTo>
                  <a:cubicBezTo>
                    <a:pt x="235" y="0"/>
                    <a:pt x="231" y="21"/>
                    <a:pt x="233" y="26"/>
                  </a:cubicBezTo>
                  <a:cubicBezTo>
                    <a:pt x="235" y="31"/>
                    <a:pt x="239" y="31"/>
                    <a:pt x="241" y="35"/>
                  </a:cubicBezTo>
                  <a:cubicBezTo>
                    <a:pt x="242" y="39"/>
                    <a:pt x="239" y="36"/>
                    <a:pt x="243" y="53"/>
                  </a:cubicBezTo>
                  <a:cubicBezTo>
                    <a:pt x="247" y="70"/>
                    <a:pt x="245" y="91"/>
                    <a:pt x="245" y="97"/>
                  </a:cubicBezTo>
                  <a:cubicBezTo>
                    <a:pt x="245" y="103"/>
                    <a:pt x="240" y="107"/>
                    <a:pt x="234" y="114"/>
                  </a:cubicBezTo>
                  <a:cubicBezTo>
                    <a:pt x="228" y="121"/>
                    <a:pt x="206" y="123"/>
                    <a:pt x="194" y="129"/>
                  </a:cubicBezTo>
                  <a:cubicBezTo>
                    <a:pt x="181" y="135"/>
                    <a:pt x="179" y="146"/>
                    <a:pt x="170" y="149"/>
                  </a:cubicBezTo>
                  <a:cubicBezTo>
                    <a:pt x="161" y="151"/>
                    <a:pt x="157" y="138"/>
                    <a:pt x="161" y="121"/>
                  </a:cubicBezTo>
                  <a:cubicBezTo>
                    <a:pt x="164" y="109"/>
                    <a:pt x="168" y="79"/>
                    <a:pt x="168" y="64"/>
                  </a:cubicBezTo>
                  <a:cubicBezTo>
                    <a:pt x="167" y="54"/>
                    <a:pt x="158" y="40"/>
                    <a:pt x="150" y="33"/>
                  </a:cubicBezTo>
                  <a:cubicBezTo>
                    <a:pt x="142" y="25"/>
                    <a:pt x="136" y="30"/>
                    <a:pt x="131" y="32"/>
                  </a:cubicBezTo>
                  <a:cubicBezTo>
                    <a:pt x="126" y="35"/>
                    <a:pt x="120" y="43"/>
                    <a:pt x="122" y="56"/>
                  </a:cubicBezTo>
                  <a:cubicBezTo>
                    <a:pt x="124" y="70"/>
                    <a:pt x="127" y="72"/>
                    <a:pt x="127" y="82"/>
                  </a:cubicBezTo>
                  <a:cubicBezTo>
                    <a:pt x="128" y="92"/>
                    <a:pt x="124" y="113"/>
                    <a:pt x="121" y="133"/>
                  </a:cubicBezTo>
                  <a:cubicBezTo>
                    <a:pt x="117" y="152"/>
                    <a:pt x="104" y="151"/>
                    <a:pt x="90" y="158"/>
                  </a:cubicBezTo>
                  <a:cubicBezTo>
                    <a:pt x="76" y="165"/>
                    <a:pt x="48" y="175"/>
                    <a:pt x="30" y="180"/>
                  </a:cubicBezTo>
                  <a:cubicBezTo>
                    <a:pt x="13" y="184"/>
                    <a:pt x="0" y="191"/>
                    <a:pt x="0" y="200"/>
                  </a:cubicBezTo>
                  <a:cubicBezTo>
                    <a:pt x="0" y="209"/>
                    <a:pt x="9" y="210"/>
                    <a:pt x="22" y="219"/>
                  </a:cubicBezTo>
                  <a:cubicBezTo>
                    <a:pt x="35" y="228"/>
                    <a:pt x="107" y="215"/>
                    <a:pt x="10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4" name="íŝļïḓè"/>
            <p:cNvSpPr/>
            <p:nvPr/>
          </p:nvSpPr>
          <p:spPr bwMode="auto">
            <a:xfrm>
              <a:off x="6220078" y="4756740"/>
              <a:ext cx="627063" cy="793750"/>
            </a:xfrm>
            <a:custGeom>
              <a:avLst/>
              <a:gdLst>
                <a:gd name="T0" fmla="*/ 194 w 340"/>
                <a:gd name="T1" fmla="*/ 225 h 430"/>
                <a:gd name="T2" fmla="*/ 189 w 340"/>
                <a:gd name="T3" fmla="*/ 204 h 430"/>
                <a:gd name="T4" fmla="*/ 222 w 340"/>
                <a:gd name="T5" fmla="*/ 196 h 430"/>
                <a:gd name="T6" fmla="*/ 234 w 340"/>
                <a:gd name="T7" fmla="*/ 215 h 430"/>
                <a:gd name="T8" fmla="*/ 217 w 340"/>
                <a:gd name="T9" fmla="*/ 231 h 430"/>
                <a:gd name="T10" fmla="*/ 194 w 340"/>
                <a:gd name="T11" fmla="*/ 225 h 430"/>
                <a:gd name="T12" fmla="*/ 33 w 340"/>
                <a:gd name="T13" fmla="*/ 228 h 430"/>
                <a:gd name="T14" fmla="*/ 67 w 340"/>
                <a:gd name="T15" fmla="*/ 224 h 430"/>
                <a:gd name="T16" fmla="*/ 105 w 340"/>
                <a:gd name="T17" fmla="*/ 194 h 430"/>
                <a:gd name="T18" fmla="*/ 164 w 340"/>
                <a:gd name="T19" fmla="*/ 151 h 430"/>
                <a:gd name="T20" fmla="*/ 170 w 340"/>
                <a:gd name="T21" fmla="*/ 163 h 430"/>
                <a:gd name="T22" fmla="*/ 144 w 340"/>
                <a:gd name="T23" fmla="*/ 203 h 430"/>
                <a:gd name="T24" fmla="*/ 142 w 340"/>
                <a:gd name="T25" fmla="*/ 250 h 430"/>
                <a:gd name="T26" fmla="*/ 166 w 340"/>
                <a:gd name="T27" fmla="*/ 278 h 430"/>
                <a:gd name="T28" fmla="*/ 170 w 340"/>
                <a:gd name="T29" fmla="*/ 300 h 430"/>
                <a:gd name="T30" fmla="*/ 132 w 340"/>
                <a:gd name="T31" fmla="*/ 347 h 430"/>
                <a:gd name="T32" fmla="*/ 133 w 340"/>
                <a:gd name="T33" fmla="*/ 397 h 430"/>
                <a:gd name="T34" fmla="*/ 181 w 340"/>
                <a:gd name="T35" fmla="*/ 410 h 430"/>
                <a:gd name="T36" fmla="*/ 184 w 340"/>
                <a:gd name="T37" fmla="*/ 375 h 430"/>
                <a:gd name="T38" fmla="*/ 198 w 340"/>
                <a:gd name="T39" fmla="*/ 374 h 430"/>
                <a:gd name="T40" fmla="*/ 215 w 340"/>
                <a:gd name="T41" fmla="*/ 416 h 430"/>
                <a:gd name="T42" fmla="*/ 240 w 340"/>
                <a:gd name="T43" fmla="*/ 406 h 430"/>
                <a:gd name="T44" fmla="*/ 230 w 340"/>
                <a:gd name="T45" fmla="*/ 341 h 430"/>
                <a:gd name="T46" fmla="*/ 250 w 340"/>
                <a:gd name="T47" fmla="*/ 322 h 430"/>
                <a:gd name="T48" fmla="*/ 268 w 340"/>
                <a:gd name="T49" fmla="*/ 373 h 430"/>
                <a:gd name="T50" fmla="*/ 316 w 340"/>
                <a:gd name="T51" fmla="*/ 385 h 430"/>
                <a:gd name="T52" fmla="*/ 295 w 340"/>
                <a:gd name="T53" fmla="*/ 310 h 430"/>
                <a:gd name="T54" fmla="*/ 263 w 340"/>
                <a:gd name="T55" fmla="*/ 288 h 430"/>
                <a:gd name="T56" fmla="*/ 264 w 340"/>
                <a:gd name="T57" fmla="*/ 259 h 430"/>
                <a:gd name="T58" fmla="*/ 265 w 340"/>
                <a:gd name="T59" fmla="*/ 233 h 430"/>
                <a:gd name="T60" fmla="*/ 300 w 340"/>
                <a:gd name="T61" fmla="*/ 199 h 430"/>
                <a:gd name="T62" fmla="*/ 275 w 340"/>
                <a:gd name="T63" fmla="*/ 161 h 430"/>
                <a:gd name="T64" fmla="*/ 217 w 340"/>
                <a:gd name="T65" fmla="*/ 159 h 430"/>
                <a:gd name="T66" fmla="*/ 270 w 340"/>
                <a:gd name="T67" fmla="*/ 132 h 430"/>
                <a:gd name="T68" fmla="*/ 316 w 340"/>
                <a:gd name="T69" fmla="*/ 126 h 430"/>
                <a:gd name="T70" fmla="*/ 332 w 340"/>
                <a:gd name="T71" fmla="*/ 110 h 430"/>
                <a:gd name="T72" fmla="*/ 321 w 340"/>
                <a:gd name="T73" fmla="*/ 75 h 430"/>
                <a:gd name="T74" fmla="*/ 256 w 340"/>
                <a:gd name="T75" fmla="*/ 74 h 430"/>
                <a:gd name="T76" fmla="*/ 240 w 340"/>
                <a:gd name="T77" fmla="*/ 51 h 430"/>
                <a:gd name="T78" fmla="*/ 212 w 340"/>
                <a:gd name="T79" fmla="*/ 9 h 430"/>
                <a:gd name="T80" fmla="*/ 190 w 340"/>
                <a:gd name="T81" fmla="*/ 6 h 430"/>
                <a:gd name="T82" fmla="*/ 174 w 340"/>
                <a:gd name="T83" fmla="*/ 34 h 430"/>
                <a:gd name="T84" fmla="*/ 183 w 340"/>
                <a:gd name="T85" fmla="*/ 70 h 430"/>
                <a:gd name="T86" fmla="*/ 172 w 340"/>
                <a:gd name="T87" fmla="*/ 98 h 430"/>
                <a:gd name="T88" fmla="*/ 65 w 340"/>
                <a:gd name="T89" fmla="*/ 161 h 430"/>
                <a:gd name="T90" fmla="*/ 21 w 340"/>
                <a:gd name="T91" fmla="*/ 171 h 430"/>
                <a:gd name="T92" fmla="*/ 10 w 340"/>
                <a:gd name="T93" fmla="*/ 198 h 430"/>
                <a:gd name="T94" fmla="*/ 33 w 340"/>
                <a:gd name="T95" fmla="*/ 22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430">
                  <a:moveTo>
                    <a:pt x="194" y="225"/>
                  </a:moveTo>
                  <a:cubicBezTo>
                    <a:pt x="194" y="225"/>
                    <a:pt x="178" y="212"/>
                    <a:pt x="189" y="204"/>
                  </a:cubicBezTo>
                  <a:cubicBezTo>
                    <a:pt x="201" y="196"/>
                    <a:pt x="211" y="188"/>
                    <a:pt x="222" y="196"/>
                  </a:cubicBezTo>
                  <a:cubicBezTo>
                    <a:pt x="234" y="203"/>
                    <a:pt x="238" y="207"/>
                    <a:pt x="234" y="215"/>
                  </a:cubicBezTo>
                  <a:cubicBezTo>
                    <a:pt x="230" y="222"/>
                    <a:pt x="228" y="229"/>
                    <a:pt x="217" y="231"/>
                  </a:cubicBezTo>
                  <a:cubicBezTo>
                    <a:pt x="204" y="230"/>
                    <a:pt x="194" y="225"/>
                    <a:pt x="194" y="225"/>
                  </a:cubicBezTo>
                  <a:close/>
                  <a:moveTo>
                    <a:pt x="33" y="228"/>
                  </a:moveTo>
                  <a:cubicBezTo>
                    <a:pt x="40" y="229"/>
                    <a:pt x="52" y="231"/>
                    <a:pt x="67" y="224"/>
                  </a:cubicBezTo>
                  <a:cubicBezTo>
                    <a:pt x="82" y="216"/>
                    <a:pt x="91" y="208"/>
                    <a:pt x="105" y="194"/>
                  </a:cubicBezTo>
                  <a:cubicBezTo>
                    <a:pt x="119" y="180"/>
                    <a:pt x="153" y="155"/>
                    <a:pt x="164" y="151"/>
                  </a:cubicBezTo>
                  <a:cubicBezTo>
                    <a:pt x="176" y="146"/>
                    <a:pt x="176" y="155"/>
                    <a:pt x="170" y="163"/>
                  </a:cubicBezTo>
                  <a:cubicBezTo>
                    <a:pt x="164" y="171"/>
                    <a:pt x="150" y="188"/>
                    <a:pt x="144" y="203"/>
                  </a:cubicBezTo>
                  <a:cubicBezTo>
                    <a:pt x="139" y="218"/>
                    <a:pt x="134" y="224"/>
                    <a:pt x="142" y="250"/>
                  </a:cubicBezTo>
                  <a:cubicBezTo>
                    <a:pt x="149" y="275"/>
                    <a:pt x="160" y="275"/>
                    <a:pt x="166" y="278"/>
                  </a:cubicBezTo>
                  <a:cubicBezTo>
                    <a:pt x="172" y="281"/>
                    <a:pt x="176" y="301"/>
                    <a:pt x="170" y="300"/>
                  </a:cubicBezTo>
                  <a:cubicBezTo>
                    <a:pt x="164" y="299"/>
                    <a:pt x="136" y="327"/>
                    <a:pt x="132" y="347"/>
                  </a:cubicBezTo>
                  <a:cubicBezTo>
                    <a:pt x="127" y="366"/>
                    <a:pt x="123" y="375"/>
                    <a:pt x="133" y="397"/>
                  </a:cubicBezTo>
                  <a:cubicBezTo>
                    <a:pt x="144" y="419"/>
                    <a:pt x="174" y="413"/>
                    <a:pt x="181" y="410"/>
                  </a:cubicBezTo>
                  <a:cubicBezTo>
                    <a:pt x="189" y="407"/>
                    <a:pt x="185" y="395"/>
                    <a:pt x="184" y="375"/>
                  </a:cubicBezTo>
                  <a:cubicBezTo>
                    <a:pt x="182" y="355"/>
                    <a:pt x="192" y="364"/>
                    <a:pt x="198" y="374"/>
                  </a:cubicBezTo>
                  <a:cubicBezTo>
                    <a:pt x="204" y="384"/>
                    <a:pt x="203" y="402"/>
                    <a:pt x="215" y="416"/>
                  </a:cubicBezTo>
                  <a:cubicBezTo>
                    <a:pt x="226" y="430"/>
                    <a:pt x="235" y="419"/>
                    <a:pt x="240" y="406"/>
                  </a:cubicBezTo>
                  <a:cubicBezTo>
                    <a:pt x="245" y="393"/>
                    <a:pt x="232" y="357"/>
                    <a:pt x="230" y="341"/>
                  </a:cubicBezTo>
                  <a:cubicBezTo>
                    <a:pt x="229" y="326"/>
                    <a:pt x="238" y="322"/>
                    <a:pt x="250" y="322"/>
                  </a:cubicBezTo>
                  <a:cubicBezTo>
                    <a:pt x="262" y="322"/>
                    <a:pt x="248" y="347"/>
                    <a:pt x="268" y="373"/>
                  </a:cubicBezTo>
                  <a:cubicBezTo>
                    <a:pt x="287" y="399"/>
                    <a:pt x="292" y="396"/>
                    <a:pt x="316" y="385"/>
                  </a:cubicBezTo>
                  <a:cubicBezTo>
                    <a:pt x="340" y="375"/>
                    <a:pt x="311" y="327"/>
                    <a:pt x="295" y="310"/>
                  </a:cubicBezTo>
                  <a:cubicBezTo>
                    <a:pt x="279" y="294"/>
                    <a:pt x="263" y="294"/>
                    <a:pt x="263" y="288"/>
                  </a:cubicBezTo>
                  <a:cubicBezTo>
                    <a:pt x="263" y="282"/>
                    <a:pt x="266" y="267"/>
                    <a:pt x="264" y="259"/>
                  </a:cubicBezTo>
                  <a:cubicBezTo>
                    <a:pt x="262" y="251"/>
                    <a:pt x="258" y="239"/>
                    <a:pt x="265" y="233"/>
                  </a:cubicBezTo>
                  <a:cubicBezTo>
                    <a:pt x="273" y="226"/>
                    <a:pt x="301" y="222"/>
                    <a:pt x="300" y="199"/>
                  </a:cubicBezTo>
                  <a:cubicBezTo>
                    <a:pt x="299" y="177"/>
                    <a:pt x="294" y="175"/>
                    <a:pt x="275" y="161"/>
                  </a:cubicBezTo>
                  <a:cubicBezTo>
                    <a:pt x="257" y="148"/>
                    <a:pt x="216" y="168"/>
                    <a:pt x="217" y="159"/>
                  </a:cubicBezTo>
                  <a:cubicBezTo>
                    <a:pt x="218" y="150"/>
                    <a:pt x="250" y="138"/>
                    <a:pt x="270" y="132"/>
                  </a:cubicBezTo>
                  <a:cubicBezTo>
                    <a:pt x="290" y="125"/>
                    <a:pt x="306" y="126"/>
                    <a:pt x="316" y="126"/>
                  </a:cubicBezTo>
                  <a:cubicBezTo>
                    <a:pt x="326" y="126"/>
                    <a:pt x="326" y="118"/>
                    <a:pt x="332" y="110"/>
                  </a:cubicBezTo>
                  <a:cubicBezTo>
                    <a:pt x="337" y="102"/>
                    <a:pt x="334" y="88"/>
                    <a:pt x="321" y="75"/>
                  </a:cubicBezTo>
                  <a:cubicBezTo>
                    <a:pt x="308" y="61"/>
                    <a:pt x="263" y="74"/>
                    <a:pt x="256" y="74"/>
                  </a:cubicBezTo>
                  <a:cubicBezTo>
                    <a:pt x="250" y="74"/>
                    <a:pt x="250" y="63"/>
                    <a:pt x="240" y="51"/>
                  </a:cubicBezTo>
                  <a:cubicBezTo>
                    <a:pt x="229" y="38"/>
                    <a:pt x="220" y="18"/>
                    <a:pt x="212" y="9"/>
                  </a:cubicBezTo>
                  <a:cubicBezTo>
                    <a:pt x="205" y="0"/>
                    <a:pt x="203" y="8"/>
                    <a:pt x="190" y="6"/>
                  </a:cubicBezTo>
                  <a:cubicBezTo>
                    <a:pt x="176" y="3"/>
                    <a:pt x="165" y="15"/>
                    <a:pt x="174" y="34"/>
                  </a:cubicBezTo>
                  <a:cubicBezTo>
                    <a:pt x="183" y="53"/>
                    <a:pt x="183" y="56"/>
                    <a:pt x="183" y="70"/>
                  </a:cubicBezTo>
                  <a:cubicBezTo>
                    <a:pt x="183" y="84"/>
                    <a:pt x="197" y="88"/>
                    <a:pt x="172" y="98"/>
                  </a:cubicBezTo>
                  <a:cubicBezTo>
                    <a:pt x="147" y="108"/>
                    <a:pt x="75" y="152"/>
                    <a:pt x="65" y="161"/>
                  </a:cubicBezTo>
                  <a:cubicBezTo>
                    <a:pt x="55" y="170"/>
                    <a:pt x="26" y="169"/>
                    <a:pt x="21" y="171"/>
                  </a:cubicBezTo>
                  <a:cubicBezTo>
                    <a:pt x="15" y="173"/>
                    <a:pt x="0" y="170"/>
                    <a:pt x="10" y="198"/>
                  </a:cubicBezTo>
                  <a:cubicBezTo>
                    <a:pt x="24" y="238"/>
                    <a:pt x="26" y="227"/>
                    <a:pt x="3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" name="ïs1îḋè"/>
            <p:cNvSpPr/>
            <p:nvPr/>
          </p:nvSpPr>
          <p:spPr bwMode="auto">
            <a:xfrm>
              <a:off x="7263066" y="4780553"/>
              <a:ext cx="674688" cy="863600"/>
            </a:xfrm>
            <a:custGeom>
              <a:avLst/>
              <a:gdLst>
                <a:gd name="T0" fmla="*/ 258 w 366"/>
                <a:gd name="T1" fmla="*/ 136 h 468"/>
                <a:gd name="T2" fmla="*/ 270 w 366"/>
                <a:gd name="T3" fmla="*/ 115 h 468"/>
                <a:gd name="T4" fmla="*/ 287 w 366"/>
                <a:gd name="T5" fmla="*/ 153 h 468"/>
                <a:gd name="T6" fmla="*/ 200 w 366"/>
                <a:gd name="T7" fmla="*/ 103 h 468"/>
                <a:gd name="T8" fmla="*/ 227 w 366"/>
                <a:gd name="T9" fmla="*/ 122 h 468"/>
                <a:gd name="T10" fmla="*/ 225 w 366"/>
                <a:gd name="T11" fmla="*/ 167 h 468"/>
                <a:gd name="T12" fmla="*/ 215 w 366"/>
                <a:gd name="T13" fmla="*/ 201 h 468"/>
                <a:gd name="T14" fmla="*/ 197 w 366"/>
                <a:gd name="T15" fmla="*/ 167 h 468"/>
                <a:gd name="T16" fmla="*/ 204 w 366"/>
                <a:gd name="T17" fmla="*/ 133 h 468"/>
                <a:gd name="T18" fmla="*/ 200 w 366"/>
                <a:gd name="T19" fmla="*/ 103 h 468"/>
                <a:gd name="T20" fmla="*/ 271 w 366"/>
                <a:gd name="T21" fmla="*/ 175 h 468"/>
                <a:gd name="T22" fmla="*/ 286 w 366"/>
                <a:gd name="T23" fmla="*/ 190 h 468"/>
                <a:gd name="T24" fmla="*/ 146 w 366"/>
                <a:gd name="T25" fmla="*/ 109 h 468"/>
                <a:gd name="T26" fmla="*/ 87 w 366"/>
                <a:gd name="T27" fmla="*/ 173 h 468"/>
                <a:gd name="T28" fmla="*/ 7 w 366"/>
                <a:gd name="T29" fmla="*/ 236 h 468"/>
                <a:gd name="T30" fmla="*/ 111 w 366"/>
                <a:gd name="T31" fmla="*/ 239 h 468"/>
                <a:gd name="T32" fmla="*/ 108 w 366"/>
                <a:gd name="T33" fmla="*/ 279 h 468"/>
                <a:gd name="T34" fmla="*/ 110 w 366"/>
                <a:gd name="T35" fmla="*/ 332 h 468"/>
                <a:gd name="T36" fmla="*/ 139 w 366"/>
                <a:gd name="T37" fmla="*/ 316 h 468"/>
                <a:gd name="T38" fmla="*/ 159 w 366"/>
                <a:gd name="T39" fmla="*/ 326 h 468"/>
                <a:gd name="T40" fmla="*/ 189 w 366"/>
                <a:gd name="T41" fmla="*/ 330 h 468"/>
                <a:gd name="T42" fmla="*/ 217 w 366"/>
                <a:gd name="T43" fmla="*/ 281 h 468"/>
                <a:gd name="T44" fmla="*/ 284 w 366"/>
                <a:gd name="T45" fmla="*/ 237 h 468"/>
                <a:gd name="T46" fmla="*/ 287 w 366"/>
                <a:gd name="T47" fmla="*/ 396 h 468"/>
                <a:gd name="T48" fmla="*/ 284 w 366"/>
                <a:gd name="T49" fmla="*/ 461 h 468"/>
                <a:gd name="T50" fmla="*/ 319 w 366"/>
                <a:gd name="T51" fmla="*/ 393 h 468"/>
                <a:gd name="T52" fmla="*/ 327 w 366"/>
                <a:gd name="T53" fmla="*/ 227 h 468"/>
                <a:gd name="T54" fmla="*/ 363 w 366"/>
                <a:gd name="T55" fmla="*/ 202 h 468"/>
                <a:gd name="T56" fmla="*/ 324 w 366"/>
                <a:gd name="T57" fmla="*/ 162 h 468"/>
                <a:gd name="T58" fmla="*/ 330 w 366"/>
                <a:gd name="T59" fmla="*/ 85 h 468"/>
                <a:gd name="T60" fmla="*/ 324 w 366"/>
                <a:gd name="T61" fmla="*/ 23 h 468"/>
                <a:gd name="T62" fmla="*/ 275 w 366"/>
                <a:gd name="T63" fmla="*/ 29 h 468"/>
                <a:gd name="T64" fmla="*/ 286 w 366"/>
                <a:gd name="T65" fmla="*/ 69 h 468"/>
                <a:gd name="T66" fmla="*/ 253 w 366"/>
                <a:gd name="T67" fmla="*/ 65 h 468"/>
                <a:gd name="T68" fmla="*/ 212 w 366"/>
                <a:gd name="T69" fmla="*/ 52 h 468"/>
                <a:gd name="T70" fmla="*/ 115 w 366"/>
                <a:gd name="T71" fmla="*/ 68 h 468"/>
                <a:gd name="T72" fmla="*/ 30 w 366"/>
                <a:gd name="T73" fmla="*/ 163 h 468"/>
                <a:gd name="T74" fmla="*/ 96 w 366"/>
                <a:gd name="T75" fmla="*/ 1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468">
                  <a:moveTo>
                    <a:pt x="270" y="152"/>
                  </a:moveTo>
                  <a:cubicBezTo>
                    <a:pt x="270" y="152"/>
                    <a:pt x="273" y="146"/>
                    <a:pt x="258" y="136"/>
                  </a:cubicBezTo>
                  <a:cubicBezTo>
                    <a:pt x="242" y="126"/>
                    <a:pt x="247" y="126"/>
                    <a:pt x="254" y="122"/>
                  </a:cubicBezTo>
                  <a:cubicBezTo>
                    <a:pt x="261" y="119"/>
                    <a:pt x="262" y="114"/>
                    <a:pt x="270" y="115"/>
                  </a:cubicBezTo>
                  <a:cubicBezTo>
                    <a:pt x="279" y="116"/>
                    <a:pt x="285" y="112"/>
                    <a:pt x="287" y="120"/>
                  </a:cubicBezTo>
                  <a:cubicBezTo>
                    <a:pt x="289" y="128"/>
                    <a:pt x="291" y="151"/>
                    <a:pt x="287" y="153"/>
                  </a:cubicBezTo>
                  <a:cubicBezTo>
                    <a:pt x="284" y="155"/>
                    <a:pt x="271" y="153"/>
                    <a:pt x="270" y="152"/>
                  </a:cubicBezTo>
                  <a:close/>
                  <a:moveTo>
                    <a:pt x="200" y="103"/>
                  </a:moveTo>
                  <a:cubicBezTo>
                    <a:pt x="200" y="99"/>
                    <a:pt x="207" y="96"/>
                    <a:pt x="216" y="102"/>
                  </a:cubicBezTo>
                  <a:cubicBezTo>
                    <a:pt x="225" y="108"/>
                    <a:pt x="228" y="113"/>
                    <a:pt x="227" y="122"/>
                  </a:cubicBezTo>
                  <a:cubicBezTo>
                    <a:pt x="225" y="131"/>
                    <a:pt x="222" y="135"/>
                    <a:pt x="223" y="145"/>
                  </a:cubicBezTo>
                  <a:cubicBezTo>
                    <a:pt x="223" y="156"/>
                    <a:pt x="217" y="162"/>
                    <a:pt x="225" y="167"/>
                  </a:cubicBezTo>
                  <a:cubicBezTo>
                    <a:pt x="232" y="173"/>
                    <a:pt x="235" y="171"/>
                    <a:pt x="233" y="185"/>
                  </a:cubicBezTo>
                  <a:cubicBezTo>
                    <a:pt x="231" y="202"/>
                    <a:pt x="214" y="210"/>
                    <a:pt x="215" y="201"/>
                  </a:cubicBezTo>
                  <a:cubicBezTo>
                    <a:pt x="215" y="192"/>
                    <a:pt x="220" y="185"/>
                    <a:pt x="213" y="176"/>
                  </a:cubicBezTo>
                  <a:cubicBezTo>
                    <a:pt x="205" y="167"/>
                    <a:pt x="204" y="178"/>
                    <a:pt x="197" y="167"/>
                  </a:cubicBezTo>
                  <a:cubicBezTo>
                    <a:pt x="191" y="155"/>
                    <a:pt x="195" y="154"/>
                    <a:pt x="199" y="152"/>
                  </a:cubicBezTo>
                  <a:cubicBezTo>
                    <a:pt x="204" y="149"/>
                    <a:pt x="209" y="147"/>
                    <a:pt x="204" y="133"/>
                  </a:cubicBezTo>
                  <a:cubicBezTo>
                    <a:pt x="199" y="119"/>
                    <a:pt x="198" y="127"/>
                    <a:pt x="197" y="119"/>
                  </a:cubicBezTo>
                  <a:cubicBezTo>
                    <a:pt x="196" y="112"/>
                    <a:pt x="200" y="107"/>
                    <a:pt x="200" y="103"/>
                  </a:cubicBezTo>
                  <a:close/>
                  <a:moveTo>
                    <a:pt x="246" y="206"/>
                  </a:moveTo>
                  <a:cubicBezTo>
                    <a:pt x="243" y="205"/>
                    <a:pt x="264" y="181"/>
                    <a:pt x="271" y="175"/>
                  </a:cubicBezTo>
                  <a:cubicBezTo>
                    <a:pt x="277" y="170"/>
                    <a:pt x="289" y="166"/>
                    <a:pt x="288" y="173"/>
                  </a:cubicBezTo>
                  <a:cubicBezTo>
                    <a:pt x="287" y="180"/>
                    <a:pt x="291" y="185"/>
                    <a:pt x="286" y="190"/>
                  </a:cubicBezTo>
                  <a:cubicBezTo>
                    <a:pt x="282" y="195"/>
                    <a:pt x="250" y="207"/>
                    <a:pt x="246" y="206"/>
                  </a:cubicBezTo>
                  <a:close/>
                  <a:moveTo>
                    <a:pt x="146" y="109"/>
                  </a:moveTo>
                  <a:cubicBezTo>
                    <a:pt x="146" y="114"/>
                    <a:pt x="141" y="124"/>
                    <a:pt x="134" y="134"/>
                  </a:cubicBezTo>
                  <a:cubicBezTo>
                    <a:pt x="127" y="144"/>
                    <a:pt x="103" y="162"/>
                    <a:pt x="87" y="173"/>
                  </a:cubicBezTo>
                  <a:cubicBezTo>
                    <a:pt x="70" y="183"/>
                    <a:pt x="23" y="206"/>
                    <a:pt x="16" y="212"/>
                  </a:cubicBezTo>
                  <a:cubicBezTo>
                    <a:pt x="10" y="218"/>
                    <a:pt x="0" y="213"/>
                    <a:pt x="7" y="236"/>
                  </a:cubicBezTo>
                  <a:cubicBezTo>
                    <a:pt x="13" y="258"/>
                    <a:pt x="24" y="253"/>
                    <a:pt x="55" y="252"/>
                  </a:cubicBezTo>
                  <a:cubicBezTo>
                    <a:pt x="85" y="250"/>
                    <a:pt x="106" y="237"/>
                    <a:pt x="111" y="239"/>
                  </a:cubicBezTo>
                  <a:cubicBezTo>
                    <a:pt x="116" y="242"/>
                    <a:pt x="119" y="251"/>
                    <a:pt x="119" y="259"/>
                  </a:cubicBezTo>
                  <a:cubicBezTo>
                    <a:pt x="120" y="266"/>
                    <a:pt x="116" y="270"/>
                    <a:pt x="108" y="279"/>
                  </a:cubicBezTo>
                  <a:cubicBezTo>
                    <a:pt x="100" y="288"/>
                    <a:pt x="100" y="303"/>
                    <a:pt x="100" y="311"/>
                  </a:cubicBezTo>
                  <a:cubicBezTo>
                    <a:pt x="101" y="318"/>
                    <a:pt x="104" y="325"/>
                    <a:pt x="110" y="332"/>
                  </a:cubicBezTo>
                  <a:cubicBezTo>
                    <a:pt x="117" y="338"/>
                    <a:pt x="119" y="333"/>
                    <a:pt x="127" y="333"/>
                  </a:cubicBezTo>
                  <a:cubicBezTo>
                    <a:pt x="134" y="332"/>
                    <a:pt x="138" y="323"/>
                    <a:pt x="139" y="316"/>
                  </a:cubicBezTo>
                  <a:cubicBezTo>
                    <a:pt x="140" y="308"/>
                    <a:pt x="148" y="313"/>
                    <a:pt x="155" y="314"/>
                  </a:cubicBezTo>
                  <a:cubicBezTo>
                    <a:pt x="161" y="316"/>
                    <a:pt x="158" y="318"/>
                    <a:pt x="159" y="326"/>
                  </a:cubicBezTo>
                  <a:cubicBezTo>
                    <a:pt x="159" y="334"/>
                    <a:pt x="159" y="336"/>
                    <a:pt x="168" y="339"/>
                  </a:cubicBezTo>
                  <a:cubicBezTo>
                    <a:pt x="177" y="343"/>
                    <a:pt x="178" y="342"/>
                    <a:pt x="189" y="330"/>
                  </a:cubicBezTo>
                  <a:cubicBezTo>
                    <a:pt x="199" y="319"/>
                    <a:pt x="187" y="291"/>
                    <a:pt x="193" y="292"/>
                  </a:cubicBezTo>
                  <a:cubicBezTo>
                    <a:pt x="198" y="293"/>
                    <a:pt x="209" y="289"/>
                    <a:pt x="217" y="281"/>
                  </a:cubicBezTo>
                  <a:cubicBezTo>
                    <a:pt x="225" y="273"/>
                    <a:pt x="232" y="272"/>
                    <a:pt x="243" y="263"/>
                  </a:cubicBezTo>
                  <a:cubicBezTo>
                    <a:pt x="253" y="254"/>
                    <a:pt x="278" y="233"/>
                    <a:pt x="284" y="237"/>
                  </a:cubicBezTo>
                  <a:cubicBezTo>
                    <a:pt x="290" y="240"/>
                    <a:pt x="285" y="282"/>
                    <a:pt x="286" y="321"/>
                  </a:cubicBezTo>
                  <a:cubicBezTo>
                    <a:pt x="288" y="361"/>
                    <a:pt x="286" y="379"/>
                    <a:pt x="287" y="396"/>
                  </a:cubicBezTo>
                  <a:cubicBezTo>
                    <a:pt x="289" y="413"/>
                    <a:pt x="278" y="425"/>
                    <a:pt x="278" y="434"/>
                  </a:cubicBezTo>
                  <a:cubicBezTo>
                    <a:pt x="277" y="443"/>
                    <a:pt x="278" y="454"/>
                    <a:pt x="284" y="461"/>
                  </a:cubicBezTo>
                  <a:cubicBezTo>
                    <a:pt x="291" y="468"/>
                    <a:pt x="296" y="458"/>
                    <a:pt x="305" y="449"/>
                  </a:cubicBezTo>
                  <a:cubicBezTo>
                    <a:pt x="314" y="440"/>
                    <a:pt x="315" y="424"/>
                    <a:pt x="319" y="393"/>
                  </a:cubicBezTo>
                  <a:cubicBezTo>
                    <a:pt x="323" y="362"/>
                    <a:pt x="318" y="269"/>
                    <a:pt x="320" y="252"/>
                  </a:cubicBezTo>
                  <a:cubicBezTo>
                    <a:pt x="321" y="236"/>
                    <a:pt x="323" y="232"/>
                    <a:pt x="327" y="227"/>
                  </a:cubicBezTo>
                  <a:cubicBezTo>
                    <a:pt x="332" y="222"/>
                    <a:pt x="332" y="212"/>
                    <a:pt x="340" y="211"/>
                  </a:cubicBezTo>
                  <a:cubicBezTo>
                    <a:pt x="349" y="210"/>
                    <a:pt x="360" y="212"/>
                    <a:pt x="363" y="202"/>
                  </a:cubicBezTo>
                  <a:cubicBezTo>
                    <a:pt x="366" y="192"/>
                    <a:pt x="364" y="182"/>
                    <a:pt x="358" y="177"/>
                  </a:cubicBezTo>
                  <a:cubicBezTo>
                    <a:pt x="352" y="172"/>
                    <a:pt x="326" y="167"/>
                    <a:pt x="324" y="162"/>
                  </a:cubicBezTo>
                  <a:cubicBezTo>
                    <a:pt x="322" y="158"/>
                    <a:pt x="323" y="119"/>
                    <a:pt x="322" y="108"/>
                  </a:cubicBezTo>
                  <a:cubicBezTo>
                    <a:pt x="322" y="96"/>
                    <a:pt x="324" y="98"/>
                    <a:pt x="330" y="85"/>
                  </a:cubicBezTo>
                  <a:cubicBezTo>
                    <a:pt x="336" y="73"/>
                    <a:pt x="333" y="65"/>
                    <a:pt x="334" y="48"/>
                  </a:cubicBezTo>
                  <a:cubicBezTo>
                    <a:pt x="334" y="32"/>
                    <a:pt x="334" y="33"/>
                    <a:pt x="324" y="23"/>
                  </a:cubicBezTo>
                  <a:cubicBezTo>
                    <a:pt x="315" y="14"/>
                    <a:pt x="306" y="6"/>
                    <a:pt x="292" y="3"/>
                  </a:cubicBezTo>
                  <a:cubicBezTo>
                    <a:pt x="278" y="0"/>
                    <a:pt x="274" y="12"/>
                    <a:pt x="275" y="29"/>
                  </a:cubicBezTo>
                  <a:cubicBezTo>
                    <a:pt x="275" y="47"/>
                    <a:pt x="278" y="37"/>
                    <a:pt x="282" y="43"/>
                  </a:cubicBezTo>
                  <a:cubicBezTo>
                    <a:pt x="286" y="49"/>
                    <a:pt x="285" y="62"/>
                    <a:pt x="286" y="69"/>
                  </a:cubicBezTo>
                  <a:cubicBezTo>
                    <a:pt x="287" y="76"/>
                    <a:pt x="283" y="77"/>
                    <a:pt x="274" y="77"/>
                  </a:cubicBezTo>
                  <a:cubicBezTo>
                    <a:pt x="265" y="78"/>
                    <a:pt x="268" y="69"/>
                    <a:pt x="253" y="65"/>
                  </a:cubicBezTo>
                  <a:cubicBezTo>
                    <a:pt x="238" y="60"/>
                    <a:pt x="225" y="74"/>
                    <a:pt x="218" y="72"/>
                  </a:cubicBezTo>
                  <a:cubicBezTo>
                    <a:pt x="212" y="71"/>
                    <a:pt x="215" y="68"/>
                    <a:pt x="212" y="52"/>
                  </a:cubicBezTo>
                  <a:cubicBezTo>
                    <a:pt x="209" y="36"/>
                    <a:pt x="191" y="26"/>
                    <a:pt x="177" y="26"/>
                  </a:cubicBezTo>
                  <a:cubicBezTo>
                    <a:pt x="164" y="26"/>
                    <a:pt x="135" y="52"/>
                    <a:pt x="115" y="68"/>
                  </a:cubicBezTo>
                  <a:cubicBezTo>
                    <a:pt x="96" y="84"/>
                    <a:pt x="55" y="129"/>
                    <a:pt x="47" y="139"/>
                  </a:cubicBezTo>
                  <a:cubicBezTo>
                    <a:pt x="39" y="149"/>
                    <a:pt x="30" y="156"/>
                    <a:pt x="30" y="163"/>
                  </a:cubicBezTo>
                  <a:cubicBezTo>
                    <a:pt x="30" y="170"/>
                    <a:pt x="28" y="170"/>
                    <a:pt x="39" y="172"/>
                  </a:cubicBezTo>
                  <a:cubicBezTo>
                    <a:pt x="49" y="174"/>
                    <a:pt x="64" y="154"/>
                    <a:pt x="96" y="132"/>
                  </a:cubicBezTo>
                  <a:cubicBezTo>
                    <a:pt x="128" y="110"/>
                    <a:pt x="147" y="103"/>
                    <a:pt x="14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" name="îš1ïdè"/>
            <p:cNvSpPr/>
            <p:nvPr/>
          </p:nvSpPr>
          <p:spPr bwMode="auto">
            <a:xfrm>
              <a:off x="5180266" y="4845640"/>
              <a:ext cx="635000" cy="660400"/>
            </a:xfrm>
            <a:custGeom>
              <a:avLst/>
              <a:gdLst>
                <a:gd name="T0" fmla="*/ 5 w 344"/>
                <a:gd name="T1" fmla="*/ 147 h 358"/>
                <a:gd name="T2" fmla="*/ 38 w 344"/>
                <a:gd name="T3" fmla="*/ 142 h 358"/>
                <a:gd name="T4" fmla="*/ 53 w 344"/>
                <a:gd name="T5" fmla="*/ 125 h 358"/>
                <a:gd name="T6" fmla="*/ 43 w 344"/>
                <a:gd name="T7" fmla="*/ 70 h 358"/>
                <a:gd name="T8" fmla="*/ 48 w 344"/>
                <a:gd name="T9" fmla="*/ 43 h 358"/>
                <a:gd name="T10" fmla="*/ 76 w 344"/>
                <a:gd name="T11" fmla="*/ 45 h 358"/>
                <a:gd name="T12" fmla="*/ 122 w 344"/>
                <a:gd name="T13" fmla="*/ 89 h 358"/>
                <a:gd name="T14" fmla="*/ 122 w 344"/>
                <a:gd name="T15" fmla="*/ 185 h 358"/>
                <a:gd name="T16" fmla="*/ 141 w 344"/>
                <a:gd name="T17" fmla="*/ 192 h 358"/>
                <a:gd name="T18" fmla="*/ 231 w 344"/>
                <a:gd name="T19" fmla="*/ 135 h 358"/>
                <a:gd name="T20" fmla="*/ 241 w 344"/>
                <a:gd name="T21" fmla="*/ 87 h 358"/>
                <a:gd name="T22" fmla="*/ 234 w 344"/>
                <a:gd name="T23" fmla="*/ 48 h 358"/>
                <a:gd name="T24" fmla="*/ 263 w 344"/>
                <a:gd name="T25" fmla="*/ 17 h 358"/>
                <a:gd name="T26" fmla="*/ 298 w 344"/>
                <a:gd name="T27" fmla="*/ 76 h 358"/>
                <a:gd name="T28" fmla="*/ 292 w 344"/>
                <a:gd name="T29" fmla="*/ 111 h 358"/>
                <a:gd name="T30" fmla="*/ 317 w 344"/>
                <a:gd name="T31" fmla="*/ 138 h 358"/>
                <a:gd name="T32" fmla="*/ 292 w 344"/>
                <a:gd name="T33" fmla="*/ 181 h 358"/>
                <a:gd name="T34" fmla="*/ 270 w 344"/>
                <a:gd name="T35" fmla="*/ 217 h 358"/>
                <a:gd name="T36" fmla="*/ 276 w 344"/>
                <a:gd name="T37" fmla="*/ 252 h 358"/>
                <a:gd name="T38" fmla="*/ 334 w 344"/>
                <a:gd name="T39" fmla="*/ 270 h 358"/>
                <a:gd name="T40" fmla="*/ 333 w 344"/>
                <a:gd name="T41" fmla="*/ 304 h 358"/>
                <a:gd name="T42" fmla="*/ 226 w 344"/>
                <a:gd name="T43" fmla="*/ 338 h 358"/>
                <a:gd name="T44" fmla="*/ 166 w 344"/>
                <a:gd name="T45" fmla="*/ 352 h 358"/>
                <a:gd name="T46" fmla="*/ 191 w 344"/>
                <a:gd name="T47" fmla="*/ 319 h 358"/>
                <a:gd name="T48" fmla="*/ 228 w 344"/>
                <a:gd name="T49" fmla="*/ 287 h 358"/>
                <a:gd name="T50" fmla="*/ 231 w 344"/>
                <a:gd name="T51" fmla="*/ 223 h 358"/>
                <a:gd name="T52" fmla="*/ 194 w 344"/>
                <a:gd name="T53" fmla="*/ 194 h 358"/>
                <a:gd name="T54" fmla="*/ 152 w 344"/>
                <a:gd name="T55" fmla="*/ 228 h 358"/>
                <a:gd name="T56" fmla="*/ 55 w 344"/>
                <a:gd name="T57" fmla="*/ 337 h 358"/>
                <a:gd name="T58" fmla="*/ 21 w 344"/>
                <a:gd name="T59" fmla="*/ 316 h 358"/>
                <a:gd name="T60" fmla="*/ 30 w 344"/>
                <a:gd name="T61" fmla="*/ 260 h 358"/>
                <a:gd name="T62" fmla="*/ 53 w 344"/>
                <a:gd name="T63" fmla="*/ 228 h 358"/>
                <a:gd name="T64" fmla="*/ 37 w 344"/>
                <a:gd name="T65" fmla="*/ 201 h 358"/>
                <a:gd name="T66" fmla="*/ 1 w 344"/>
                <a:gd name="T67" fmla="*/ 170 h 358"/>
                <a:gd name="T68" fmla="*/ 5 w 344"/>
                <a:gd name="T69" fmla="*/ 1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4" h="358">
                  <a:moveTo>
                    <a:pt x="5" y="147"/>
                  </a:moveTo>
                  <a:cubicBezTo>
                    <a:pt x="6" y="143"/>
                    <a:pt x="22" y="140"/>
                    <a:pt x="38" y="142"/>
                  </a:cubicBezTo>
                  <a:cubicBezTo>
                    <a:pt x="54" y="144"/>
                    <a:pt x="53" y="137"/>
                    <a:pt x="53" y="125"/>
                  </a:cubicBezTo>
                  <a:cubicBezTo>
                    <a:pt x="53" y="112"/>
                    <a:pt x="60" y="89"/>
                    <a:pt x="43" y="70"/>
                  </a:cubicBezTo>
                  <a:cubicBezTo>
                    <a:pt x="25" y="52"/>
                    <a:pt x="48" y="43"/>
                    <a:pt x="48" y="43"/>
                  </a:cubicBezTo>
                  <a:cubicBezTo>
                    <a:pt x="48" y="43"/>
                    <a:pt x="55" y="32"/>
                    <a:pt x="76" y="45"/>
                  </a:cubicBezTo>
                  <a:cubicBezTo>
                    <a:pt x="97" y="58"/>
                    <a:pt x="115" y="74"/>
                    <a:pt x="122" y="89"/>
                  </a:cubicBezTo>
                  <a:cubicBezTo>
                    <a:pt x="129" y="104"/>
                    <a:pt x="118" y="174"/>
                    <a:pt x="122" y="185"/>
                  </a:cubicBezTo>
                  <a:cubicBezTo>
                    <a:pt x="125" y="195"/>
                    <a:pt x="130" y="200"/>
                    <a:pt x="141" y="192"/>
                  </a:cubicBezTo>
                  <a:cubicBezTo>
                    <a:pt x="153" y="183"/>
                    <a:pt x="214" y="138"/>
                    <a:pt x="231" y="135"/>
                  </a:cubicBezTo>
                  <a:cubicBezTo>
                    <a:pt x="249" y="132"/>
                    <a:pt x="241" y="103"/>
                    <a:pt x="241" y="87"/>
                  </a:cubicBezTo>
                  <a:cubicBezTo>
                    <a:pt x="242" y="70"/>
                    <a:pt x="234" y="59"/>
                    <a:pt x="234" y="48"/>
                  </a:cubicBezTo>
                  <a:cubicBezTo>
                    <a:pt x="234" y="36"/>
                    <a:pt x="247" y="0"/>
                    <a:pt x="263" y="17"/>
                  </a:cubicBezTo>
                  <a:cubicBezTo>
                    <a:pt x="279" y="35"/>
                    <a:pt x="303" y="58"/>
                    <a:pt x="298" y="76"/>
                  </a:cubicBezTo>
                  <a:cubicBezTo>
                    <a:pt x="294" y="95"/>
                    <a:pt x="283" y="92"/>
                    <a:pt x="292" y="111"/>
                  </a:cubicBezTo>
                  <a:cubicBezTo>
                    <a:pt x="301" y="129"/>
                    <a:pt x="320" y="117"/>
                    <a:pt x="317" y="138"/>
                  </a:cubicBezTo>
                  <a:cubicBezTo>
                    <a:pt x="315" y="160"/>
                    <a:pt x="321" y="149"/>
                    <a:pt x="292" y="181"/>
                  </a:cubicBezTo>
                  <a:cubicBezTo>
                    <a:pt x="268" y="209"/>
                    <a:pt x="270" y="208"/>
                    <a:pt x="270" y="217"/>
                  </a:cubicBezTo>
                  <a:cubicBezTo>
                    <a:pt x="270" y="226"/>
                    <a:pt x="266" y="249"/>
                    <a:pt x="276" y="252"/>
                  </a:cubicBezTo>
                  <a:cubicBezTo>
                    <a:pt x="287" y="254"/>
                    <a:pt x="325" y="250"/>
                    <a:pt x="334" y="270"/>
                  </a:cubicBezTo>
                  <a:cubicBezTo>
                    <a:pt x="344" y="290"/>
                    <a:pt x="344" y="295"/>
                    <a:pt x="333" y="304"/>
                  </a:cubicBezTo>
                  <a:cubicBezTo>
                    <a:pt x="321" y="312"/>
                    <a:pt x="288" y="320"/>
                    <a:pt x="226" y="338"/>
                  </a:cubicBezTo>
                  <a:cubicBezTo>
                    <a:pt x="180" y="351"/>
                    <a:pt x="168" y="358"/>
                    <a:pt x="166" y="352"/>
                  </a:cubicBezTo>
                  <a:cubicBezTo>
                    <a:pt x="164" y="346"/>
                    <a:pt x="175" y="331"/>
                    <a:pt x="191" y="319"/>
                  </a:cubicBezTo>
                  <a:cubicBezTo>
                    <a:pt x="207" y="307"/>
                    <a:pt x="224" y="304"/>
                    <a:pt x="228" y="287"/>
                  </a:cubicBezTo>
                  <a:cubicBezTo>
                    <a:pt x="232" y="270"/>
                    <a:pt x="235" y="234"/>
                    <a:pt x="231" y="223"/>
                  </a:cubicBezTo>
                  <a:cubicBezTo>
                    <a:pt x="227" y="212"/>
                    <a:pt x="213" y="188"/>
                    <a:pt x="194" y="194"/>
                  </a:cubicBezTo>
                  <a:cubicBezTo>
                    <a:pt x="176" y="200"/>
                    <a:pt x="166" y="210"/>
                    <a:pt x="152" y="228"/>
                  </a:cubicBezTo>
                  <a:cubicBezTo>
                    <a:pt x="138" y="247"/>
                    <a:pt x="66" y="336"/>
                    <a:pt x="55" y="337"/>
                  </a:cubicBezTo>
                  <a:cubicBezTo>
                    <a:pt x="45" y="338"/>
                    <a:pt x="22" y="340"/>
                    <a:pt x="21" y="316"/>
                  </a:cubicBezTo>
                  <a:cubicBezTo>
                    <a:pt x="20" y="292"/>
                    <a:pt x="16" y="285"/>
                    <a:pt x="30" y="260"/>
                  </a:cubicBezTo>
                  <a:cubicBezTo>
                    <a:pt x="44" y="234"/>
                    <a:pt x="53" y="241"/>
                    <a:pt x="53" y="228"/>
                  </a:cubicBezTo>
                  <a:cubicBezTo>
                    <a:pt x="53" y="216"/>
                    <a:pt x="47" y="207"/>
                    <a:pt x="37" y="201"/>
                  </a:cubicBezTo>
                  <a:cubicBezTo>
                    <a:pt x="27" y="195"/>
                    <a:pt x="2" y="182"/>
                    <a:pt x="1" y="170"/>
                  </a:cubicBezTo>
                  <a:cubicBezTo>
                    <a:pt x="0" y="157"/>
                    <a:pt x="4" y="150"/>
                    <a:pt x="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" name="ï$líḋé"/>
            <p:cNvSpPr/>
            <p:nvPr/>
          </p:nvSpPr>
          <p:spPr bwMode="auto">
            <a:xfrm>
              <a:off x="55961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8" name="işḷíḓè"/>
            <p:cNvSpPr/>
            <p:nvPr/>
          </p:nvSpPr>
          <p:spPr bwMode="auto">
            <a:xfrm>
              <a:off x="55961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9" name="ïSḷîḋé"/>
            <p:cNvSpPr/>
            <p:nvPr/>
          </p:nvSpPr>
          <p:spPr bwMode="auto">
            <a:xfrm>
              <a:off x="5645403" y="5733053"/>
              <a:ext cx="136525" cy="149225"/>
            </a:xfrm>
            <a:custGeom>
              <a:avLst/>
              <a:gdLst>
                <a:gd name="T0" fmla="*/ 42 w 74"/>
                <a:gd name="T1" fmla="*/ 50 h 81"/>
                <a:gd name="T2" fmla="*/ 37 w 74"/>
                <a:gd name="T3" fmla="*/ 65 h 81"/>
                <a:gd name="T4" fmla="*/ 32 w 74"/>
                <a:gd name="T5" fmla="*/ 49 h 81"/>
                <a:gd name="T6" fmla="*/ 14 w 74"/>
                <a:gd name="T7" fmla="*/ 0 h 81"/>
                <a:gd name="T8" fmla="*/ 0 w 74"/>
                <a:gd name="T9" fmla="*/ 0 h 81"/>
                <a:gd name="T10" fmla="*/ 31 w 74"/>
                <a:gd name="T11" fmla="*/ 81 h 81"/>
                <a:gd name="T12" fmla="*/ 44 w 74"/>
                <a:gd name="T13" fmla="*/ 81 h 81"/>
                <a:gd name="T14" fmla="*/ 74 w 74"/>
                <a:gd name="T15" fmla="*/ 0 h 81"/>
                <a:gd name="T16" fmla="*/ 60 w 74"/>
                <a:gd name="T17" fmla="*/ 0 h 81"/>
                <a:gd name="T18" fmla="*/ 42 w 74"/>
                <a:gd name="T19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1">
                  <a:moveTo>
                    <a:pt x="42" y="50"/>
                  </a:moveTo>
                  <a:cubicBezTo>
                    <a:pt x="40" y="56"/>
                    <a:pt x="38" y="61"/>
                    <a:pt x="37" y="65"/>
                  </a:cubicBezTo>
                  <a:cubicBezTo>
                    <a:pt x="35" y="59"/>
                    <a:pt x="34" y="54"/>
                    <a:pt x="32" y="4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0" name="išḷiḓé"/>
            <p:cNvSpPr/>
            <p:nvPr/>
          </p:nvSpPr>
          <p:spPr bwMode="auto">
            <a:xfrm>
              <a:off x="579621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1" name="iṩľidè"/>
            <p:cNvSpPr/>
            <p:nvPr/>
          </p:nvSpPr>
          <p:spPr bwMode="auto">
            <a:xfrm>
              <a:off x="5964491" y="5729878"/>
              <a:ext cx="82550" cy="152400"/>
            </a:xfrm>
            <a:custGeom>
              <a:avLst/>
              <a:gdLst>
                <a:gd name="T0" fmla="*/ 22 w 45"/>
                <a:gd name="T1" fmla="*/ 3 h 83"/>
                <a:gd name="T2" fmla="*/ 13 w 45"/>
                <a:gd name="T3" fmla="*/ 14 h 83"/>
                <a:gd name="T4" fmla="*/ 13 w 45"/>
                <a:gd name="T5" fmla="*/ 2 h 83"/>
                <a:gd name="T6" fmla="*/ 0 w 45"/>
                <a:gd name="T7" fmla="*/ 2 h 83"/>
                <a:gd name="T8" fmla="*/ 0 w 45"/>
                <a:gd name="T9" fmla="*/ 83 h 83"/>
                <a:gd name="T10" fmla="*/ 14 w 45"/>
                <a:gd name="T11" fmla="*/ 83 h 83"/>
                <a:gd name="T12" fmla="*/ 14 w 45"/>
                <a:gd name="T13" fmla="*/ 41 h 83"/>
                <a:gd name="T14" fmla="*/ 17 w 45"/>
                <a:gd name="T15" fmla="*/ 25 h 83"/>
                <a:gd name="T16" fmla="*/ 22 w 45"/>
                <a:gd name="T17" fmla="*/ 17 h 83"/>
                <a:gd name="T18" fmla="*/ 30 w 45"/>
                <a:gd name="T19" fmla="*/ 14 h 83"/>
                <a:gd name="T20" fmla="*/ 40 w 45"/>
                <a:gd name="T21" fmla="*/ 17 h 83"/>
                <a:gd name="T22" fmla="*/ 45 w 45"/>
                <a:gd name="T23" fmla="*/ 5 h 83"/>
                <a:gd name="T24" fmla="*/ 30 w 45"/>
                <a:gd name="T25" fmla="*/ 0 h 83"/>
                <a:gd name="T26" fmla="*/ 22 w 45"/>
                <a:gd name="T2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83">
                  <a:moveTo>
                    <a:pt x="22" y="3"/>
                  </a:moveTo>
                  <a:cubicBezTo>
                    <a:pt x="19" y="5"/>
                    <a:pt x="16" y="9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5"/>
                    <a:pt x="15" y="30"/>
                    <a:pt x="17" y="25"/>
                  </a:cubicBezTo>
                  <a:cubicBezTo>
                    <a:pt x="18" y="21"/>
                    <a:pt x="19" y="19"/>
                    <a:pt x="22" y="17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3" y="14"/>
                    <a:pt x="37" y="15"/>
                    <a:pt x="40" y="1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2"/>
                    <a:pt x="35" y="0"/>
                    <a:pt x="30" y="0"/>
                  </a:cubicBezTo>
                  <a:cubicBezTo>
                    <a:pt x="27" y="0"/>
                    <a:pt x="24" y="1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2" name="îṡļiḑe"/>
            <p:cNvSpPr/>
            <p:nvPr/>
          </p:nvSpPr>
          <p:spPr bwMode="auto">
            <a:xfrm>
              <a:off x="6050216" y="5729878"/>
              <a:ext cx="125413" cy="157163"/>
            </a:xfrm>
            <a:custGeom>
              <a:avLst/>
              <a:gdLst>
                <a:gd name="T0" fmla="*/ 55 w 68"/>
                <a:gd name="T1" fmla="*/ 40 h 85"/>
                <a:gd name="T2" fmla="*/ 35 w 68"/>
                <a:gd name="T3" fmla="*/ 34 h 85"/>
                <a:gd name="T4" fmla="*/ 23 w 68"/>
                <a:gd name="T5" fmla="*/ 31 h 85"/>
                <a:gd name="T6" fmla="*/ 18 w 68"/>
                <a:gd name="T7" fmla="*/ 27 h 85"/>
                <a:gd name="T8" fmla="*/ 16 w 68"/>
                <a:gd name="T9" fmla="*/ 22 h 85"/>
                <a:gd name="T10" fmla="*/ 20 w 68"/>
                <a:gd name="T11" fmla="*/ 15 h 85"/>
                <a:gd name="T12" fmla="*/ 34 w 68"/>
                <a:gd name="T13" fmla="*/ 12 h 85"/>
                <a:gd name="T14" fmla="*/ 46 w 68"/>
                <a:gd name="T15" fmla="*/ 15 h 85"/>
                <a:gd name="T16" fmla="*/ 51 w 68"/>
                <a:gd name="T17" fmla="*/ 25 h 85"/>
                <a:gd name="T18" fmla="*/ 65 w 68"/>
                <a:gd name="T19" fmla="*/ 23 h 85"/>
                <a:gd name="T20" fmla="*/ 60 w 68"/>
                <a:gd name="T21" fmla="*/ 10 h 85"/>
                <a:gd name="T22" fmla="*/ 49 w 68"/>
                <a:gd name="T23" fmla="*/ 3 h 85"/>
                <a:gd name="T24" fmla="*/ 33 w 68"/>
                <a:gd name="T25" fmla="*/ 0 h 85"/>
                <a:gd name="T26" fmla="*/ 21 w 68"/>
                <a:gd name="T27" fmla="*/ 2 h 85"/>
                <a:gd name="T28" fmla="*/ 12 w 68"/>
                <a:gd name="T29" fmla="*/ 6 h 85"/>
                <a:gd name="T30" fmla="*/ 5 w 68"/>
                <a:gd name="T31" fmla="*/ 14 h 85"/>
                <a:gd name="T32" fmla="*/ 3 w 68"/>
                <a:gd name="T33" fmla="*/ 24 h 85"/>
                <a:gd name="T34" fmla="*/ 6 w 68"/>
                <a:gd name="T35" fmla="*/ 35 h 85"/>
                <a:gd name="T36" fmla="*/ 15 w 68"/>
                <a:gd name="T37" fmla="*/ 42 h 85"/>
                <a:gd name="T38" fmla="*/ 36 w 68"/>
                <a:gd name="T39" fmla="*/ 49 h 85"/>
                <a:gd name="T40" fmla="*/ 50 w 68"/>
                <a:gd name="T41" fmla="*/ 54 h 85"/>
                <a:gd name="T42" fmla="*/ 54 w 68"/>
                <a:gd name="T43" fmla="*/ 61 h 85"/>
                <a:gd name="T44" fmla="*/ 49 w 68"/>
                <a:gd name="T45" fmla="*/ 70 h 85"/>
                <a:gd name="T46" fmla="*/ 35 w 68"/>
                <a:gd name="T47" fmla="*/ 74 h 85"/>
                <a:gd name="T48" fmla="*/ 20 w 68"/>
                <a:gd name="T49" fmla="*/ 69 h 85"/>
                <a:gd name="T50" fmla="*/ 14 w 68"/>
                <a:gd name="T51" fmla="*/ 57 h 85"/>
                <a:gd name="T52" fmla="*/ 0 w 68"/>
                <a:gd name="T53" fmla="*/ 59 h 85"/>
                <a:gd name="T54" fmla="*/ 11 w 68"/>
                <a:gd name="T55" fmla="*/ 79 h 85"/>
                <a:gd name="T56" fmla="*/ 35 w 68"/>
                <a:gd name="T57" fmla="*/ 85 h 85"/>
                <a:gd name="T58" fmla="*/ 52 w 68"/>
                <a:gd name="T59" fmla="*/ 82 h 85"/>
                <a:gd name="T60" fmla="*/ 64 w 68"/>
                <a:gd name="T61" fmla="*/ 72 h 85"/>
                <a:gd name="T62" fmla="*/ 68 w 68"/>
                <a:gd name="T63" fmla="*/ 59 h 85"/>
                <a:gd name="T64" fmla="*/ 65 w 68"/>
                <a:gd name="T65" fmla="*/ 48 h 85"/>
                <a:gd name="T66" fmla="*/ 55 w 68"/>
                <a:gd name="T67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85">
                  <a:moveTo>
                    <a:pt x="55" y="40"/>
                  </a:moveTo>
                  <a:cubicBezTo>
                    <a:pt x="52" y="39"/>
                    <a:pt x="45" y="37"/>
                    <a:pt x="35" y="34"/>
                  </a:cubicBezTo>
                  <a:cubicBezTo>
                    <a:pt x="28" y="32"/>
                    <a:pt x="24" y="31"/>
                    <a:pt x="23" y="31"/>
                  </a:cubicBezTo>
                  <a:cubicBezTo>
                    <a:pt x="20" y="30"/>
                    <a:pt x="19" y="28"/>
                    <a:pt x="18" y="27"/>
                  </a:cubicBezTo>
                  <a:cubicBezTo>
                    <a:pt x="16" y="25"/>
                    <a:pt x="16" y="24"/>
                    <a:pt x="16" y="22"/>
                  </a:cubicBezTo>
                  <a:cubicBezTo>
                    <a:pt x="16" y="19"/>
                    <a:pt x="17" y="17"/>
                    <a:pt x="20" y="15"/>
                  </a:cubicBezTo>
                  <a:cubicBezTo>
                    <a:pt x="23" y="13"/>
                    <a:pt x="27" y="12"/>
                    <a:pt x="34" y="12"/>
                  </a:cubicBezTo>
                  <a:cubicBezTo>
                    <a:pt x="39" y="12"/>
                    <a:pt x="43" y="13"/>
                    <a:pt x="46" y="15"/>
                  </a:cubicBezTo>
                  <a:cubicBezTo>
                    <a:pt x="49" y="17"/>
                    <a:pt x="51" y="21"/>
                    <a:pt x="51" y="25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18"/>
                    <a:pt x="62" y="14"/>
                    <a:pt x="60" y="10"/>
                  </a:cubicBezTo>
                  <a:cubicBezTo>
                    <a:pt x="58" y="7"/>
                    <a:pt x="54" y="5"/>
                    <a:pt x="49" y="3"/>
                  </a:cubicBezTo>
                  <a:cubicBezTo>
                    <a:pt x="44" y="1"/>
                    <a:pt x="39" y="0"/>
                    <a:pt x="33" y="0"/>
                  </a:cubicBezTo>
                  <a:cubicBezTo>
                    <a:pt x="28" y="0"/>
                    <a:pt x="24" y="1"/>
                    <a:pt x="21" y="2"/>
                  </a:cubicBezTo>
                  <a:cubicBezTo>
                    <a:pt x="17" y="3"/>
                    <a:pt x="14" y="4"/>
                    <a:pt x="12" y="6"/>
                  </a:cubicBezTo>
                  <a:cubicBezTo>
                    <a:pt x="9" y="8"/>
                    <a:pt x="7" y="10"/>
                    <a:pt x="5" y="14"/>
                  </a:cubicBezTo>
                  <a:cubicBezTo>
                    <a:pt x="3" y="17"/>
                    <a:pt x="3" y="20"/>
                    <a:pt x="3" y="24"/>
                  </a:cubicBezTo>
                  <a:cubicBezTo>
                    <a:pt x="3" y="28"/>
                    <a:pt x="4" y="31"/>
                    <a:pt x="6" y="35"/>
                  </a:cubicBezTo>
                  <a:cubicBezTo>
                    <a:pt x="8" y="38"/>
                    <a:pt x="11" y="40"/>
                    <a:pt x="15" y="42"/>
                  </a:cubicBezTo>
                  <a:cubicBezTo>
                    <a:pt x="18" y="44"/>
                    <a:pt x="25" y="46"/>
                    <a:pt x="36" y="49"/>
                  </a:cubicBezTo>
                  <a:cubicBezTo>
                    <a:pt x="43" y="51"/>
                    <a:pt x="48" y="52"/>
                    <a:pt x="50" y="54"/>
                  </a:cubicBezTo>
                  <a:cubicBezTo>
                    <a:pt x="52" y="55"/>
                    <a:pt x="54" y="58"/>
                    <a:pt x="54" y="61"/>
                  </a:cubicBezTo>
                  <a:cubicBezTo>
                    <a:pt x="54" y="64"/>
                    <a:pt x="52" y="67"/>
                    <a:pt x="49" y="70"/>
                  </a:cubicBezTo>
                  <a:cubicBezTo>
                    <a:pt x="46" y="73"/>
                    <a:pt x="41" y="74"/>
                    <a:pt x="35" y="74"/>
                  </a:cubicBezTo>
                  <a:cubicBezTo>
                    <a:pt x="29" y="74"/>
                    <a:pt x="24" y="72"/>
                    <a:pt x="20" y="69"/>
                  </a:cubicBezTo>
                  <a:cubicBezTo>
                    <a:pt x="17" y="67"/>
                    <a:pt x="15" y="62"/>
                    <a:pt x="14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" y="68"/>
                    <a:pt x="5" y="74"/>
                    <a:pt x="11" y="79"/>
                  </a:cubicBezTo>
                  <a:cubicBezTo>
                    <a:pt x="16" y="83"/>
                    <a:pt x="24" y="85"/>
                    <a:pt x="35" y="85"/>
                  </a:cubicBezTo>
                  <a:cubicBezTo>
                    <a:pt x="41" y="85"/>
                    <a:pt x="47" y="84"/>
                    <a:pt x="52" y="82"/>
                  </a:cubicBezTo>
                  <a:cubicBezTo>
                    <a:pt x="57" y="80"/>
                    <a:pt x="61" y="76"/>
                    <a:pt x="64" y="72"/>
                  </a:cubicBezTo>
                  <a:cubicBezTo>
                    <a:pt x="66" y="68"/>
                    <a:pt x="68" y="64"/>
                    <a:pt x="68" y="59"/>
                  </a:cubicBezTo>
                  <a:cubicBezTo>
                    <a:pt x="68" y="55"/>
                    <a:pt x="67" y="51"/>
                    <a:pt x="65" y="48"/>
                  </a:cubicBezTo>
                  <a:cubicBezTo>
                    <a:pt x="62" y="45"/>
                    <a:pt x="59" y="42"/>
                    <a:pt x="5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3" name="ïśļíḓe"/>
            <p:cNvSpPr/>
            <p:nvPr/>
          </p:nvSpPr>
          <p:spPr bwMode="auto">
            <a:xfrm>
              <a:off x="62057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4" name="îṡľîdè"/>
            <p:cNvSpPr/>
            <p:nvPr/>
          </p:nvSpPr>
          <p:spPr bwMode="auto">
            <a:xfrm>
              <a:off x="62057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5" name="îś1iḋê"/>
            <p:cNvSpPr/>
            <p:nvPr/>
          </p:nvSpPr>
          <p:spPr bwMode="auto">
            <a:xfrm>
              <a:off x="6255003" y="5680665"/>
              <a:ext cx="74613" cy="203200"/>
            </a:xfrm>
            <a:custGeom>
              <a:avLst/>
              <a:gdLst>
                <a:gd name="T0" fmla="*/ 32 w 40"/>
                <a:gd name="T1" fmla="*/ 98 h 110"/>
                <a:gd name="T2" fmla="*/ 27 w 40"/>
                <a:gd name="T3" fmla="*/ 97 h 110"/>
                <a:gd name="T4" fmla="*/ 25 w 40"/>
                <a:gd name="T5" fmla="*/ 94 h 110"/>
                <a:gd name="T6" fmla="*/ 24 w 40"/>
                <a:gd name="T7" fmla="*/ 86 h 110"/>
                <a:gd name="T8" fmla="*/ 24 w 40"/>
                <a:gd name="T9" fmla="*/ 39 h 110"/>
                <a:gd name="T10" fmla="*/ 38 w 40"/>
                <a:gd name="T11" fmla="*/ 39 h 110"/>
                <a:gd name="T12" fmla="*/ 38 w 40"/>
                <a:gd name="T13" fmla="*/ 28 h 110"/>
                <a:gd name="T14" fmla="*/ 24 w 40"/>
                <a:gd name="T15" fmla="*/ 28 h 110"/>
                <a:gd name="T16" fmla="*/ 24 w 40"/>
                <a:gd name="T17" fmla="*/ 0 h 110"/>
                <a:gd name="T18" fmla="*/ 11 w 40"/>
                <a:gd name="T19" fmla="*/ 8 h 110"/>
                <a:gd name="T20" fmla="*/ 11 w 40"/>
                <a:gd name="T21" fmla="*/ 28 h 110"/>
                <a:gd name="T22" fmla="*/ 0 w 40"/>
                <a:gd name="T23" fmla="*/ 28 h 110"/>
                <a:gd name="T24" fmla="*/ 0 w 40"/>
                <a:gd name="T25" fmla="*/ 39 h 110"/>
                <a:gd name="T26" fmla="*/ 11 w 40"/>
                <a:gd name="T27" fmla="*/ 39 h 110"/>
                <a:gd name="T28" fmla="*/ 11 w 40"/>
                <a:gd name="T29" fmla="*/ 86 h 110"/>
                <a:gd name="T30" fmla="*/ 12 w 40"/>
                <a:gd name="T31" fmla="*/ 102 h 110"/>
                <a:gd name="T32" fmla="*/ 18 w 40"/>
                <a:gd name="T33" fmla="*/ 108 h 110"/>
                <a:gd name="T34" fmla="*/ 30 w 40"/>
                <a:gd name="T35" fmla="*/ 110 h 110"/>
                <a:gd name="T36" fmla="*/ 40 w 40"/>
                <a:gd name="T37" fmla="*/ 109 h 110"/>
                <a:gd name="T38" fmla="*/ 38 w 40"/>
                <a:gd name="T39" fmla="*/ 97 h 110"/>
                <a:gd name="T40" fmla="*/ 32 w 40"/>
                <a:gd name="T41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10">
                  <a:moveTo>
                    <a:pt x="32" y="98"/>
                  </a:moveTo>
                  <a:cubicBezTo>
                    <a:pt x="30" y="98"/>
                    <a:pt x="28" y="97"/>
                    <a:pt x="27" y="97"/>
                  </a:cubicBezTo>
                  <a:cubicBezTo>
                    <a:pt x="26" y="96"/>
                    <a:pt x="25" y="95"/>
                    <a:pt x="25" y="94"/>
                  </a:cubicBezTo>
                  <a:cubicBezTo>
                    <a:pt x="24" y="93"/>
                    <a:pt x="24" y="90"/>
                    <a:pt x="24" y="8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94"/>
                    <a:pt x="11" y="99"/>
                    <a:pt x="12" y="102"/>
                  </a:cubicBezTo>
                  <a:cubicBezTo>
                    <a:pt x="13" y="104"/>
                    <a:pt x="15" y="106"/>
                    <a:pt x="18" y="108"/>
                  </a:cubicBezTo>
                  <a:cubicBezTo>
                    <a:pt x="21" y="110"/>
                    <a:pt x="25" y="110"/>
                    <a:pt x="30" y="110"/>
                  </a:cubicBezTo>
                  <a:cubicBezTo>
                    <a:pt x="33" y="110"/>
                    <a:pt x="36" y="110"/>
                    <a:pt x="40" y="109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6" y="97"/>
                    <a:pt x="34" y="98"/>
                    <a:pt x="3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6" name="išľîḋê"/>
            <p:cNvSpPr/>
            <p:nvPr/>
          </p:nvSpPr>
          <p:spPr bwMode="auto">
            <a:xfrm>
              <a:off x="6335966" y="5733053"/>
              <a:ext cx="136525" cy="211138"/>
            </a:xfrm>
            <a:custGeom>
              <a:avLst/>
              <a:gdLst>
                <a:gd name="T0" fmla="*/ 43 w 74"/>
                <a:gd name="T1" fmla="*/ 47 h 114"/>
                <a:gd name="T2" fmla="*/ 37 w 74"/>
                <a:gd name="T3" fmla="*/ 66 h 114"/>
                <a:gd name="T4" fmla="*/ 32 w 74"/>
                <a:gd name="T5" fmla="*/ 47 h 114"/>
                <a:gd name="T6" fmla="*/ 15 w 74"/>
                <a:gd name="T7" fmla="*/ 0 h 114"/>
                <a:gd name="T8" fmla="*/ 0 w 74"/>
                <a:gd name="T9" fmla="*/ 0 h 114"/>
                <a:gd name="T10" fmla="*/ 31 w 74"/>
                <a:gd name="T11" fmla="*/ 81 h 114"/>
                <a:gd name="T12" fmla="*/ 29 w 74"/>
                <a:gd name="T13" fmla="*/ 85 h 114"/>
                <a:gd name="T14" fmla="*/ 25 w 74"/>
                <a:gd name="T15" fmla="*/ 95 h 114"/>
                <a:gd name="T16" fmla="*/ 21 w 74"/>
                <a:gd name="T17" fmla="*/ 99 h 114"/>
                <a:gd name="T18" fmla="*/ 13 w 74"/>
                <a:gd name="T19" fmla="*/ 101 h 114"/>
                <a:gd name="T20" fmla="*/ 5 w 74"/>
                <a:gd name="T21" fmla="*/ 100 h 114"/>
                <a:gd name="T22" fmla="*/ 7 w 74"/>
                <a:gd name="T23" fmla="*/ 113 h 114"/>
                <a:gd name="T24" fmla="*/ 16 w 74"/>
                <a:gd name="T25" fmla="*/ 114 h 114"/>
                <a:gd name="T26" fmla="*/ 27 w 74"/>
                <a:gd name="T27" fmla="*/ 111 h 114"/>
                <a:gd name="T28" fmla="*/ 36 w 74"/>
                <a:gd name="T29" fmla="*/ 101 h 114"/>
                <a:gd name="T30" fmla="*/ 43 w 74"/>
                <a:gd name="T31" fmla="*/ 83 h 114"/>
                <a:gd name="T32" fmla="*/ 74 w 74"/>
                <a:gd name="T33" fmla="*/ 0 h 114"/>
                <a:gd name="T34" fmla="*/ 60 w 74"/>
                <a:gd name="T35" fmla="*/ 0 h 114"/>
                <a:gd name="T36" fmla="*/ 43 w 74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14">
                  <a:moveTo>
                    <a:pt x="43" y="47"/>
                  </a:moveTo>
                  <a:cubicBezTo>
                    <a:pt x="41" y="53"/>
                    <a:pt x="39" y="60"/>
                    <a:pt x="37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29" y="85"/>
                  </a:cubicBezTo>
                  <a:cubicBezTo>
                    <a:pt x="27" y="90"/>
                    <a:pt x="26" y="94"/>
                    <a:pt x="25" y="95"/>
                  </a:cubicBezTo>
                  <a:cubicBezTo>
                    <a:pt x="24" y="97"/>
                    <a:pt x="22" y="98"/>
                    <a:pt x="21" y="99"/>
                  </a:cubicBezTo>
                  <a:cubicBezTo>
                    <a:pt x="19" y="100"/>
                    <a:pt x="16" y="101"/>
                    <a:pt x="13" y="101"/>
                  </a:cubicBezTo>
                  <a:cubicBezTo>
                    <a:pt x="11" y="101"/>
                    <a:pt x="8" y="101"/>
                    <a:pt x="5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0" y="114"/>
                    <a:pt x="13" y="114"/>
                    <a:pt x="16" y="114"/>
                  </a:cubicBezTo>
                  <a:cubicBezTo>
                    <a:pt x="20" y="114"/>
                    <a:pt x="24" y="113"/>
                    <a:pt x="27" y="111"/>
                  </a:cubicBezTo>
                  <a:cubicBezTo>
                    <a:pt x="30" y="109"/>
                    <a:pt x="33" y="106"/>
                    <a:pt x="36" y="101"/>
                  </a:cubicBezTo>
                  <a:cubicBezTo>
                    <a:pt x="37" y="98"/>
                    <a:pt x="40" y="92"/>
                    <a:pt x="43" y="8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7" name="íSḷiḑè"/>
            <p:cNvSpPr/>
            <p:nvPr/>
          </p:nvSpPr>
          <p:spPr bwMode="auto">
            <a:xfrm>
              <a:off x="6564566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8" name="ïṣľïḑe"/>
            <p:cNvSpPr/>
            <p:nvPr/>
          </p:nvSpPr>
          <p:spPr bwMode="auto">
            <a:xfrm>
              <a:off x="6720141" y="5672728"/>
              <a:ext cx="85725" cy="209550"/>
            </a:xfrm>
            <a:custGeom>
              <a:avLst/>
              <a:gdLst>
                <a:gd name="T0" fmla="*/ 20 w 47"/>
                <a:gd name="T1" fmla="*/ 4 h 114"/>
                <a:gd name="T2" fmla="*/ 13 w 47"/>
                <a:gd name="T3" fmla="*/ 12 h 114"/>
                <a:gd name="T4" fmla="*/ 12 w 47"/>
                <a:gd name="T5" fmla="*/ 24 h 114"/>
                <a:gd name="T6" fmla="*/ 12 w 47"/>
                <a:gd name="T7" fmla="*/ 33 h 114"/>
                <a:gd name="T8" fmla="*/ 0 w 47"/>
                <a:gd name="T9" fmla="*/ 33 h 114"/>
                <a:gd name="T10" fmla="*/ 0 w 47"/>
                <a:gd name="T11" fmla="*/ 44 h 114"/>
                <a:gd name="T12" fmla="*/ 12 w 47"/>
                <a:gd name="T13" fmla="*/ 44 h 114"/>
                <a:gd name="T14" fmla="*/ 12 w 47"/>
                <a:gd name="T15" fmla="*/ 114 h 114"/>
                <a:gd name="T16" fmla="*/ 26 w 47"/>
                <a:gd name="T17" fmla="*/ 114 h 114"/>
                <a:gd name="T18" fmla="*/ 26 w 47"/>
                <a:gd name="T19" fmla="*/ 44 h 114"/>
                <a:gd name="T20" fmla="*/ 41 w 47"/>
                <a:gd name="T21" fmla="*/ 44 h 114"/>
                <a:gd name="T22" fmla="*/ 41 w 47"/>
                <a:gd name="T23" fmla="*/ 33 h 114"/>
                <a:gd name="T24" fmla="*/ 26 w 47"/>
                <a:gd name="T25" fmla="*/ 33 h 114"/>
                <a:gd name="T26" fmla="*/ 26 w 47"/>
                <a:gd name="T27" fmla="*/ 26 h 114"/>
                <a:gd name="T28" fmla="*/ 28 w 47"/>
                <a:gd name="T29" fmla="*/ 16 h 114"/>
                <a:gd name="T30" fmla="*/ 37 w 47"/>
                <a:gd name="T31" fmla="*/ 13 h 114"/>
                <a:gd name="T32" fmla="*/ 45 w 47"/>
                <a:gd name="T33" fmla="*/ 14 h 114"/>
                <a:gd name="T34" fmla="*/ 47 w 47"/>
                <a:gd name="T35" fmla="*/ 2 h 114"/>
                <a:gd name="T36" fmla="*/ 34 w 47"/>
                <a:gd name="T37" fmla="*/ 0 h 114"/>
                <a:gd name="T38" fmla="*/ 20 w 47"/>
                <a:gd name="T3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14">
                  <a:moveTo>
                    <a:pt x="20" y="4"/>
                  </a:moveTo>
                  <a:cubicBezTo>
                    <a:pt x="17" y="6"/>
                    <a:pt x="15" y="9"/>
                    <a:pt x="13" y="12"/>
                  </a:cubicBezTo>
                  <a:cubicBezTo>
                    <a:pt x="12" y="15"/>
                    <a:pt x="12" y="19"/>
                    <a:pt x="12" y="2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7" y="17"/>
                    <a:pt x="28" y="16"/>
                  </a:cubicBezTo>
                  <a:cubicBezTo>
                    <a:pt x="30" y="14"/>
                    <a:pt x="33" y="13"/>
                    <a:pt x="37" y="13"/>
                  </a:cubicBezTo>
                  <a:cubicBezTo>
                    <a:pt x="40" y="13"/>
                    <a:pt x="42" y="13"/>
                    <a:pt x="45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1"/>
                    <a:pt x="38" y="0"/>
                    <a:pt x="34" y="0"/>
                  </a:cubicBezTo>
                  <a:cubicBezTo>
                    <a:pt x="28" y="0"/>
                    <a:pt x="24" y="1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9" name="ïš1îḍè"/>
            <p:cNvSpPr/>
            <p:nvPr/>
          </p:nvSpPr>
          <p:spPr bwMode="auto">
            <a:xfrm>
              <a:off x="6890003" y="5672728"/>
              <a:ext cx="165100" cy="214313"/>
            </a:xfrm>
            <a:custGeom>
              <a:avLst/>
              <a:gdLst>
                <a:gd name="T0" fmla="*/ 71 w 90"/>
                <a:gd name="T1" fmla="*/ 55 h 116"/>
                <a:gd name="T2" fmla="*/ 46 w 90"/>
                <a:gd name="T3" fmla="*/ 48 h 116"/>
                <a:gd name="T4" fmla="*/ 23 w 90"/>
                <a:gd name="T5" fmla="*/ 40 h 116"/>
                <a:gd name="T6" fmla="*/ 19 w 90"/>
                <a:gd name="T7" fmla="*/ 30 h 116"/>
                <a:gd name="T8" fmla="*/ 25 w 90"/>
                <a:gd name="T9" fmla="*/ 18 h 116"/>
                <a:gd name="T10" fmla="*/ 45 w 90"/>
                <a:gd name="T11" fmla="*/ 13 h 116"/>
                <a:gd name="T12" fmla="*/ 64 w 90"/>
                <a:gd name="T13" fmla="*/ 19 h 116"/>
                <a:gd name="T14" fmla="*/ 72 w 90"/>
                <a:gd name="T15" fmla="*/ 35 h 116"/>
                <a:gd name="T16" fmla="*/ 86 w 90"/>
                <a:gd name="T17" fmla="*/ 34 h 116"/>
                <a:gd name="T18" fmla="*/ 81 w 90"/>
                <a:gd name="T19" fmla="*/ 16 h 116"/>
                <a:gd name="T20" fmla="*/ 66 w 90"/>
                <a:gd name="T21" fmla="*/ 4 h 116"/>
                <a:gd name="T22" fmla="*/ 44 w 90"/>
                <a:gd name="T23" fmla="*/ 0 h 116"/>
                <a:gd name="T24" fmla="*/ 24 w 90"/>
                <a:gd name="T25" fmla="*/ 4 h 116"/>
                <a:gd name="T26" fmla="*/ 10 w 90"/>
                <a:gd name="T27" fmla="*/ 15 h 116"/>
                <a:gd name="T28" fmla="*/ 5 w 90"/>
                <a:gd name="T29" fmla="*/ 31 h 116"/>
                <a:gd name="T30" fmla="*/ 9 w 90"/>
                <a:gd name="T31" fmla="*/ 45 h 116"/>
                <a:gd name="T32" fmla="*/ 21 w 90"/>
                <a:gd name="T33" fmla="*/ 56 h 116"/>
                <a:gd name="T34" fmla="*/ 42 w 90"/>
                <a:gd name="T35" fmla="*/ 63 h 116"/>
                <a:gd name="T36" fmla="*/ 62 w 90"/>
                <a:gd name="T37" fmla="*/ 68 h 116"/>
                <a:gd name="T38" fmla="*/ 72 w 90"/>
                <a:gd name="T39" fmla="*/ 75 h 116"/>
                <a:gd name="T40" fmla="*/ 75 w 90"/>
                <a:gd name="T41" fmla="*/ 84 h 116"/>
                <a:gd name="T42" fmla="*/ 72 w 90"/>
                <a:gd name="T43" fmla="*/ 93 h 116"/>
                <a:gd name="T44" fmla="*/ 63 w 90"/>
                <a:gd name="T45" fmla="*/ 100 h 116"/>
                <a:gd name="T46" fmla="*/ 48 w 90"/>
                <a:gd name="T47" fmla="*/ 103 h 116"/>
                <a:gd name="T48" fmla="*/ 30 w 90"/>
                <a:gd name="T49" fmla="*/ 100 h 116"/>
                <a:gd name="T50" fmla="*/ 19 w 90"/>
                <a:gd name="T51" fmla="*/ 91 h 116"/>
                <a:gd name="T52" fmla="*/ 14 w 90"/>
                <a:gd name="T53" fmla="*/ 77 h 116"/>
                <a:gd name="T54" fmla="*/ 0 w 90"/>
                <a:gd name="T55" fmla="*/ 78 h 116"/>
                <a:gd name="T56" fmla="*/ 7 w 90"/>
                <a:gd name="T57" fmla="*/ 98 h 116"/>
                <a:gd name="T58" fmla="*/ 23 w 90"/>
                <a:gd name="T59" fmla="*/ 112 h 116"/>
                <a:gd name="T60" fmla="*/ 48 w 90"/>
                <a:gd name="T61" fmla="*/ 116 h 116"/>
                <a:gd name="T62" fmla="*/ 70 w 90"/>
                <a:gd name="T63" fmla="*/ 112 h 116"/>
                <a:gd name="T64" fmla="*/ 85 w 90"/>
                <a:gd name="T65" fmla="*/ 100 h 116"/>
                <a:gd name="T66" fmla="*/ 90 w 90"/>
                <a:gd name="T67" fmla="*/ 83 h 116"/>
                <a:gd name="T68" fmla="*/ 85 w 90"/>
                <a:gd name="T69" fmla="*/ 67 h 116"/>
                <a:gd name="T70" fmla="*/ 71 w 90"/>
                <a:gd name="T71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6">
                  <a:moveTo>
                    <a:pt x="71" y="55"/>
                  </a:moveTo>
                  <a:cubicBezTo>
                    <a:pt x="66" y="53"/>
                    <a:pt x="58" y="51"/>
                    <a:pt x="46" y="48"/>
                  </a:cubicBezTo>
                  <a:cubicBezTo>
                    <a:pt x="34" y="45"/>
                    <a:pt x="26" y="43"/>
                    <a:pt x="23" y="40"/>
                  </a:cubicBezTo>
                  <a:cubicBezTo>
                    <a:pt x="21" y="38"/>
                    <a:pt x="19" y="34"/>
                    <a:pt x="19" y="30"/>
                  </a:cubicBezTo>
                  <a:cubicBezTo>
                    <a:pt x="19" y="26"/>
                    <a:pt x="21" y="22"/>
                    <a:pt x="25" y="18"/>
                  </a:cubicBezTo>
                  <a:cubicBezTo>
                    <a:pt x="29" y="15"/>
                    <a:pt x="36" y="13"/>
                    <a:pt x="45" y="13"/>
                  </a:cubicBezTo>
                  <a:cubicBezTo>
                    <a:pt x="53" y="13"/>
                    <a:pt x="60" y="15"/>
                    <a:pt x="64" y="19"/>
                  </a:cubicBezTo>
                  <a:cubicBezTo>
                    <a:pt x="69" y="22"/>
                    <a:pt x="71" y="28"/>
                    <a:pt x="72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27"/>
                    <a:pt x="84" y="21"/>
                    <a:pt x="81" y="16"/>
                  </a:cubicBezTo>
                  <a:cubicBezTo>
                    <a:pt x="77" y="11"/>
                    <a:pt x="73" y="7"/>
                    <a:pt x="66" y="4"/>
                  </a:cubicBezTo>
                  <a:cubicBezTo>
                    <a:pt x="60" y="2"/>
                    <a:pt x="53" y="0"/>
                    <a:pt x="44" y="0"/>
                  </a:cubicBezTo>
                  <a:cubicBezTo>
                    <a:pt x="37" y="0"/>
                    <a:pt x="30" y="1"/>
                    <a:pt x="24" y="4"/>
                  </a:cubicBezTo>
                  <a:cubicBezTo>
                    <a:pt x="17" y="7"/>
                    <a:pt x="13" y="10"/>
                    <a:pt x="10" y="15"/>
                  </a:cubicBezTo>
                  <a:cubicBezTo>
                    <a:pt x="6" y="20"/>
                    <a:pt x="5" y="25"/>
                    <a:pt x="5" y="31"/>
                  </a:cubicBezTo>
                  <a:cubicBezTo>
                    <a:pt x="5" y="36"/>
                    <a:pt x="6" y="41"/>
                    <a:pt x="9" y="45"/>
                  </a:cubicBezTo>
                  <a:cubicBezTo>
                    <a:pt x="11" y="49"/>
                    <a:pt x="15" y="53"/>
                    <a:pt x="21" y="56"/>
                  </a:cubicBezTo>
                  <a:cubicBezTo>
                    <a:pt x="25" y="58"/>
                    <a:pt x="32" y="60"/>
                    <a:pt x="42" y="63"/>
                  </a:cubicBezTo>
                  <a:cubicBezTo>
                    <a:pt x="53" y="65"/>
                    <a:pt x="59" y="67"/>
                    <a:pt x="62" y="68"/>
                  </a:cubicBezTo>
                  <a:cubicBezTo>
                    <a:pt x="67" y="70"/>
                    <a:pt x="70" y="72"/>
                    <a:pt x="72" y="75"/>
                  </a:cubicBezTo>
                  <a:cubicBezTo>
                    <a:pt x="74" y="77"/>
                    <a:pt x="75" y="80"/>
                    <a:pt x="75" y="84"/>
                  </a:cubicBezTo>
                  <a:cubicBezTo>
                    <a:pt x="75" y="87"/>
                    <a:pt x="74" y="91"/>
                    <a:pt x="72" y="93"/>
                  </a:cubicBezTo>
                  <a:cubicBezTo>
                    <a:pt x="70" y="96"/>
                    <a:pt x="67" y="99"/>
                    <a:pt x="63" y="100"/>
                  </a:cubicBezTo>
                  <a:cubicBezTo>
                    <a:pt x="58" y="102"/>
                    <a:pt x="53" y="103"/>
                    <a:pt x="48" y="103"/>
                  </a:cubicBezTo>
                  <a:cubicBezTo>
                    <a:pt x="41" y="103"/>
                    <a:pt x="35" y="102"/>
                    <a:pt x="30" y="100"/>
                  </a:cubicBezTo>
                  <a:cubicBezTo>
                    <a:pt x="25" y="97"/>
                    <a:pt x="22" y="94"/>
                    <a:pt x="19" y="91"/>
                  </a:cubicBezTo>
                  <a:cubicBezTo>
                    <a:pt x="17" y="87"/>
                    <a:pt x="15" y="83"/>
                    <a:pt x="14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6"/>
                    <a:pt x="3" y="93"/>
                    <a:pt x="7" y="98"/>
                  </a:cubicBezTo>
                  <a:cubicBezTo>
                    <a:pt x="11" y="104"/>
                    <a:pt x="16" y="109"/>
                    <a:pt x="23" y="112"/>
                  </a:cubicBezTo>
                  <a:cubicBezTo>
                    <a:pt x="30" y="115"/>
                    <a:pt x="38" y="116"/>
                    <a:pt x="48" y="116"/>
                  </a:cubicBezTo>
                  <a:cubicBezTo>
                    <a:pt x="56" y="116"/>
                    <a:pt x="64" y="115"/>
                    <a:pt x="70" y="112"/>
                  </a:cubicBezTo>
                  <a:cubicBezTo>
                    <a:pt x="76" y="109"/>
                    <a:pt x="81" y="105"/>
                    <a:pt x="85" y="100"/>
                  </a:cubicBezTo>
                  <a:cubicBezTo>
                    <a:pt x="88" y="94"/>
                    <a:pt x="90" y="89"/>
                    <a:pt x="90" y="83"/>
                  </a:cubicBezTo>
                  <a:cubicBezTo>
                    <a:pt x="90" y="77"/>
                    <a:pt x="88" y="71"/>
                    <a:pt x="85" y="67"/>
                  </a:cubicBezTo>
                  <a:cubicBezTo>
                    <a:pt x="82" y="62"/>
                    <a:pt x="77" y="58"/>
                    <a:pt x="7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0" name="iṥľïḍê"/>
            <p:cNvSpPr/>
            <p:nvPr/>
          </p:nvSpPr>
          <p:spPr bwMode="auto">
            <a:xfrm>
              <a:off x="7080503" y="5729878"/>
              <a:ext cx="131763" cy="157163"/>
            </a:xfrm>
            <a:custGeom>
              <a:avLst/>
              <a:gdLst>
                <a:gd name="T0" fmla="*/ 50 w 71"/>
                <a:gd name="T1" fmla="*/ 69 h 85"/>
                <a:gd name="T2" fmla="*/ 37 w 71"/>
                <a:gd name="T3" fmla="*/ 74 h 85"/>
                <a:gd name="T4" fmla="*/ 21 w 71"/>
                <a:gd name="T5" fmla="*/ 66 h 85"/>
                <a:gd name="T6" fmla="*/ 14 w 71"/>
                <a:gd name="T7" fmla="*/ 43 h 85"/>
                <a:gd name="T8" fmla="*/ 21 w 71"/>
                <a:gd name="T9" fmla="*/ 19 h 85"/>
                <a:gd name="T10" fmla="*/ 38 w 71"/>
                <a:gd name="T11" fmla="*/ 12 h 85"/>
                <a:gd name="T12" fmla="*/ 49 w 71"/>
                <a:gd name="T13" fmla="*/ 16 h 85"/>
                <a:gd name="T14" fmla="*/ 56 w 71"/>
                <a:gd name="T15" fmla="*/ 28 h 85"/>
                <a:gd name="T16" fmla="*/ 70 w 71"/>
                <a:gd name="T17" fmla="*/ 26 h 85"/>
                <a:gd name="T18" fmla="*/ 59 w 71"/>
                <a:gd name="T19" fmla="*/ 7 h 85"/>
                <a:gd name="T20" fmla="*/ 37 w 71"/>
                <a:gd name="T21" fmla="*/ 0 h 85"/>
                <a:gd name="T22" fmla="*/ 18 w 71"/>
                <a:gd name="T23" fmla="*/ 5 h 85"/>
                <a:gd name="T24" fmla="*/ 4 w 71"/>
                <a:gd name="T25" fmla="*/ 20 h 85"/>
                <a:gd name="T26" fmla="*/ 0 w 71"/>
                <a:gd name="T27" fmla="*/ 43 h 85"/>
                <a:gd name="T28" fmla="*/ 10 w 71"/>
                <a:gd name="T29" fmla="*/ 74 h 85"/>
                <a:gd name="T30" fmla="*/ 37 w 71"/>
                <a:gd name="T31" fmla="*/ 85 h 85"/>
                <a:gd name="T32" fmla="*/ 60 w 71"/>
                <a:gd name="T33" fmla="*/ 77 h 85"/>
                <a:gd name="T34" fmla="*/ 71 w 71"/>
                <a:gd name="T35" fmla="*/ 55 h 85"/>
                <a:gd name="T36" fmla="*/ 57 w 71"/>
                <a:gd name="T37" fmla="*/ 54 h 85"/>
                <a:gd name="T38" fmla="*/ 50 w 71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5">
                  <a:moveTo>
                    <a:pt x="50" y="69"/>
                  </a:moveTo>
                  <a:cubicBezTo>
                    <a:pt x="47" y="72"/>
                    <a:pt x="42" y="74"/>
                    <a:pt x="37" y="74"/>
                  </a:cubicBezTo>
                  <a:cubicBezTo>
                    <a:pt x="30" y="74"/>
                    <a:pt x="25" y="71"/>
                    <a:pt x="21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1" y="19"/>
                  </a:cubicBezTo>
                  <a:cubicBezTo>
                    <a:pt x="25" y="14"/>
                    <a:pt x="31" y="12"/>
                    <a:pt x="38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3" y="18"/>
                    <a:pt x="55" y="23"/>
                    <a:pt x="56" y="28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18"/>
                    <a:pt x="64" y="11"/>
                    <a:pt x="59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4" y="2"/>
                    <a:pt x="18" y="5"/>
                  </a:cubicBezTo>
                  <a:cubicBezTo>
                    <a:pt x="12" y="8"/>
                    <a:pt x="7" y="13"/>
                    <a:pt x="4" y="20"/>
                  </a:cubicBezTo>
                  <a:cubicBezTo>
                    <a:pt x="2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6" y="85"/>
                    <a:pt x="53" y="83"/>
                    <a:pt x="60" y="77"/>
                  </a:cubicBezTo>
                  <a:cubicBezTo>
                    <a:pt x="66" y="72"/>
                    <a:pt x="69" y="65"/>
                    <a:pt x="71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1" name="íṥ1ïdê"/>
            <p:cNvSpPr/>
            <p:nvPr/>
          </p:nvSpPr>
          <p:spPr bwMode="auto">
            <a:xfrm>
              <a:off x="72344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2" name="îṡ1îďé"/>
            <p:cNvSpPr/>
            <p:nvPr/>
          </p:nvSpPr>
          <p:spPr bwMode="auto">
            <a:xfrm>
              <a:off x="72344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3" name="íṩḷïḑé"/>
            <p:cNvSpPr/>
            <p:nvPr/>
          </p:nvSpPr>
          <p:spPr bwMode="auto">
            <a:xfrm>
              <a:off x="7290053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4" name="ïşḷiḋè"/>
            <p:cNvSpPr/>
            <p:nvPr/>
          </p:nvSpPr>
          <p:spPr bwMode="auto">
            <a:xfrm>
              <a:off x="7458328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1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3 w 66"/>
                <a:gd name="T15" fmla="*/ 83 h 83"/>
                <a:gd name="T16" fmla="*/ 13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0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1" y="3"/>
                  </a:cubicBezTo>
                  <a:cubicBezTo>
                    <a:pt x="47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7" y="16"/>
                    <a:pt x="49" y="19"/>
                    <a:pt x="50" y="21"/>
                  </a:cubicBezTo>
                  <a:cubicBezTo>
                    <a:pt x="51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5" y="23"/>
                    <a:pt x="65" y="20"/>
                  </a:cubicBezTo>
                  <a:cubicBezTo>
                    <a:pt x="64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5" name="îṩľiḍé"/>
            <p:cNvSpPr/>
            <p:nvPr/>
          </p:nvSpPr>
          <p:spPr bwMode="auto">
            <a:xfrm>
              <a:off x="7612316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18"/>
                    <a:pt x="64" y="11"/>
                    <a:pt x="58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6" name="íṡḷïďe"/>
            <p:cNvSpPr/>
            <p:nvPr/>
          </p:nvSpPr>
          <p:spPr bwMode="auto">
            <a:xfrm>
              <a:off x="775519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8 w 75"/>
                <a:gd name="T19" fmla="*/ 74 h 85"/>
                <a:gd name="T20" fmla="*/ 21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6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3" y="74"/>
                    <a:pt x="38" y="74"/>
                  </a:cubicBezTo>
                  <a:cubicBezTo>
                    <a:pt x="32" y="74"/>
                    <a:pt x="26" y="71"/>
                    <a:pt x="21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7" y="22"/>
                    <a:pt x="22" y="18"/>
                  </a:cubicBezTo>
                  <a:cubicBezTo>
                    <a:pt x="26" y="14"/>
                    <a:pt x="31" y="12"/>
                    <a:pt x="38" y="12"/>
                  </a:cubicBezTo>
                  <a:cubicBezTo>
                    <a:pt x="45" y="12"/>
                    <a:pt x="50" y="14"/>
                    <a:pt x="55" y="20"/>
                  </a:cubicBezTo>
                  <a:cubicBezTo>
                    <a:pt x="58" y="23"/>
                    <a:pt x="59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7" name="í$ľîde"/>
            <p:cNvSpPr/>
            <p:nvPr/>
          </p:nvSpPr>
          <p:spPr bwMode="auto">
            <a:xfrm>
              <a:off x="7994903" y="5729878"/>
              <a:ext cx="138113" cy="157163"/>
            </a:xfrm>
            <a:custGeom>
              <a:avLst/>
              <a:gdLst>
                <a:gd name="T0" fmla="*/ 71 w 75"/>
                <a:gd name="T1" fmla="*/ 49 h 85"/>
                <a:gd name="T2" fmla="*/ 71 w 75"/>
                <a:gd name="T3" fmla="*/ 31 h 85"/>
                <a:gd name="T4" fmla="*/ 70 w 75"/>
                <a:gd name="T5" fmla="*/ 18 h 85"/>
                <a:gd name="T6" fmla="*/ 66 w 75"/>
                <a:gd name="T7" fmla="*/ 9 h 85"/>
                <a:gd name="T8" fmla="*/ 56 w 75"/>
                <a:gd name="T9" fmla="*/ 3 h 85"/>
                <a:gd name="T10" fmla="*/ 39 w 75"/>
                <a:gd name="T11" fmla="*/ 0 h 85"/>
                <a:gd name="T12" fmla="*/ 21 w 75"/>
                <a:gd name="T13" fmla="*/ 3 h 85"/>
                <a:gd name="T14" fmla="*/ 9 w 75"/>
                <a:gd name="T15" fmla="*/ 11 h 85"/>
                <a:gd name="T16" fmla="*/ 3 w 75"/>
                <a:gd name="T17" fmla="*/ 25 h 85"/>
                <a:gd name="T18" fmla="*/ 16 w 75"/>
                <a:gd name="T19" fmla="*/ 27 h 85"/>
                <a:gd name="T20" fmla="*/ 23 w 75"/>
                <a:gd name="T21" fmla="*/ 15 h 85"/>
                <a:gd name="T22" fmla="*/ 37 w 75"/>
                <a:gd name="T23" fmla="*/ 12 h 85"/>
                <a:gd name="T24" fmla="*/ 53 w 75"/>
                <a:gd name="T25" fmla="*/ 16 h 85"/>
                <a:gd name="T26" fmla="*/ 57 w 75"/>
                <a:gd name="T27" fmla="*/ 28 h 85"/>
                <a:gd name="T28" fmla="*/ 57 w 75"/>
                <a:gd name="T29" fmla="*/ 32 h 85"/>
                <a:gd name="T30" fmla="*/ 32 w 75"/>
                <a:gd name="T31" fmla="*/ 36 h 85"/>
                <a:gd name="T32" fmla="*/ 20 w 75"/>
                <a:gd name="T33" fmla="*/ 39 h 85"/>
                <a:gd name="T34" fmla="*/ 10 w 75"/>
                <a:gd name="T35" fmla="*/ 43 h 85"/>
                <a:gd name="T36" fmla="*/ 3 w 75"/>
                <a:gd name="T37" fmla="*/ 51 h 85"/>
                <a:gd name="T38" fmla="*/ 0 w 75"/>
                <a:gd name="T39" fmla="*/ 62 h 85"/>
                <a:gd name="T40" fmla="*/ 7 w 75"/>
                <a:gd name="T41" fmla="*/ 79 h 85"/>
                <a:gd name="T42" fmla="*/ 28 w 75"/>
                <a:gd name="T43" fmla="*/ 85 h 85"/>
                <a:gd name="T44" fmla="*/ 43 w 75"/>
                <a:gd name="T45" fmla="*/ 82 h 85"/>
                <a:gd name="T46" fmla="*/ 58 w 75"/>
                <a:gd name="T47" fmla="*/ 73 h 85"/>
                <a:gd name="T48" fmla="*/ 61 w 75"/>
                <a:gd name="T49" fmla="*/ 83 h 85"/>
                <a:gd name="T50" fmla="*/ 75 w 75"/>
                <a:gd name="T51" fmla="*/ 83 h 85"/>
                <a:gd name="T52" fmla="*/ 72 w 75"/>
                <a:gd name="T53" fmla="*/ 74 h 85"/>
                <a:gd name="T54" fmla="*/ 71 w 75"/>
                <a:gd name="T55" fmla="*/ 49 h 85"/>
                <a:gd name="T56" fmla="*/ 57 w 75"/>
                <a:gd name="T57" fmla="*/ 48 h 85"/>
                <a:gd name="T58" fmla="*/ 55 w 75"/>
                <a:gd name="T59" fmla="*/ 61 h 85"/>
                <a:gd name="T60" fmla="*/ 46 w 75"/>
                <a:gd name="T61" fmla="*/ 71 h 85"/>
                <a:gd name="T62" fmla="*/ 31 w 75"/>
                <a:gd name="T63" fmla="*/ 74 h 85"/>
                <a:gd name="T64" fmla="*/ 19 w 75"/>
                <a:gd name="T65" fmla="*/ 71 h 85"/>
                <a:gd name="T66" fmla="*/ 15 w 75"/>
                <a:gd name="T67" fmla="*/ 62 h 85"/>
                <a:gd name="T68" fmla="*/ 17 w 75"/>
                <a:gd name="T69" fmla="*/ 55 h 85"/>
                <a:gd name="T70" fmla="*/ 22 w 75"/>
                <a:gd name="T71" fmla="*/ 50 h 85"/>
                <a:gd name="T72" fmla="*/ 34 w 75"/>
                <a:gd name="T73" fmla="*/ 48 h 85"/>
                <a:gd name="T74" fmla="*/ 57 w 75"/>
                <a:gd name="T75" fmla="*/ 43 h 85"/>
                <a:gd name="T76" fmla="*/ 57 w 75"/>
                <a:gd name="T77" fmla="*/ 4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85">
                  <a:moveTo>
                    <a:pt x="71" y="49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25"/>
                    <a:pt x="71" y="21"/>
                    <a:pt x="70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4" y="6"/>
                    <a:pt x="61" y="4"/>
                    <a:pt x="56" y="3"/>
                  </a:cubicBezTo>
                  <a:cubicBezTo>
                    <a:pt x="52" y="1"/>
                    <a:pt x="46" y="0"/>
                    <a:pt x="39" y="0"/>
                  </a:cubicBezTo>
                  <a:cubicBezTo>
                    <a:pt x="32" y="0"/>
                    <a:pt x="26" y="1"/>
                    <a:pt x="21" y="3"/>
                  </a:cubicBezTo>
                  <a:cubicBezTo>
                    <a:pt x="16" y="5"/>
                    <a:pt x="12" y="8"/>
                    <a:pt x="9" y="11"/>
                  </a:cubicBezTo>
                  <a:cubicBezTo>
                    <a:pt x="6" y="15"/>
                    <a:pt x="4" y="19"/>
                    <a:pt x="3" y="2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1"/>
                    <a:pt x="20" y="17"/>
                    <a:pt x="23" y="15"/>
                  </a:cubicBezTo>
                  <a:cubicBezTo>
                    <a:pt x="26" y="13"/>
                    <a:pt x="31" y="12"/>
                    <a:pt x="37" y="12"/>
                  </a:cubicBezTo>
                  <a:cubicBezTo>
                    <a:pt x="44" y="12"/>
                    <a:pt x="50" y="13"/>
                    <a:pt x="53" y="16"/>
                  </a:cubicBezTo>
                  <a:cubicBezTo>
                    <a:pt x="56" y="19"/>
                    <a:pt x="57" y="23"/>
                    <a:pt x="57" y="28"/>
                  </a:cubicBezTo>
                  <a:cubicBezTo>
                    <a:pt x="57" y="29"/>
                    <a:pt x="57" y="30"/>
                    <a:pt x="57" y="32"/>
                  </a:cubicBezTo>
                  <a:cubicBezTo>
                    <a:pt x="52" y="34"/>
                    <a:pt x="43" y="35"/>
                    <a:pt x="32" y="36"/>
                  </a:cubicBezTo>
                  <a:cubicBezTo>
                    <a:pt x="27" y="37"/>
                    <a:pt x="23" y="38"/>
                    <a:pt x="20" y="39"/>
                  </a:cubicBezTo>
                  <a:cubicBezTo>
                    <a:pt x="16" y="40"/>
                    <a:pt x="13" y="41"/>
                    <a:pt x="10" y="43"/>
                  </a:cubicBezTo>
                  <a:cubicBezTo>
                    <a:pt x="7" y="45"/>
                    <a:pt x="5" y="48"/>
                    <a:pt x="3" y="51"/>
                  </a:cubicBezTo>
                  <a:cubicBezTo>
                    <a:pt x="1" y="54"/>
                    <a:pt x="0" y="58"/>
                    <a:pt x="0" y="62"/>
                  </a:cubicBezTo>
                  <a:cubicBezTo>
                    <a:pt x="0" y="69"/>
                    <a:pt x="3" y="74"/>
                    <a:pt x="7" y="79"/>
                  </a:cubicBezTo>
                  <a:cubicBezTo>
                    <a:pt x="12" y="83"/>
                    <a:pt x="19" y="85"/>
                    <a:pt x="28" y="85"/>
                  </a:cubicBezTo>
                  <a:cubicBezTo>
                    <a:pt x="33" y="85"/>
                    <a:pt x="39" y="84"/>
                    <a:pt x="43" y="82"/>
                  </a:cubicBezTo>
                  <a:cubicBezTo>
                    <a:pt x="48" y="81"/>
                    <a:pt x="53" y="78"/>
                    <a:pt x="58" y="73"/>
                  </a:cubicBezTo>
                  <a:cubicBezTo>
                    <a:pt x="58" y="77"/>
                    <a:pt x="59" y="80"/>
                    <a:pt x="61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3" y="80"/>
                    <a:pt x="72" y="77"/>
                    <a:pt x="72" y="74"/>
                  </a:cubicBezTo>
                  <a:cubicBezTo>
                    <a:pt x="71" y="70"/>
                    <a:pt x="71" y="62"/>
                    <a:pt x="71" y="49"/>
                  </a:cubicBezTo>
                  <a:close/>
                  <a:moveTo>
                    <a:pt x="57" y="48"/>
                  </a:moveTo>
                  <a:cubicBezTo>
                    <a:pt x="57" y="54"/>
                    <a:pt x="56" y="58"/>
                    <a:pt x="55" y="61"/>
                  </a:cubicBezTo>
                  <a:cubicBezTo>
                    <a:pt x="53" y="65"/>
                    <a:pt x="50" y="69"/>
                    <a:pt x="46" y="71"/>
                  </a:cubicBezTo>
                  <a:cubicBezTo>
                    <a:pt x="41" y="73"/>
                    <a:pt x="37" y="74"/>
                    <a:pt x="31" y="74"/>
                  </a:cubicBezTo>
                  <a:cubicBezTo>
                    <a:pt x="26" y="74"/>
                    <a:pt x="22" y="73"/>
                    <a:pt x="19" y="71"/>
                  </a:cubicBezTo>
                  <a:cubicBezTo>
                    <a:pt x="16" y="68"/>
                    <a:pt x="15" y="65"/>
                    <a:pt x="15" y="62"/>
                  </a:cubicBezTo>
                  <a:cubicBezTo>
                    <a:pt x="15" y="59"/>
                    <a:pt x="16" y="57"/>
                    <a:pt x="17" y="55"/>
                  </a:cubicBezTo>
                  <a:cubicBezTo>
                    <a:pt x="18" y="53"/>
                    <a:pt x="20" y="52"/>
                    <a:pt x="22" y="50"/>
                  </a:cubicBezTo>
                  <a:cubicBezTo>
                    <a:pt x="25" y="49"/>
                    <a:pt x="29" y="49"/>
                    <a:pt x="34" y="48"/>
                  </a:cubicBezTo>
                  <a:cubicBezTo>
                    <a:pt x="44" y="46"/>
                    <a:pt x="52" y="45"/>
                    <a:pt x="57" y="43"/>
                  </a:cubicBezTo>
                  <a:lnTo>
                    <a:pt x="5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8" name="ï$ḻíḋê"/>
            <p:cNvSpPr/>
            <p:nvPr/>
          </p:nvSpPr>
          <p:spPr bwMode="auto">
            <a:xfrm>
              <a:off x="8164766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9" name="îśḻïďè"/>
            <p:cNvSpPr/>
            <p:nvPr/>
          </p:nvSpPr>
          <p:spPr bwMode="auto">
            <a:xfrm>
              <a:off x="8315578" y="5675903"/>
              <a:ext cx="131763" cy="211138"/>
            </a:xfrm>
            <a:custGeom>
              <a:avLst/>
              <a:gdLst>
                <a:gd name="T0" fmla="*/ 57 w 71"/>
                <a:gd name="T1" fmla="*/ 40 h 114"/>
                <a:gd name="T2" fmla="*/ 48 w 71"/>
                <a:gd name="T3" fmla="*/ 32 h 114"/>
                <a:gd name="T4" fmla="*/ 35 w 71"/>
                <a:gd name="T5" fmla="*/ 29 h 114"/>
                <a:gd name="T6" fmla="*/ 17 w 71"/>
                <a:gd name="T7" fmla="*/ 35 h 114"/>
                <a:gd name="T8" fmla="*/ 4 w 71"/>
                <a:gd name="T9" fmla="*/ 50 h 114"/>
                <a:gd name="T10" fmla="*/ 0 w 71"/>
                <a:gd name="T11" fmla="*/ 72 h 114"/>
                <a:gd name="T12" fmla="*/ 5 w 71"/>
                <a:gd name="T13" fmla="*/ 94 h 114"/>
                <a:gd name="T14" fmla="*/ 17 w 71"/>
                <a:gd name="T15" fmla="*/ 109 h 114"/>
                <a:gd name="T16" fmla="*/ 35 w 71"/>
                <a:gd name="T17" fmla="*/ 114 h 114"/>
                <a:gd name="T18" fmla="*/ 58 w 71"/>
                <a:gd name="T19" fmla="*/ 102 h 114"/>
                <a:gd name="T20" fmla="*/ 58 w 71"/>
                <a:gd name="T21" fmla="*/ 112 h 114"/>
                <a:gd name="T22" fmla="*/ 71 w 71"/>
                <a:gd name="T23" fmla="*/ 112 h 114"/>
                <a:gd name="T24" fmla="*/ 71 w 71"/>
                <a:gd name="T25" fmla="*/ 0 h 114"/>
                <a:gd name="T26" fmla="*/ 57 w 71"/>
                <a:gd name="T27" fmla="*/ 0 h 114"/>
                <a:gd name="T28" fmla="*/ 57 w 71"/>
                <a:gd name="T29" fmla="*/ 40 h 114"/>
                <a:gd name="T30" fmla="*/ 52 w 71"/>
                <a:gd name="T31" fmla="*/ 95 h 114"/>
                <a:gd name="T32" fmla="*/ 37 w 71"/>
                <a:gd name="T33" fmla="*/ 103 h 114"/>
                <a:gd name="T34" fmla="*/ 21 w 71"/>
                <a:gd name="T35" fmla="*/ 95 h 114"/>
                <a:gd name="T36" fmla="*/ 15 w 71"/>
                <a:gd name="T37" fmla="*/ 72 h 114"/>
                <a:gd name="T38" fmla="*/ 21 w 71"/>
                <a:gd name="T39" fmla="*/ 48 h 114"/>
                <a:gd name="T40" fmla="*/ 36 w 71"/>
                <a:gd name="T41" fmla="*/ 41 h 114"/>
                <a:gd name="T42" fmla="*/ 52 w 71"/>
                <a:gd name="T43" fmla="*/ 48 h 114"/>
                <a:gd name="T44" fmla="*/ 58 w 71"/>
                <a:gd name="T45" fmla="*/ 73 h 114"/>
                <a:gd name="T46" fmla="*/ 52 w 71"/>
                <a:gd name="T47" fmla="*/ 9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114">
                  <a:moveTo>
                    <a:pt x="57" y="40"/>
                  </a:moveTo>
                  <a:cubicBezTo>
                    <a:pt x="55" y="37"/>
                    <a:pt x="52" y="34"/>
                    <a:pt x="48" y="32"/>
                  </a:cubicBezTo>
                  <a:cubicBezTo>
                    <a:pt x="44" y="30"/>
                    <a:pt x="40" y="29"/>
                    <a:pt x="35" y="29"/>
                  </a:cubicBezTo>
                  <a:cubicBezTo>
                    <a:pt x="28" y="29"/>
                    <a:pt x="22" y="31"/>
                    <a:pt x="17" y="35"/>
                  </a:cubicBezTo>
                  <a:cubicBezTo>
                    <a:pt x="11" y="38"/>
                    <a:pt x="7" y="43"/>
                    <a:pt x="4" y="50"/>
                  </a:cubicBezTo>
                  <a:cubicBezTo>
                    <a:pt x="2" y="56"/>
                    <a:pt x="0" y="64"/>
                    <a:pt x="0" y="72"/>
                  </a:cubicBezTo>
                  <a:cubicBezTo>
                    <a:pt x="0" y="80"/>
                    <a:pt x="2" y="87"/>
                    <a:pt x="5" y="94"/>
                  </a:cubicBezTo>
                  <a:cubicBezTo>
                    <a:pt x="8" y="100"/>
                    <a:pt x="12" y="105"/>
                    <a:pt x="17" y="109"/>
                  </a:cubicBezTo>
                  <a:cubicBezTo>
                    <a:pt x="23" y="112"/>
                    <a:pt x="29" y="114"/>
                    <a:pt x="35" y="114"/>
                  </a:cubicBezTo>
                  <a:cubicBezTo>
                    <a:pt x="45" y="114"/>
                    <a:pt x="53" y="110"/>
                    <a:pt x="58" y="10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57" y="40"/>
                  </a:lnTo>
                  <a:close/>
                  <a:moveTo>
                    <a:pt x="52" y="95"/>
                  </a:moveTo>
                  <a:cubicBezTo>
                    <a:pt x="48" y="100"/>
                    <a:pt x="43" y="103"/>
                    <a:pt x="37" y="103"/>
                  </a:cubicBezTo>
                  <a:cubicBezTo>
                    <a:pt x="31" y="103"/>
                    <a:pt x="25" y="100"/>
                    <a:pt x="21" y="95"/>
                  </a:cubicBezTo>
                  <a:cubicBezTo>
                    <a:pt x="17" y="90"/>
                    <a:pt x="15" y="82"/>
                    <a:pt x="15" y="72"/>
                  </a:cubicBezTo>
                  <a:cubicBezTo>
                    <a:pt x="15" y="61"/>
                    <a:pt x="17" y="53"/>
                    <a:pt x="21" y="48"/>
                  </a:cubicBezTo>
                  <a:cubicBezTo>
                    <a:pt x="25" y="43"/>
                    <a:pt x="30" y="41"/>
                    <a:pt x="36" y="41"/>
                  </a:cubicBezTo>
                  <a:cubicBezTo>
                    <a:pt x="42" y="41"/>
                    <a:pt x="48" y="43"/>
                    <a:pt x="52" y="48"/>
                  </a:cubicBezTo>
                  <a:cubicBezTo>
                    <a:pt x="56" y="54"/>
                    <a:pt x="58" y="62"/>
                    <a:pt x="58" y="73"/>
                  </a:cubicBezTo>
                  <a:cubicBezTo>
                    <a:pt x="58" y="83"/>
                    <a:pt x="56" y="91"/>
                    <a:pt x="5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0" name="iṡľîdé"/>
            <p:cNvSpPr/>
            <p:nvPr/>
          </p:nvSpPr>
          <p:spPr bwMode="auto">
            <a:xfrm>
              <a:off x="8550528" y="5675903"/>
              <a:ext cx="163513" cy="206375"/>
            </a:xfrm>
            <a:custGeom>
              <a:avLst/>
              <a:gdLst>
                <a:gd name="T0" fmla="*/ 103 w 103"/>
                <a:gd name="T1" fmla="*/ 0 h 130"/>
                <a:gd name="T2" fmla="*/ 0 w 103"/>
                <a:gd name="T3" fmla="*/ 0 h 130"/>
                <a:gd name="T4" fmla="*/ 0 w 103"/>
                <a:gd name="T5" fmla="*/ 15 h 130"/>
                <a:gd name="T6" fmla="*/ 43 w 103"/>
                <a:gd name="T7" fmla="*/ 15 h 130"/>
                <a:gd name="T8" fmla="*/ 43 w 103"/>
                <a:gd name="T9" fmla="*/ 130 h 130"/>
                <a:gd name="T10" fmla="*/ 59 w 103"/>
                <a:gd name="T11" fmla="*/ 130 h 130"/>
                <a:gd name="T12" fmla="*/ 59 w 103"/>
                <a:gd name="T13" fmla="*/ 15 h 130"/>
                <a:gd name="T14" fmla="*/ 103 w 103"/>
                <a:gd name="T15" fmla="*/ 15 h 130"/>
                <a:gd name="T16" fmla="*/ 103 w 103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0">
                  <a:moveTo>
                    <a:pt x="10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43" y="15"/>
                  </a:lnTo>
                  <a:lnTo>
                    <a:pt x="43" y="130"/>
                  </a:lnTo>
                  <a:lnTo>
                    <a:pt x="59" y="130"/>
                  </a:lnTo>
                  <a:lnTo>
                    <a:pt x="59" y="15"/>
                  </a:lnTo>
                  <a:lnTo>
                    <a:pt x="103" y="15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1" name="íṥḻíḋé"/>
            <p:cNvSpPr/>
            <p:nvPr/>
          </p:nvSpPr>
          <p:spPr bwMode="auto">
            <a:xfrm>
              <a:off x="869816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1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1" y="12"/>
                  </a:cubicBezTo>
                  <a:cubicBezTo>
                    <a:pt x="4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2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2" name="ïṡļïḍè"/>
            <p:cNvSpPr/>
            <p:nvPr/>
          </p:nvSpPr>
          <p:spPr bwMode="auto">
            <a:xfrm>
              <a:off x="8860091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7" y="18"/>
                    <a:pt x="64" y="11"/>
                    <a:pt x="58" y="7"/>
                  </a:cubicBezTo>
                  <a:cubicBezTo>
                    <a:pt x="53" y="2"/>
                    <a:pt x="45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6" y="82"/>
                    <a:pt x="25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3" name="iṩḷídê"/>
            <p:cNvSpPr/>
            <p:nvPr/>
          </p:nvSpPr>
          <p:spPr bwMode="auto">
            <a:xfrm>
              <a:off x="9010903" y="5675903"/>
              <a:ext cx="122238" cy="206375"/>
            </a:xfrm>
            <a:custGeom>
              <a:avLst/>
              <a:gdLst>
                <a:gd name="T0" fmla="*/ 54 w 66"/>
                <a:gd name="T1" fmla="*/ 33 h 112"/>
                <a:gd name="T2" fmla="*/ 38 w 66"/>
                <a:gd name="T3" fmla="*/ 29 h 112"/>
                <a:gd name="T4" fmla="*/ 14 w 66"/>
                <a:gd name="T5" fmla="*/ 40 h 112"/>
                <a:gd name="T6" fmla="*/ 14 w 66"/>
                <a:gd name="T7" fmla="*/ 0 h 112"/>
                <a:gd name="T8" fmla="*/ 0 w 66"/>
                <a:gd name="T9" fmla="*/ 0 h 112"/>
                <a:gd name="T10" fmla="*/ 0 w 66"/>
                <a:gd name="T11" fmla="*/ 112 h 112"/>
                <a:gd name="T12" fmla="*/ 14 w 66"/>
                <a:gd name="T13" fmla="*/ 112 h 112"/>
                <a:gd name="T14" fmla="*/ 14 w 66"/>
                <a:gd name="T15" fmla="*/ 68 h 112"/>
                <a:gd name="T16" fmla="*/ 16 w 66"/>
                <a:gd name="T17" fmla="*/ 53 h 112"/>
                <a:gd name="T18" fmla="*/ 24 w 66"/>
                <a:gd name="T19" fmla="*/ 44 h 112"/>
                <a:gd name="T20" fmla="*/ 35 w 66"/>
                <a:gd name="T21" fmla="*/ 41 h 112"/>
                <a:gd name="T22" fmla="*/ 48 w 66"/>
                <a:gd name="T23" fmla="*/ 46 h 112"/>
                <a:gd name="T24" fmla="*/ 53 w 66"/>
                <a:gd name="T25" fmla="*/ 61 h 112"/>
                <a:gd name="T26" fmla="*/ 53 w 66"/>
                <a:gd name="T27" fmla="*/ 112 h 112"/>
                <a:gd name="T28" fmla="*/ 66 w 66"/>
                <a:gd name="T29" fmla="*/ 112 h 112"/>
                <a:gd name="T30" fmla="*/ 66 w 66"/>
                <a:gd name="T31" fmla="*/ 61 h 112"/>
                <a:gd name="T32" fmla="*/ 63 w 66"/>
                <a:gd name="T33" fmla="*/ 43 h 112"/>
                <a:gd name="T34" fmla="*/ 54 w 66"/>
                <a:gd name="T35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12">
                  <a:moveTo>
                    <a:pt x="54" y="33"/>
                  </a:moveTo>
                  <a:cubicBezTo>
                    <a:pt x="50" y="30"/>
                    <a:pt x="44" y="29"/>
                    <a:pt x="38" y="29"/>
                  </a:cubicBezTo>
                  <a:cubicBezTo>
                    <a:pt x="28" y="29"/>
                    <a:pt x="20" y="33"/>
                    <a:pt x="14" y="4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1"/>
                    <a:pt x="15" y="56"/>
                    <a:pt x="16" y="53"/>
                  </a:cubicBezTo>
                  <a:cubicBezTo>
                    <a:pt x="18" y="49"/>
                    <a:pt x="20" y="46"/>
                    <a:pt x="24" y="44"/>
                  </a:cubicBezTo>
                  <a:cubicBezTo>
                    <a:pt x="28" y="42"/>
                    <a:pt x="31" y="41"/>
                    <a:pt x="35" y="41"/>
                  </a:cubicBezTo>
                  <a:cubicBezTo>
                    <a:pt x="41" y="41"/>
                    <a:pt x="45" y="43"/>
                    <a:pt x="48" y="46"/>
                  </a:cubicBezTo>
                  <a:cubicBezTo>
                    <a:pt x="51" y="49"/>
                    <a:pt x="53" y="54"/>
                    <a:pt x="53" y="61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3"/>
                    <a:pt x="65" y="47"/>
                    <a:pt x="63" y="43"/>
                  </a:cubicBezTo>
                  <a:cubicBezTo>
                    <a:pt x="62" y="38"/>
                    <a:pt x="58" y="35"/>
                    <a:pt x="5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4" name="íslîḍe"/>
            <p:cNvSpPr/>
            <p:nvPr/>
          </p:nvSpPr>
          <p:spPr bwMode="auto">
            <a:xfrm>
              <a:off x="9171241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9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3 w 66"/>
                <a:gd name="T27" fmla="*/ 34 h 83"/>
                <a:gd name="T28" fmla="*/ 53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6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3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3" y="28"/>
                    <a:pt x="53" y="34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6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5" name="ïṣľíḓè"/>
            <p:cNvSpPr/>
            <p:nvPr/>
          </p:nvSpPr>
          <p:spPr bwMode="auto">
            <a:xfrm>
              <a:off x="9322053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6" name="îš1ïḋé"/>
            <p:cNvSpPr/>
            <p:nvPr/>
          </p:nvSpPr>
          <p:spPr bwMode="auto">
            <a:xfrm>
              <a:off x="9491916" y="5675903"/>
              <a:ext cx="25400" cy="206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7" name="íŝḻíḍê"/>
            <p:cNvSpPr/>
            <p:nvPr/>
          </p:nvSpPr>
          <p:spPr bwMode="auto">
            <a:xfrm>
              <a:off x="9547478" y="5729878"/>
              <a:ext cx="141288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8" name="íṧḷíḓé"/>
            <p:cNvSpPr/>
            <p:nvPr/>
          </p:nvSpPr>
          <p:spPr bwMode="auto">
            <a:xfrm>
              <a:off x="9707816" y="5729878"/>
              <a:ext cx="131763" cy="214313"/>
            </a:xfrm>
            <a:custGeom>
              <a:avLst/>
              <a:gdLst>
                <a:gd name="T0" fmla="*/ 59 w 72"/>
                <a:gd name="T1" fmla="*/ 12 h 116"/>
                <a:gd name="T2" fmla="*/ 36 w 72"/>
                <a:gd name="T3" fmla="*/ 0 h 116"/>
                <a:gd name="T4" fmla="*/ 17 w 72"/>
                <a:gd name="T5" fmla="*/ 6 h 116"/>
                <a:gd name="T6" fmla="*/ 5 w 72"/>
                <a:gd name="T7" fmla="*/ 21 h 116"/>
                <a:gd name="T8" fmla="*/ 0 w 72"/>
                <a:gd name="T9" fmla="*/ 42 h 116"/>
                <a:gd name="T10" fmla="*/ 10 w 72"/>
                <a:gd name="T11" fmla="*/ 71 h 116"/>
                <a:gd name="T12" fmla="*/ 36 w 72"/>
                <a:gd name="T13" fmla="*/ 83 h 116"/>
                <a:gd name="T14" fmla="*/ 58 w 72"/>
                <a:gd name="T15" fmla="*/ 73 h 116"/>
                <a:gd name="T16" fmla="*/ 57 w 72"/>
                <a:gd name="T17" fmla="*/ 90 h 116"/>
                <a:gd name="T18" fmla="*/ 50 w 72"/>
                <a:gd name="T19" fmla="*/ 101 h 116"/>
                <a:gd name="T20" fmla="*/ 35 w 72"/>
                <a:gd name="T21" fmla="*/ 105 h 116"/>
                <a:gd name="T22" fmla="*/ 21 w 72"/>
                <a:gd name="T23" fmla="*/ 101 h 116"/>
                <a:gd name="T24" fmla="*/ 17 w 72"/>
                <a:gd name="T25" fmla="*/ 92 h 116"/>
                <a:gd name="T26" fmla="*/ 3 w 72"/>
                <a:gd name="T27" fmla="*/ 90 h 116"/>
                <a:gd name="T28" fmla="*/ 12 w 72"/>
                <a:gd name="T29" fmla="*/ 110 h 116"/>
                <a:gd name="T30" fmla="*/ 35 w 72"/>
                <a:gd name="T31" fmla="*/ 116 h 116"/>
                <a:gd name="T32" fmla="*/ 56 w 72"/>
                <a:gd name="T33" fmla="*/ 112 h 116"/>
                <a:gd name="T34" fmla="*/ 68 w 72"/>
                <a:gd name="T35" fmla="*/ 99 h 116"/>
                <a:gd name="T36" fmla="*/ 72 w 72"/>
                <a:gd name="T37" fmla="*/ 72 h 116"/>
                <a:gd name="T38" fmla="*/ 72 w 72"/>
                <a:gd name="T39" fmla="*/ 2 h 116"/>
                <a:gd name="T40" fmla="*/ 59 w 72"/>
                <a:gd name="T41" fmla="*/ 2 h 116"/>
                <a:gd name="T42" fmla="*/ 59 w 72"/>
                <a:gd name="T43" fmla="*/ 12 h 116"/>
                <a:gd name="T44" fmla="*/ 53 w 72"/>
                <a:gd name="T45" fmla="*/ 65 h 116"/>
                <a:gd name="T46" fmla="*/ 37 w 72"/>
                <a:gd name="T47" fmla="*/ 72 h 116"/>
                <a:gd name="T48" fmla="*/ 21 w 72"/>
                <a:gd name="T49" fmla="*/ 65 h 116"/>
                <a:gd name="T50" fmla="*/ 15 w 72"/>
                <a:gd name="T51" fmla="*/ 41 h 116"/>
                <a:gd name="T52" fmla="*/ 21 w 72"/>
                <a:gd name="T53" fmla="*/ 19 h 116"/>
                <a:gd name="T54" fmla="*/ 37 w 72"/>
                <a:gd name="T55" fmla="*/ 12 h 116"/>
                <a:gd name="T56" fmla="*/ 53 w 72"/>
                <a:gd name="T57" fmla="*/ 19 h 116"/>
                <a:gd name="T58" fmla="*/ 59 w 72"/>
                <a:gd name="T59" fmla="*/ 42 h 116"/>
                <a:gd name="T60" fmla="*/ 53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12"/>
                  </a:moveTo>
                  <a:cubicBezTo>
                    <a:pt x="53" y="4"/>
                    <a:pt x="45" y="0"/>
                    <a:pt x="36" y="0"/>
                  </a:cubicBezTo>
                  <a:cubicBezTo>
                    <a:pt x="28" y="0"/>
                    <a:pt x="22" y="2"/>
                    <a:pt x="17" y="6"/>
                  </a:cubicBezTo>
                  <a:cubicBezTo>
                    <a:pt x="11" y="9"/>
                    <a:pt x="7" y="14"/>
                    <a:pt x="5" y="21"/>
                  </a:cubicBezTo>
                  <a:cubicBezTo>
                    <a:pt x="2" y="27"/>
                    <a:pt x="0" y="34"/>
                    <a:pt x="0" y="42"/>
                  </a:cubicBezTo>
                  <a:cubicBezTo>
                    <a:pt x="0" y="53"/>
                    <a:pt x="3" y="63"/>
                    <a:pt x="10" y="71"/>
                  </a:cubicBezTo>
                  <a:cubicBezTo>
                    <a:pt x="16" y="79"/>
                    <a:pt x="24" y="83"/>
                    <a:pt x="36" y="83"/>
                  </a:cubicBezTo>
                  <a:cubicBezTo>
                    <a:pt x="45" y="83"/>
                    <a:pt x="52" y="80"/>
                    <a:pt x="58" y="73"/>
                  </a:cubicBezTo>
                  <a:cubicBezTo>
                    <a:pt x="58" y="82"/>
                    <a:pt x="58" y="88"/>
                    <a:pt x="57" y="90"/>
                  </a:cubicBezTo>
                  <a:cubicBezTo>
                    <a:pt x="56" y="95"/>
                    <a:pt x="53" y="99"/>
                    <a:pt x="50" y="101"/>
                  </a:cubicBezTo>
                  <a:cubicBezTo>
                    <a:pt x="47" y="104"/>
                    <a:pt x="42" y="105"/>
                    <a:pt x="35" y="105"/>
                  </a:cubicBezTo>
                  <a:cubicBezTo>
                    <a:pt x="29" y="105"/>
                    <a:pt x="25" y="104"/>
                    <a:pt x="21" y="101"/>
                  </a:cubicBezTo>
                  <a:cubicBezTo>
                    <a:pt x="19" y="99"/>
                    <a:pt x="17" y="96"/>
                    <a:pt x="17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9"/>
                    <a:pt x="6" y="105"/>
                    <a:pt x="12" y="110"/>
                  </a:cubicBezTo>
                  <a:cubicBezTo>
                    <a:pt x="18" y="114"/>
                    <a:pt x="26" y="116"/>
                    <a:pt x="35" y="116"/>
                  </a:cubicBezTo>
                  <a:cubicBezTo>
                    <a:pt x="43" y="116"/>
                    <a:pt x="50" y="115"/>
                    <a:pt x="56" y="112"/>
                  </a:cubicBezTo>
                  <a:cubicBezTo>
                    <a:pt x="62" y="109"/>
                    <a:pt x="66" y="104"/>
                    <a:pt x="68" y="99"/>
                  </a:cubicBezTo>
                  <a:cubicBezTo>
                    <a:pt x="71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9" y="2"/>
                    <a:pt x="59" y="2"/>
                    <a:pt x="59" y="2"/>
                  </a:cubicBezTo>
                  <a:lnTo>
                    <a:pt x="59" y="12"/>
                  </a:lnTo>
                  <a:close/>
                  <a:moveTo>
                    <a:pt x="53" y="65"/>
                  </a:moveTo>
                  <a:cubicBezTo>
                    <a:pt x="48" y="69"/>
                    <a:pt x="43" y="72"/>
                    <a:pt x="37" y="72"/>
                  </a:cubicBezTo>
                  <a:cubicBezTo>
                    <a:pt x="30" y="72"/>
                    <a:pt x="25" y="69"/>
                    <a:pt x="21" y="65"/>
                  </a:cubicBezTo>
                  <a:cubicBezTo>
                    <a:pt x="17" y="60"/>
                    <a:pt x="15" y="52"/>
                    <a:pt x="15" y="41"/>
                  </a:cubicBezTo>
                  <a:cubicBezTo>
                    <a:pt x="15" y="31"/>
                    <a:pt x="17" y="24"/>
                    <a:pt x="21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3" y="12"/>
                    <a:pt x="48" y="14"/>
                    <a:pt x="53" y="19"/>
                  </a:cubicBezTo>
                  <a:cubicBezTo>
                    <a:pt x="57" y="24"/>
                    <a:pt x="59" y="32"/>
                    <a:pt x="59" y="42"/>
                  </a:cubicBezTo>
                  <a:cubicBezTo>
                    <a:pt x="59" y="52"/>
                    <a:pt x="57" y="60"/>
                    <a:pt x="5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9" name="îŝlíde"/>
            <p:cNvSpPr/>
            <p:nvPr/>
          </p:nvSpPr>
          <p:spPr bwMode="auto">
            <a:xfrm>
              <a:off x="9864978" y="5733053"/>
              <a:ext cx="138113" cy="211138"/>
            </a:xfrm>
            <a:custGeom>
              <a:avLst/>
              <a:gdLst>
                <a:gd name="T0" fmla="*/ 43 w 75"/>
                <a:gd name="T1" fmla="*/ 47 h 114"/>
                <a:gd name="T2" fmla="*/ 38 w 75"/>
                <a:gd name="T3" fmla="*/ 66 h 114"/>
                <a:gd name="T4" fmla="*/ 32 w 75"/>
                <a:gd name="T5" fmla="*/ 47 h 114"/>
                <a:gd name="T6" fmla="*/ 15 w 75"/>
                <a:gd name="T7" fmla="*/ 0 h 114"/>
                <a:gd name="T8" fmla="*/ 0 w 75"/>
                <a:gd name="T9" fmla="*/ 0 h 114"/>
                <a:gd name="T10" fmla="*/ 31 w 75"/>
                <a:gd name="T11" fmla="*/ 81 h 114"/>
                <a:gd name="T12" fmla="*/ 30 w 75"/>
                <a:gd name="T13" fmla="*/ 85 h 114"/>
                <a:gd name="T14" fmla="*/ 25 w 75"/>
                <a:gd name="T15" fmla="*/ 95 h 114"/>
                <a:gd name="T16" fmla="*/ 21 w 75"/>
                <a:gd name="T17" fmla="*/ 99 h 114"/>
                <a:gd name="T18" fmla="*/ 14 w 75"/>
                <a:gd name="T19" fmla="*/ 101 h 114"/>
                <a:gd name="T20" fmla="*/ 6 w 75"/>
                <a:gd name="T21" fmla="*/ 100 h 114"/>
                <a:gd name="T22" fmla="*/ 7 w 75"/>
                <a:gd name="T23" fmla="*/ 113 h 114"/>
                <a:gd name="T24" fmla="*/ 16 w 75"/>
                <a:gd name="T25" fmla="*/ 114 h 114"/>
                <a:gd name="T26" fmla="*/ 27 w 75"/>
                <a:gd name="T27" fmla="*/ 111 h 114"/>
                <a:gd name="T28" fmla="*/ 36 w 75"/>
                <a:gd name="T29" fmla="*/ 101 h 114"/>
                <a:gd name="T30" fmla="*/ 44 w 75"/>
                <a:gd name="T31" fmla="*/ 83 h 114"/>
                <a:gd name="T32" fmla="*/ 75 w 75"/>
                <a:gd name="T33" fmla="*/ 0 h 114"/>
                <a:gd name="T34" fmla="*/ 61 w 75"/>
                <a:gd name="T35" fmla="*/ 0 h 114"/>
                <a:gd name="T36" fmla="*/ 43 w 75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14">
                  <a:moveTo>
                    <a:pt x="43" y="47"/>
                  </a:moveTo>
                  <a:cubicBezTo>
                    <a:pt x="41" y="53"/>
                    <a:pt x="39" y="60"/>
                    <a:pt x="38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30" y="85"/>
                  </a:cubicBezTo>
                  <a:cubicBezTo>
                    <a:pt x="28" y="90"/>
                    <a:pt x="26" y="94"/>
                    <a:pt x="25" y="95"/>
                  </a:cubicBezTo>
                  <a:cubicBezTo>
                    <a:pt x="24" y="97"/>
                    <a:pt x="23" y="98"/>
                    <a:pt x="21" y="99"/>
                  </a:cubicBezTo>
                  <a:cubicBezTo>
                    <a:pt x="19" y="100"/>
                    <a:pt x="17" y="101"/>
                    <a:pt x="14" y="101"/>
                  </a:cubicBezTo>
                  <a:cubicBezTo>
                    <a:pt x="11" y="101"/>
                    <a:pt x="9" y="101"/>
                    <a:pt x="6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1" y="114"/>
                    <a:pt x="13" y="114"/>
                    <a:pt x="16" y="114"/>
                  </a:cubicBezTo>
                  <a:cubicBezTo>
                    <a:pt x="21" y="114"/>
                    <a:pt x="24" y="113"/>
                    <a:pt x="27" y="111"/>
                  </a:cubicBezTo>
                  <a:cubicBezTo>
                    <a:pt x="31" y="109"/>
                    <a:pt x="33" y="106"/>
                    <a:pt x="36" y="101"/>
                  </a:cubicBezTo>
                  <a:cubicBezTo>
                    <a:pt x="38" y="98"/>
                    <a:pt x="40" y="92"/>
                    <a:pt x="44" y="8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0" name="íṧ1ïḍé"/>
            <p:cNvSpPr/>
            <p:nvPr/>
          </p:nvSpPr>
          <p:spPr bwMode="auto">
            <a:xfrm>
              <a:off x="10106278" y="5675903"/>
              <a:ext cx="155575" cy="206375"/>
            </a:xfrm>
            <a:custGeom>
              <a:avLst/>
              <a:gdLst>
                <a:gd name="T0" fmla="*/ 64 w 85"/>
                <a:gd name="T1" fmla="*/ 53 h 112"/>
                <a:gd name="T2" fmla="*/ 75 w 85"/>
                <a:gd name="T3" fmla="*/ 42 h 112"/>
                <a:gd name="T4" fmla="*/ 79 w 85"/>
                <a:gd name="T5" fmla="*/ 29 h 112"/>
                <a:gd name="T6" fmla="*/ 75 w 85"/>
                <a:gd name="T7" fmla="*/ 14 h 112"/>
                <a:gd name="T8" fmla="*/ 63 w 85"/>
                <a:gd name="T9" fmla="*/ 4 h 112"/>
                <a:gd name="T10" fmla="*/ 42 w 85"/>
                <a:gd name="T11" fmla="*/ 0 h 112"/>
                <a:gd name="T12" fmla="*/ 0 w 85"/>
                <a:gd name="T13" fmla="*/ 0 h 112"/>
                <a:gd name="T14" fmla="*/ 0 w 85"/>
                <a:gd name="T15" fmla="*/ 112 h 112"/>
                <a:gd name="T16" fmla="*/ 43 w 85"/>
                <a:gd name="T17" fmla="*/ 112 h 112"/>
                <a:gd name="T18" fmla="*/ 61 w 85"/>
                <a:gd name="T19" fmla="*/ 110 h 112"/>
                <a:gd name="T20" fmla="*/ 73 w 85"/>
                <a:gd name="T21" fmla="*/ 105 h 112"/>
                <a:gd name="T22" fmla="*/ 81 w 85"/>
                <a:gd name="T23" fmla="*/ 94 h 112"/>
                <a:gd name="T24" fmla="*/ 85 w 85"/>
                <a:gd name="T25" fmla="*/ 80 h 112"/>
                <a:gd name="T26" fmla="*/ 79 w 85"/>
                <a:gd name="T27" fmla="*/ 63 h 112"/>
                <a:gd name="T28" fmla="*/ 64 w 85"/>
                <a:gd name="T29" fmla="*/ 53 h 112"/>
                <a:gd name="T30" fmla="*/ 15 w 85"/>
                <a:gd name="T31" fmla="*/ 13 h 112"/>
                <a:gd name="T32" fmla="*/ 37 w 85"/>
                <a:gd name="T33" fmla="*/ 13 h 112"/>
                <a:gd name="T34" fmla="*/ 54 w 85"/>
                <a:gd name="T35" fmla="*/ 15 h 112"/>
                <a:gd name="T36" fmla="*/ 62 w 85"/>
                <a:gd name="T37" fmla="*/ 21 h 112"/>
                <a:gd name="T38" fmla="*/ 65 w 85"/>
                <a:gd name="T39" fmla="*/ 31 h 112"/>
                <a:gd name="T40" fmla="*/ 62 w 85"/>
                <a:gd name="T41" fmla="*/ 40 h 112"/>
                <a:gd name="T42" fmla="*/ 53 w 85"/>
                <a:gd name="T43" fmla="*/ 46 h 112"/>
                <a:gd name="T44" fmla="*/ 39 w 85"/>
                <a:gd name="T45" fmla="*/ 47 h 112"/>
                <a:gd name="T46" fmla="*/ 15 w 85"/>
                <a:gd name="T47" fmla="*/ 47 h 112"/>
                <a:gd name="T48" fmla="*/ 15 w 85"/>
                <a:gd name="T49" fmla="*/ 13 h 112"/>
                <a:gd name="T50" fmla="*/ 67 w 85"/>
                <a:gd name="T51" fmla="*/ 89 h 112"/>
                <a:gd name="T52" fmla="*/ 61 w 85"/>
                <a:gd name="T53" fmla="*/ 95 h 112"/>
                <a:gd name="T54" fmla="*/ 53 w 85"/>
                <a:gd name="T55" fmla="*/ 99 h 112"/>
                <a:gd name="T56" fmla="*/ 43 w 85"/>
                <a:gd name="T57" fmla="*/ 99 h 112"/>
                <a:gd name="T58" fmla="*/ 15 w 85"/>
                <a:gd name="T59" fmla="*/ 99 h 112"/>
                <a:gd name="T60" fmla="*/ 15 w 85"/>
                <a:gd name="T61" fmla="*/ 61 h 112"/>
                <a:gd name="T62" fmla="*/ 41 w 85"/>
                <a:gd name="T63" fmla="*/ 61 h 112"/>
                <a:gd name="T64" fmla="*/ 57 w 85"/>
                <a:gd name="T65" fmla="*/ 62 h 112"/>
                <a:gd name="T66" fmla="*/ 66 w 85"/>
                <a:gd name="T67" fmla="*/ 69 h 112"/>
                <a:gd name="T68" fmla="*/ 69 w 85"/>
                <a:gd name="T69" fmla="*/ 80 h 112"/>
                <a:gd name="T70" fmla="*/ 67 w 85"/>
                <a:gd name="T71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" h="112">
                  <a:moveTo>
                    <a:pt x="64" y="53"/>
                  </a:moveTo>
                  <a:cubicBezTo>
                    <a:pt x="69" y="50"/>
                    <a:pt x="73" y="47"/>
                    <a:pt x="75" y="42"/>
                  </a:cubicBezTo>
                  <a:cubicBezTo>
                    <a:pt x="78" y="38"/>
                    <a:pt x="79" y="34"/>
                    <a:pt x="79" y="29"/>
                  </a:cubicBezTo>
                  <a:cubicBezTo>
                    <a:pt x="79" y="24"/>
                    <a:pt x="78" y="19"/>
                    <a:pt x="75" y="14"/>
                  </a:cubicBezTo>
                  <a:cubicBezTo>
                    <a:pt x="72" y="9"/>
                    <a:pt x="68" y="6"/>
                    <a:pt x="63" y="4"/>
                  </a:cubicBezTo>
                  <a:cubicBezTo>
                    <a:pt x="57" y="1"/>
                    <a:pt x="51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50" y="112"/>
                    <a:pt x="56" y="112"/>
                    <a:pt x="61" y="110"/>
                  </a:cubicBezTo>
                  <a:cubicBezTo>
                    <a:pt x="66" y="109"/>
                    <a:pt x="70" y="107"/>
                    <a:pt x="73" y="105"/>
                  </a:cubicBezTo>
                  <a:cubicBezTo>
                    <a:pt x="76" y="102"/>
                    <a:pt x="79" y="99"/>
                    <a:pt x="81" y="94"/>
                  </a:cubicBezTo>
                  <a:cubicBezTo>
                    <a:pt x="84" y="90"/>
                    <a:pt x="85" y="85"/>
                    <a:pt x="85" y="80"/>
                  </a:cubicBezTo>
                  <a:cubicBezTo>
                    <a:pt x="85" y="73"/>
                    <a:pt x="83" y="68"/>
                    <a:pt x="79" y="63"/>
                  </a:cubicBezTo>
                  <a:cubicBezTo>
                    <a:pt x="76" y="58"/>
                    <a:pt x="70" y="55"/>
                    <a:pt x="64" y="53"/>
                  </a:cubicBezTo>
                  <a:close/>
                  <a:moveTo>
                    <a:pt x="15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45" y="13"/>
                    <a:pt x="51" y="14"/>
                    <a:pt x="54" y="15"/>
                  </a:cubicBezTo>
                  <a:cubicBezTo>
                    <a:pt x="58" y="16"/>
                    <a:pt x="60" y="18"/>
                    <a:pt x="62" y="21"/>
                  </a:cubicBezTo>
                  <a:cubicBezTo>
                    <a:pt x="64" y="24"/>
                    <a:pt x="65" y="27"/>
                    <a:pt x="65" y="31"/>
                  </a:cubicBezTo>
                  <a:cubicBezTo>
                    <a:pt x="65" y="35"/>
                    <a:pt x="64" y="38"/>
                    <a:pt x="62" y="40"/>
                  </a:cubicBezTo>
                  <a:cubicBezTo>
                    <a:pt x="60" y="43"/>
                    <a:pt x="57" y="45"/>
                    <a:pt x="53" y="46"/>
                  </a:cubicBezTo>
                  <a:cubicBezTo>
                    <a:pt x="50" y="47"/>
                    <a:pt x="46" y="47"/>
                    <a:pt x="39" y="47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5" y="13"/>
                  </a:lnTo>
                  <a:close/>
                  <a:moveTo>
                    <a:pt x="67" y="89"/>
                  </a:moveTo>
                  <a:cubicBezTo>
                    <a:pt x="66" y="92"/>
                    <a:pt x="64" y="94"/>
                    <a:pt x="61" y="95"/>
                  </a:cubicBezTo>
                  <a:cubicBezTo>
                    <a:pt x="59" y="97"/>
                    <a:pt x="56" y="98"/>
                    <a:pt x="53" y="99"/>
                  </a:cubicBezTo>
                  <a:cubicBezTo>
                    <a:pt x="51" y="99"/>
                    <a:pt x="48" y="99"/>
                    <a:pt x="43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1"/>
                    <a:pt x="53" y="61"/>
                    <a:pt x="57" y="62"/>
                  </a:cubicBezTo>
                  <a:cubicBezTo>
                    <a:pt x="61" y="64"/>
                    <a:pt x="64" y="66"/>
                    <a:pt x="66" y="69"/>
                  </a:cubicBezTo>
                  <a:cubicBezTo>
                    <a:pt x="68" y="72"/>
                    <a:pt x="69" y="76"/>
                    <a:pt x="69" y="80"/>
                  </a:cubicBezTo>
                  <a:cubicBezTo>
                    <a:pt x="69" y="83"/>
                    <a:pt x="69" y="87"/>
                    <a:pt x="6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1" name="iŝļidé"/>
            <p:cNvSpPr/>
            <p:nvPr/>
          </p:nvSpPr>
          <p:spPr bwMode="auto">
            <a:xfrm>
              <a:off x="1028884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2" name="í$lidè"/>
            <p:cNvSpPr/>
            <p:nvPr/>
          </p:nvSpPr>
          <p:spPr bwMode="auto">
            <a:xfrm>
              <a:off x="104571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" name="iSļiḋé"/>
            <p:cNvSpPr/>
            <p:nvPr/>
          </p:nvSpPr>
          <p:spPr bwMode="auto">
            <a:xfrm>
              <a:off x="10457116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" name="íṩḷïḑe"/>
            <p:cNvSpPr/>
            <p:nvPr/>
          </p:nvSpPr>
          <p:spPr bwMode="auto">
            <a:xfrm>
              <a:off x="105206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" name="i$ḷïḍè"/>
            <p:cNvSpPr/>
            <p:nvPr/>
          </p:nvSpPr>
          <p:spPr bwMode="auto">
            <a:xfrm>
              <a:off x="10488866" y="5733053"/>
              <a:ext cx="57150" cy="211138"/>
            </a:xfrm>
            <a:custGeom>
              <a:avLst/>
              <a:gdLst>
                <a:gd name="T0" fmla="*/ 17 w 31"/>
                <a:gd name="T1" fmla="*/ 85 h 114"/>
                <a:gd name="T2" fmla="*/ 15 w 31"/>
                <a:gd name="T3" fmla="*/ 99 h 114"/>
                <a:gd name="T4" fmla="*/ 9 w 31"/>
                <a:gd name="T5" fmla="*/ 102 h 114"/>
                <a:gd name="T6" fmla="*/ 2 w 31"/>
                <a:gd name="T7" fmla="*/ 101 h 114"/>
                <a:gd name="T8" fmla="*/ 0 w 31"/>
                <a:gd name="T9" fmla="*/ 113 h 114"/>
                <a:gd name="T10" fmla="*/ 11 w 31"/>
                <a:gd name="T11" fmla="*/ 114 h 114"/>
                <a:gd name="T12" fmla="*/ 27 w 31"/>
                <a:gd name="T13" fmla="*/ 107 h 114"/>
                <a:gd name="T14" fmla="*/ 31 w 31"/>
                <a:gd name="T15" fmla="*/ 86 h 114"/>
                <a:gd name="T16" fmla="*/ 31 w 31"/>
                <a:gd name="T17" fmla="*/ 0 h 114"/>
                <a:gd name="T18" fmla="*/ 17 w 31"/>
                <a:gd name="T19" fmla="*/ 0 h 114"/>
                <a:gd name="T20" fmla="*/ 17 w 31"/>
                <a:gd name="T2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14">
                  <a:moveTo>
                    <a:pt x="17" y="85"/>
                  </a:moveTo>
                  <a:cubicBezTo>
                    <a:pt x="17" y="93"/>
                    <a:pt x="17" y="98"/>
                    <a:pt x="15" y="99"/>
                  </a:cubicBezTo>
                  <a:cubicBezTo>
                    <a:pt x="14" y="101"/>
                    <a:pt x="12" y="102"/>
                    <a:pt x="9" y="102"/>
                  </a:cubicBezTo>
                  <a:cubicBezTo>
                    <a:pt x="7" y="102"/>
                    <a:pt x="5" y="102"/>
                    <a:pt x="2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4"/>
                    <a:pt x="7" y="114"/>
                    <a:pt x="11" y="114"/>
                  </a:cubicBezTo>
                  <a:cubicBezTo>
                    <a:pt x="18" y="114"/>
                    <a:pt x="24" y="112"/>
                    <a:pt x="27" y="107"/>
                  </a:cubicBezTo>
                  <a:cubicBezTo>
                    <a:pt x="30" y="103"/>
                    <a:pt x="31" y="96"/>
                    <a:pt x="31" y="8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" name="íṩliḋé"/>
            <p:cNvSpPr/>
            <p:nvPr/>
          </p:nvSpPr>
          <p:spPr bwMode="auto">
            <a:xfrm>
              <a:off x="10585703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" name="ísḷiďé"/>
            <p:cNvSpPr/>
            <p:nvPr/>
          </p:nvSpPr>
          <p:spPr bwMode="auto">
            <a:xfrm>
              <a:off x="10585703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" name="íṩļïḍe"/>
            <p:cNvSpPr/>
            <p:nvPr/>
          </p:nvSpPr>
          <p:spPr bwMode="auto">
            <a:xfrm>
              <a:off x="10649203" y="5729878"/>
              <a:ext cx="122238" cy="152400"/>
            </a:xfrm>
            <a:custGeom>
              <a:avLst/>
              <a:gdLst>
                <a:gd name="T0" fmla="*/ 65 w 66"/>
                <a:gd name="T1" fmla="*/ 20 h 83"/>
                <a:gd name="T2" fmla="*/ 61 w 66"/>
                <a:gd name="T3" fmla="*/ 10 h 83"/>
                <a:gd name="T4" fmla="*/ 52 w 66"/>
                <a:gd name="T5" fmla="*/ 3 h 83"/>
                <a:gd name="T6" fmla="*/ 38 w 66"/>
                <a:gd name="T7" fmla="*/ 0 h 83"/>
                <a:gd name="T8" fmla="*/ 12 w 66"/>
                <a:gd name="T9" fmla="*/ 14 h 83"/>
                <a:gd name="T10" fmla="*/ 12 w 66"/>
                <a:gd name="T11" fmla="*/ 2 h 83"/>
                <a:gd name="T12" fmla="*/ 0 w 66"/>
                <a:gd name="T13" fmla="*/ 2 h 83"/>
                <a:gd name="T14" fmla="*/ 0 w 66"/>
                <a:gd name="T15" fmla="*/ 83 h 83"/>
                <a:gd name="T16" fmla="*/ 14 w 66"/>
                <a:gd name="T17" fmla="*/ 83 h 83"/>
                <a:gd name="T18" fmla="*/ 14 w 66"/>
                <a:gd name="T19" fmla="*/ 39 h 83"/>
                <a:gd name="T20" fmla="*/ 20 w 66"/>
                <a:gd name="T21" fmla="*/ 18 h 83"/>
                <a:gd name="T22" fmla="*/ 35 w 66"/>
                <a:gd name="T23" fmla="*/ 12 h 83"/>
                <a:gd name="T24" fmla="*/ 45 w 66"/>
                <a:gd name="T25" fmla="*/ 15 h 83"/>
                <a:gd name="T26" fmla="*/ 51 w 66"/>
                <a:gd name="T27" fmla="*/ 21 h 83"/>
                <a:gd name="T28" fmla="*/ 52 w 66"/>
                <a:gd name="T29" fmla="*/ 34 h 83"/>
                <a:gd name="T30" fmla="*/ 52 w 66"/>
                <a:gd name="T31" fmla="*/ 83 h 83"/>
                <a:gd name="T32" fmla="*/ 66 w 66"/>
                <a:gd name="T33" fmla="*/ 83 h 83"/>
                <a:gd name="T34" fmla="*/ 66 w 66"/>
                <a:gd name="T35" fmla="*/ 33 h 83"/>
                <a:gd name="T36" fmla="*/ 65 w 66"/>
                <a:gd name="T37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5" y="20"/>
                  </a:moveTo>
                  <a:cubicBezTo>
                    <a:pt x="64" y="16"/>
                    <a:pt x="63" y="13"/>
                    <a:pt x="61" y="10"/>
                  </a:cubicBez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" name="í$ľíḍê"/>
            <p:cNvSpPr/>
            <p:nvPr/>
          </p:nvSpPr>
          <p:spPr bwMode="auto">
            <a:xfrm>
              <a:off x="10800016" y="5729878"/>
              <a:ext cx="133350" cy="214313"/>
            </a:xfrm>
            <a:custGeom>
              <a:avLst/>
              <a:gdLst>
                <a:gd name="T0" fmla="*/ 59 w 72"/>
                <a:gd name="T1" fmla="*/ 2 h 116"/>
                <a:gd name="T2" fmla="*/ 59 w 72"/>
                <a:gd name="T3" fmla="*/ 12 h 116"/>
                <a:gd name="T4" fmla="*/ 35 w 72"/>
                <a:gd name="T5" fmla="*/ 0 h 116"/>
                <a:gd name="T6" fmla="*/ 16 w 72"/>
                <a:gd name="T7" fmla="*/ 6 h 116"/>
                <a:gd name="T8" fmla="*/ 4 w 72"/>
                <a:gd name="T9" fmla="*/ 21 h 116"/>
                <a:gd name="T10" fmla="*/ 0 w 72"/>
                <a:gd name="T11" fmla="*/ 42 h 116"/>
                <a:gd name="T12" fmla="*/ 9 w 72"/>
                <a:gd name="T13" fmla="*/ 71 h 116"/>
                <a:gd name="T14" fmla="*/ 35 w 72"/>
                <a:gd name="T15" fmla="*/ 83 h 116"/>
                <a:gd name="T16" fmla="*/ 58 w 72"/>
                <a:gd name="T17" fmla="*/ 73 h 116"/>
                <a:gd name="T18" fmla="*/ 57 w 72"/>
                <a:gd name="T19" fmla="*/ 90 h 116"/>
                <a:gd name="T20" fmla="*/ 49 w 72"/>
                <a:gd name="T21" fmla="*/ 101 h 116"/>
                <a:gd name="T22" fmla="*/ 35 w 72"/>
                <a:gd name="T23" fmla="*/ 105 h 116"/>
                <a:gd name="T24" fmla="*/ 21 w 72"/>
                <a:gd name="T25" fmla="*/ 101 h 116"/>
                <a:gd name="T26" fmla="*/ 16 w 72"/>
                <a:gd name="T27" fmla="*/ 92 h 116"/>
                <a:gd name="T28" fmla="*/ 3 w 72"/>
                <a:gd name="T29" fmla="*/ 90 h 116"/>
                <a:gd name="T30" fmla="*/ 11 w 72"/>
                <a:gd name="T31" fmla="*/ 110 h 116"/>
                <a:gd name="T32" fmla="*/ 35 w 72"/>
                <a:gd name="T33" fmla="*/ 116 h 116"/>
                <a:gd name="T34" fmla="*/ 55 w 72"/>
                <a:gd name="T35" fmla="*/ 112 h 116"/>
                <a:gd name="T36" fmla="*/ 68 w 72"/>
                <a:gd name="T37" fmla="*/ 99 h 116"/>
                <a:gd name="T38" fmla="*/ 72 w 72"/>
                <a:gd name="T39" fmla="*/ 72 h 116"/>
                <a:gd name="T40" fmla="*/ 72 w 72"/>
                <a:gd name="T41" fmla="*/ 2 h 116"/>
                <a:gd name="T42" fmla="*/ 59 w 72"/>
                <a:gd name="T43" fmla="*/ 2 h 116"/>
                <a:gd name="T44" fmla="*/ 52 w 72"/>
                <a:gd name="T45" fmla="*/ 65 h 116"/>
                <a:gd name="T46" fmla="*/ 36 w 72"/>
                <a:gd name="T47" fmla="*/ 72 h 116"/>
                <a:gd name="T48" fmla="*/ 20 w 72"/>
                <a:gd name="T49" fmla="*/ 65 h 116"/>
                <a:gd name="T50" fmla="*/ 14 w 72"/>
                <a:gd name="T51" fmla="*/ 41 h 116"/>
                <a:gd name="T52" fmla="*/ 20 w 72"/>
                <a:gd name="T53" fmla="*/ 19 h 116"/>
                <a:gd name="T54" fmla="*/ 36 w 72"/>
                <a:gd name="T55" fmla="*/ 12 h 116"/>
                <a:gd name="T56" fmla="*/ 52 w 72"/>
                <a:gd name="T57" fmla="*/ 19 h 116"/>
                <a:gd name="T58" fmla="*/ 59 w 72"/>
                <a:gd name="T59" fmla="*/ 42 h 116"/>
                <a:gd name="T60" fmla="*/ 52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2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53" y="4"/>
                    <a:pt x="45" y="0"/>
                    <a:pt x="35" y="0"/>
                  </a:cubicBezTo>
                  <a:cubicBezTo>
                    <a:pt x="28" y="0"/>
                    <a:pt x="22" y="2"/>
                    <a:pt x="16" y="6"/>
                  </a:cubicBezTo>
                  <a:cubicBezTo>
                    <a:pt x="11" y="9"/>
                    <a:pt x="7" y="14"/>
                    <a:pt x="4" y="21"/>
                  </a:cubicBezTo>
                  <a:cubicBezTo>
                    <a:pt x="1" y="27"/>
                    <a:pt x="0" y="34"/>
                    <a:pt x="0" y="42"/>
                  </a:cubicBezTo>
                  <a:cubicBezTo>
                    <a:pt x="0" y="53"/>
                    <a:pt x="3" y="63"/>
                    <a:pt x="9" y="71"/>
                  </a:cubicBezTo>
                  <a:cubicBezTo>
                    <a:pt x="15" y="79"/>
                    <a:pt x="24" y="83"/>
                    <a:pt x="35" y="83"/>
                  </a:cubicBezTo>
                  <a:cubicBezTo>
                    <a:pt x="44" y="83"/>
                    <a:pt x="51" y="80"/>
                    <a:pt x="58" y="73"/>
                  </a:cubicBezTo>
                  <a:cubicBezTo>
                    <a:pt x="58" y="82"/>
                    <a:pt x="57" y="88"/>
                    <a:pt x="57" y="90"/>
                  </a:cubicBezTo>
                  <a:cubicBezTo>
                    <a:pt x="55" y="95"/>
                    <a:pt x="53" y="99"/>
                    <a:pt x="49" y="101"/>
                  </a:cubicBezTo>
                  <a:cubicBezTo>
                    <a:pt x="46" y="104"/>
                    <a:pt x="41" y="105"/>
                    <a:pt x="35" y="105"/>
                  </a:cubicBezTo>
                  <a:cubicBezTo>
                    <a:pt x="29" y="105"/>
                    <a:pt x="24" y="104"/>
                    <a:pt x="21" y="101"/>
                  </a:cubicBezTo>
                  <a:cubicBezTo>
                    <a:pt x="18" y="99"/>
                    <a:pt x="17" y="96"/>
                    <a:pt x="16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" y="99"/>
                    <a:pt x="5" y="105"/>
                    <a:pt x="11" y="110"/>
                  </a:cubicBezTo>
                  <a:cubicBezTo>
                    <a:pt x="17" y="114"/>
                    <a:pt x="25" y="116"/>
                    <a:pt x="35" y="116"/>
                  </a:cubicBezTo>
                  <a:cubicBezTo>
                    <a:pt x="43" y="116"/>
                    <a:pt x="50" y="115"/>
                    <a:pt x="55" y="112"/>
                  </a:cubicBezTo>
                  <a:cubicBezTo>
                    <a:pt x="61" y="109"/>
                    <a:pt x="65" y="104"/>
                    <a:pt x="68" y="99"/>
                  </a:cubicBezTo>
                  <a:cubicBezTo>
                    <a:pt x="70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59" y="2"/>
                  </a:lnTo>
                  <a:close/>
                  <a:moveTo>
                    <a:pt x="52" y="65"/>
                  </a:moveTo>
                  <a:cubicBezTo>
                    <a:pt x="48" y="69"/>
                    <a:pt x="43" y="72"/>
                    <a:pt x="36" y="72"/>
                  </a:cubicBezTo>
                  <a:cubicBezTo>
                    <a:pt x="30" y="72"/>
                    <a:pt x="25" y="69"/>
                    <a:pt x="20" y="65"/>
                  </a:cubicBezTo>
                  <a:cubicBezTo>
                    <a:pt x="16" y="60"/>
                    <a:pt x="14" y="52"/>
                    <a:pt x="14" y="41"/>
                  </a:cubicBezTo>
                  <a:cubicBezTo>
                    <a:pt x="14" y="31"/>
                    <a:pt x="16" y="24"/>
                    <a:pt x="20" y="19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42" y="12"/>
                    <a:pt x="48" y="14"/>
                    <a:pt x="52" y="19"/>
                  </a:cubicBezTo>
                  <a:cubicBezTo>
                    <a:pt x="56" y="24"/>
                    <a:pt x="59" y="32"/>
                    <a:pt x="59" y="42"/>
                  </a:cubicBezTo>
                  <a:cubicBezTo>
                    <a:pt x="59" y="52"/>
                    <a:pt x="57" y="60"/>
                    <a:pt x="5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" name="î$1ïḍè"/>
            <p:cNvSpPr/>
            <p:nvPr/>
          </p:nvSpPr>
          <p:spPr bwMode="auto">
            <a:xfrm>
              <a:off x="5231066" y="5675903"/>
              <a:ext cx="161925" cy="211138"/>
            </a:xfrm>
            <a:custGeom>
              <a:avLst/>
              <a:gdLst>
                <a:gd name="T0" fmla="*/ 73 w 88"/>
                <a:gd name="T1" fmla="*/ 65 h 114"/>
                <a:gd name="T2" fmla="*/ 66 w 88"/>
                <a:gd name="T3" fmla="*/ 93 h 114"/>
                <a:gd name="T4" fmla="*/ 43 w 88"/>
                <a:gd name="T5" fmla="*/ 101 h 114"/>
                <a:gd name="T6" fmla="*/ 27 w 88"/>
                <a:gd name="T7" fmla="*/ 97 h 114"/>
                <a:gd name="T8" fmla="*/ 17 w 88"/>
                <a:gd name="T9" fmla="*/ 86 h 114"/>
                <a:gd name="T10" fmla="*/ 15 w 88"/>
                <a:gd name="T11" fmla="*/ 65 h 114"/>
                <a:gd name="T12" fmla="*/ 15 w 88"/>
                <a:gd name="T13" fmla="*/ 0 h 114"/>
                <a:gd name="T14" fmla="*/ 0 w 88"/>
                <a:gd name="T15" fmla="*/ 0 h 114"/>
                <a:gd name="T16" fmla="*/ 0 w 88"/>
                <a:gd name="T17" fmla="*/ 65 h 114"/>
                <a:gd name="T18" fmla="*/ 4 w 88"/>
                <a:gd name="T19" fmla="*/ 93 h 114"/>
                <a:gd name="T20" fmla="*/ 18 w 88"/>
                <a:gd name="T21" fmla="*/ 109 h 114"/>
                <a:gd name="T22" fmla="*/ 44 w 88"/>
                <a:gd name="T23" fmla="*/ 114 h 114"/>
                <a:gd name="T24" fmla="*/ 70 w 88"/>
                <a:gd name="T25" fmla="*/ 108 h 114"/>
                <a:gd name="T26" fmla="*/ 84 w 88"/>
                <a:gd name="T27" fmla="*/ 92 h 114"/>
                <a:gd name="T28" fmla="*/ 88 w 88"/>
                <a:gd name="T29" fmla="*/ 65 h 114"/>
                <a:gd name="T30" fmla="*/ 88 w 88"/>
                <a:gd name="T31" fmla="*/ 0 h 114"/>
                <a:gd name="T32" fmla="*/ 73 w 88"/>
                <a:gd name="T33" fmla="*/ 0 h 114"/>
                <a:gd name="T34" fmla="*/ 73 w 88"/>
                <a:gd name="T35" fmla="*/ 6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14">
                  <a:moveTo>
                    <a:pt x="73" y="65"/>
                  </a:moveTo>
                  <a:cubicBezTo>
                    <a:pt x="73" y="79"/>
                    <a:pt x="71" y="88"/>
                    <a:pt x="66" y="93"/>
                  </a:cubicBezTo>
                  <a:cubicBezTo>
                    <a:pt x="62" y="98"/>
                    <a:pt x="54" y="101"/>
                    <a:pt x="43" y="101"/>
                  </a:cubicBezTo>
                  <a:cubicBezTo>
                    <a:pt x="37" y="101"/>
                    <a:pt x="31" y="100"/>
                    <a:pt x="27" y="97"/>
                  </a:cubicBezTo>
                  <a:cubicBezTo>
                    <a:pt x="22" y="95"/>
                    <a:pt x="19" y="91"/>
                    <a:pt x="17" y="86"/>
                  </a:cubicBezTo>
                  <a:cubicBezTo>
                    <a:pt x="16" y="82"/>
                    <a:pt x="15" y="75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1" y="86"/>
                    <a:pt x="4" y="93"/>
                  </a:cubicBezTo>
                  <a:cubicBezTo>
                    <a:pt x="7" y="100"/>
                    <a:pt x="12" y="105"/>
                    <a:pt x="18" y="109"/>
                  </a:cubicBezTo>
                  <a:cubicBezTo>
                    <a:pt x="25" y="112"/>
                    <a:pt x="34" y="114"/>
                    <a:pt x="44" y="114"/>
                  </a:cubicBezTo>
                  <a:cubicBezTo>
                    <a:pt x="55" y="114"/>
                    <a:pt x="64" y="112"/>
                    <a:pt x="70" y="108"/>
                  </a:cubicBezTo>
                  <a:cubicBezTo>
                    <a:pt x="77" y="104"/>
                    <a:pt x="82" y="98"/>
                    <a:pt x="84" y="92"/>
                  </a:cubicBezTo>
                  <a:cubicBezTo>
                    <a:pt x="87" y="85"/>
                    <a:pt x="88" y="76"/>
                    <a:pt x="88" y="6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7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" name="ïṡļîḑê"/>
            <p:cNvSpPr/>
            <p:nvPr/>
          </p:nvSpPr>
          <p:spPr bwMode="auto">
            <a:xfrm>
              <a:off x="5435853" y="5729878"/>
              <a:ext cx="120650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91148" y="271818"/>
            <a:ext cx="4319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006BA8"/>
                    </a:gs>
                    <a:gs pos="44000">
                      <a:srgbClr val="1687B4"/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求实鼎新之三段内容图文页</a:t>
            </a:r>
            <a:endParaRPr lang="zh-CN" altLang="en-US" sz="2400" dirty="0">
              <a:gradFill>
                <a:gsLst>
                  <a:gs pos="0">
                    <a:srgbClr val="006BA8"/>
                  </a:gs>
                  <a:gs pos="44000">
                    <a:srgbClr val="1687B4"/>
                  </a:gs>
                  <a:gs pos="100000">
                    <a:srgbClr val="2BA3C0"/>
                  </a:gs>
                </a:gsLst>
                <a:lin ang="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119" name="图片 11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" r="84"/>
          <a:stretch>
            <a:fillRect/>
          </a:stretch>
        </p:blipFill>
        <p:spPr>
          <a:xfrm>
            <a:off x="4723130" y="2049145"/>
            <a:ext cx="2751455" cy="1804670"/>
          </a:xfrm>
          <a:custGeom>
            <a:avLst/>
            <a:gdLst>
              <a:gd name="connsiteX0" fmla="*/ 0 w 3569381"/>
              <a:gd name="connsiteY0" fmla="*/ 0 h 2341409"/>
              <a:gd name="connsiteX1" fmla="*/ 3569381 w 3569381"/>
              <a:gd name="connsiteY1" fmla="*/ 0 h 2341409"/>
              <a:gd name="connsiteX2" fmla="*/ 3569381 w 3569381"/>
              <a:gd name="connsiteY2" fmla="*/ 2341409 h 2341409"/>
              <a:gd name="connsiteX3" fmla="*/ 0 w 3569381"/>
              <a:gd name="connsiteY3" fmla="*/ 2341409 h 2341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9381" h="2341409">
                <a:moveTo>
                  <a:pt x="0" y="0"/>
                </a:moveTo>
                <a:lnTo>
                  <a:pt x="3569381" y="0"/>
                </a:lnTo>
                <a:lnTo>
                  <a:pt x="3569381" y="2341409"/>
                </a:lnTo>
                <a:lnTo>
                  <a:pt x="0" y="2341409"/>
                </a:lnTo>
                <a:close/>
              </a:path>
            </a:pathLst>
          </a:custGeom>
          <a:ln w="12700">
            <a:solidFill>
              <a:srgbClr val="006BA8"/>
            </a:solidFill>
          </a:ln>
        </p:spPr>
      </p:pic>
      <p:sp>
        <p:nvSpPr>
          <p:cNvPr id="122" name="文本框 121"/>
          <p:cNvSpPr txBox="1"/>
          <p:nvPr>
            <p:custDataLst>
              <p:tags r:id="rId3"/>
            </p:custDataLst>
          </p:nvPr>
        </p:nvSpPr>
        <p:spPr>
          <a:xfrm>
            <a:off x="6074410" y="3515360"/>
            <a:ext cx="1400175" cy="338455"/>
          </a:xfrm>
          <a:prstGeom prst="rect">
            <a:avLst/>
          </a:prstGeom>
          <a:gradFill>
            <a:gsLst>
              <a:gs pos="0">
                <a:srgbClr val="005B94"/>
              </a:gs>
              <a:gs pos="100000">
                <a:srgbClr val="4EB7DA"/>
              </a:gs>
            </a:gsLst>
            <a:lin ang="540000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r>
              <a: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百炼成钢</a:t>
            </a:r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124" name="图片 12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" b="113"/>
          <a:stretch>
            <a:fillRect/>
          </a:stretch>
        </p:blipFill>
        <p:spPr>
          <a:xfrm>
            <a:off x="1357110" y="2047400"/>
            <a:ext cx="2757036" cy="1808534"/>
          </a:xfrm>
          <a:custGeom>
            <a:avLst/>
            <a:gdLst>
              <a:gd name="connsiteX0" fmla="*/ 0 w 3569381"/>
              <a:gd name="connsiteY0" fmla="*/ 0 h 2341409"/>
              <a:gd name="connsiteX1" fmla="*/ 3569381 w 3569381"/>
              <a:gd name="connsiteY1" fmla="*/ 0 h 2341409"/>
              <a:gd name="connsiteX2" fmla="*/ 3569381 w 3569381"/>
              <a:gd name="connsiteY2" fmla="*/ 2341409 h 2341409"/>
              <a:gd name="connsiteX3" fmla="*/ 0 w 3569381"/>
              <a:gd name="connsiteY3" fmla="*/ 2341409 h 2341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9381" h="2341409">
                <a:moveTo>
                  <a:pt x="0" y="0"/>
                </a:moveTo>
                <a:lnTo>
                  <a:pt x="3569381" y="0"/>
                </a:lnTo>
                <a:lnTo>
                  <a:pt x="3569381" y="2341409"/>
                </a:lnTo>
                <a:lnTo>
                  <a:pt x="0" y="2341409"/>
                </a:lnTo>
                <a:close/>
              </a:path>
            </a:pathLst>
          </a:custGeom>
          <a:ln w="12700">
            <a:solidFill>
              <a:srgbClr val="006BA8"/>
            </a:solidFill>
          </a:ln>
        </p:spPr>
      </p:pic>
      <p:pic>
        <p:nvPicPr>
          <p:cNvPr id="129" name="图片 12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096250" y="2056765"/>
            <a:ext cx="2753995" cy="1803400"/>
          </a:xfrm>
          <a:custGeom>
            <a:avLst/>
            <a:gdLst>
              <a:gd name="connsiteX0" fmla="*/ 0 w 3569381"/>
              <a:gd name="connsiteY0" fmla="*/ 0 h 2341409"/>
              <a:gd name="connsiteX1" fmla="*/ 3569381 w 3569381"/>
              <a:gd name="connsiteY1" fmla="*/ 0 h 2341409"/>
              <a:gd name="connsiteX2" fmla="*/ 3569381 w 3569381"/>
              <a:gd name="connsiteY2" fmla="*/ 2341409 h 2341409"/>
              <a:gd name="connsiteX3" fmla="*/ 0 w 3569381"/>
              <a:gd name="connsiteY3" fmla="*/ 2341409 h 2341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9381" h="2341409">
                <a:moveTo>
                  <a:pt x="0" y="0"/>
                </a:moveTo>
                <a:lnTo>
                  <a:pt x="3569381" y="0"/>
                </a:lnTo>
                <a:lnTo>
                  <a:pt x="3569381" y="2341409"/>
                </a:lnTo>
                <a:lnTo>
                  <a:pt x="0" y="2341409"/>
                </a:lnTo>
                <a:close/>
              </a:path>
            </a:pathLst>
          </a:custGeom>
          <a:ln w="12700">
            <a:solidFill>
              <a:srgbClr val="006BA8"/>
            </a:solidFill>
          </a:ln>
        </p:spPr>
      </p:pic>
      <p:sp>
        <p:nvSpPr>
          <p:cNvPr id="132" name="文本框 131"/>
          <p:cNvSpPr txBox="1"/>
          <p:nvPr>
            <p:custDataLst>
              <p:tags r:id="rId8"/>
            </p:custDataLst>
          </p:nvPr>
        </p:nvSpPr>
        <p:spPr>
          <a:xfrm>
            <a:off x="9450705" y="3531235"/>
            <a:ext cx="1400175" cy="338455"/>
          </a:xfrm>
          <a:prstGeom prst="rect">
            <a:avLst/>
          </a:prstGeom>
          <a:gradFill>
            <a:gsLst>
              <a:gs pos="0">
                <a:srgbClr val="005B94"/>
              </a:gs>
              <a:gs pos="100000">
                <a:srgbClr val="4EB7DA"/>
              </a:gs>
            </a:gsLst>
            <a:lin ang="540000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r>
              <a: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学院路</a:t>
            </a:r>
            <a:r>
              <a:rPr lang="en-US" altLang="zh-CN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30</a:t>
            </a:r>
            <a:r>
              <a: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号</a:t>
            </a:r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33" name="文本框 132"/>
          <p:cNvSpPr txBox="1"/>
          <p:nvPr>
            <p:custDataLst>
              <p:tags r:id="rId9"/>
            </p:custDataLst>
          </p:nvPr>
        </p:nvSpPr>
        <p:spPr>
          <a:xfrm>
            <a:off x="1357110" y="4667884"/>
            <a:ext cx="2757036" cy="307777"/>
          </a:xfrm>
          <a:prstGeom prst="rect">
            <a:avLst/>
          </a:prstGeom>
          <a:gradFill flip="none" rotWithShape="1">
            <a:gsLst>
              <a:gs pos="0">
                <a:srgbClr val="005B94"/>
              </a:gs>
              <a:gs pos="100000">
                <a:srgbClr val="4EB7D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14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I LOVE USTB</a:t>
            </a:r>
            <a:endParaRPr lang="zh-CN" altLang="en-US" sz="14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34" name="文本框 133"/>
          <p:cNvSpPr txBox="1"/>
          <p:nvPr>
            <p:custDataLst>
              <p:tags r:id="rId10"/>
            </p:custDataLst>
          </p:nvPr>
        </p:nvSpPr>
        <p:spPr>
          <a:xfrm>
            <a:off x="1357110" y="5007748"/>
            <a:ext cx="2713722" cy="951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rgbClr val="005B94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“求实”，意为坚持从实际出发、通过客观冷静的研究探求对客观事物的正确认知，代表了学校恪守学术规律、追求科学真理的价值取向。</a:t>
            </a:r>
            <a:endParaRPr lang="zh-CN" altLang="en-US" sz="1100" dirty="0">
              <a:solidFill>
                <a:srgbClr val="005B94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135" name="文本框 134"/>
          <p:cNvSpPr txBox="1"/>
          <p:nvPr>
            <p:custDataLst>
              <p:tags r:id="rId11"/>
            </p:custDataLst>
          </p:nvPr>
        </p:nvSpPr>
        <p:spPr>
          <a:xfrm>
            <a:off x="4717482" y="4667884"/>
            <a:ext cx="2757036" cy="307777"/>
          </a:xfrm>
          <a:prstGeom prst="rect">
            <a:avLst/>
          </a:prstGeom>
          <a:gradFill flip="none" rotWithShape="1">
            <a:gsLst>
              <a:gs pos="0">
                <a:srgbClr val="005B94"/>
              </a:gs>
              <a:gs pos="100000">
                <a:srgbClr val="4EB7D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dirty="0"/>
              <a:t>I LOVE USTB</a:t>
            </a:r>
            <a:endParaRPr lang="zh-CN" altLang="en-US" dirty="0"/>
          </a:p>
        </p:txBody>
      </p:sp>
      <p:sp>
        <p:nvSpPr>
          <p:cNvPr id="136" name="文本框 135"/>
          <p:cNvSpPr txBox="1"/>
          <p:nvPr>
            <p:custDataLst>
              <p:tags r:id="rId12"/>
            </p:custDataLst>
          </p:nvPr>
        </p:nvSpPr>
        <p:spPr>
          <a:xfrm>
            <a:off x="4788310" y="5007748"/>
            <a:ext cx="2615380" cy="951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rgbClr val="005B94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“鼎新”，语出</a:t>
            </a:r>
            <a:r>
              <a:rPr lang="en-US" altLang="zh-CN" sz="1100" dirty="0">
                <a:solidFill>
                  <a:srgbClr val="005B94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《</a:t>
            </a:r>
            <a:r>
              <a:rPr lang="zh-CN" altLang="en-US" sz="1100" dirty="0">
                <a:solidFill>
                  <a:srgbClr val="005B94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周易</a:t>
            </a:r>
            <a:r>
              <a:rPr lang="en-US" altLang="zh-CN" sz="1100" dirty="0">
                <a:solidFill>
                  <a:srgbClr val="005B94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·</a:t>
            </a:r>
            <a:r>
              <a:rPr lang="zh-CN" altLang="en-US" sz="1100" dirty="0">
                <a:solidFill>
                  <a:srgbClr val="005B94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杂卦</a:t>
            </a:r>
            <a:r>
              <a:rPr lang="en-US" altLang="zh-CN" sz="1100" dirty="0">
                <a:solidFill>
                  <a:srgbClr val="005B94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》“</a:t>
            </a:r>
            <a:r>
              <a:rPr lang="zh-CN" altLang="en-US" sz="1100" dirty="0">
                <a:solidFill>
                  <a:srgbClr val="005B94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鼎，取新也”，意为树立新的标准、风气等，体现了学校坚持与时俱进、不断开拓创新的精神特征</a:t>
            </a:r>
            <a:r>
              <a:rPr lang="zh-CN" altLang="en-US" sz="11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。</a:t>
            </a:r>
            <a:endParaRPr lang="zh-CN" altLang="en-US" sz="1100" dirty="0">
              <a:gradFill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679E4">
                      <a:lumMod val="92000"/>
                      <a:lumOff val="8000"/>
                    </a:srgbClr>
                  </a:gs>
                </a:gsLst>
                <a:lin ang="5400000" scaled="1"/>
              </a:gra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137" name="文本框 136"/>
          <p:cNvSpPr txBox="1"/>
          <p:nvPr>
            <p:custDataLst>
              <p:tags r:id="rId13"/>
            </p:custDataLst>
          </p:nvPr>
        </p:nvSpPr>
        <p:spPr>
          <a:xfrm>
            <a:off x="8080861" y="4667884"/>
            <a:ext cx="2757036" cy="307777"/>
          </a:xfrm>
          <a:prstGeom prst="rect">
            <a:avLst/>
          </a:prstGeom>
          <a:gradFill flip="none" rotWithShape="1">
            <a:gsLst>
              <a:gs pos="0">
                <a:srgbClr val="005B94"/>
              </a:gs>
              <a:gs pos="100000">
                <a:srgbClr val="4EB7D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dirty="0"/>
              <a:t>I LOVE USTB</a:t>
            </a:r>
            <a:endParaRPr lang="zh-CN" altLang="en-US" dirty="0"/>
          </a:p>
        </p:txBody>
      </p:sp>
      <p:sp>
        <p:nvSpPr>
          <p:cNvPr id="143" name="文本框 142"/>
          <p:cNvSpPr txBox="1"/>
          <p:nvPr>
            <p:custDataLst>
              <p:tags r:id="rId14"/>
            </p:custDataLst>
          </p:nvPr>
        </p:nvSpPr>
        <p:spPr>
          <a:xfrm>
            <a:off x="2713971" y="3515540"/>
            <a:ext cx="1400175" cy="338554"/>
          </a:xfrm>
          <a:prstGeom prst="rect">
            <a:avLst/>
          </a:prstGeom>
          <a:gradFill>
            <a:gsLst>
              <a:gs pos="0">
                <a:srgbClr val="005B94"/>
              </a:gs>
              <a:gs pos="100000">
                <a:srgbClr val="4EB7DA"/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银杏大道</a:t>
            </a:r>
            <a:endParaRPr lang="zh-CN" altLang="en-US" sz="16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2" name="文本框 41"/>
          <p:cNvSpPr txBox="1"/>
          <p:nvPr>
            <p:custDataLst>
              <p:tags r:id="rId15"/>
            </p:custDataLst>
          </p:nvPr>
        </p:nvSpPr>
        <p:spPr>
          <a:xfrm>
            <a:off x="7979430" y="5007748"/>
            <a:ext cx="2858468" cy="1171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rgbClr val="005B94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“求实鼎新”合并使用，既是对学校“学风严谨、崇尚实践”优良传统的传承，也是对全体北科大人实事求是、敢为人先、勇于创新的激励和号召，更是学校深化改革、科学发展、不断铸就新辉煌的有力宣言。</a:t>
            </a:r>
            <a:endParaRPr lang="zh-CN" altLang="en-US" sz="1100" dirty="0">
              <a:solidFill>
                <a:srgbClr val="005B94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grpSp>
        <p:nvGrpSpPr>
          <p:cNvPr id="3" name="组合 2"/>
          <p:cNvGrpSpPr/>
          <p:nvPr>
            <p:custDataLst>
              <p:tags r:id="rId16"/>
            </p:custDataLst>
          </p:nvPr>
        </p:nvGrpSpPr>
        <p:grpSpPr>
          <a:xfrm>
            <a:off x="2543810" y="4297045"/>
            <a:ext cx="340360" cy="354330"/>
            <a:chOff x="4006" y="6767"/>
            <a:chExt cx="536" cy="558"/>
          </a:xfrm>
        </p:grpSpPr>
        <p:sp>
          <p:nvSpPr>
            <p:cNvPr id="57" name="îŝľîḓê"/>
            <p:cNvSpPr/>
            <p:nvPr>
              <p:custDataLst>
                <p:tags r:id="rId17"/>
              </p:custDataLst>
            </p:nvPr>
          </p:nvSpPr>
          <p:spPr bwMode="auto">
            <a:xfrm>
              <a:off x="4079" y="6971"/>
              <a:ext cx="81" cy="148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8" name="íṣlíḑe"/>
            <p:cNvSpPr/>
            <p:nvPr>
              <p:custDataLst>
                <p:tags r:id="rId18"/>
              </p:custDataLst>
            </p:nvPr>
          </p:nvSpPr>
          <p:spPr bwMode="auto">
            <a:xfrm>
              <a:off x="4174" y="6967"/>
              <a:ext cx="94" cy="152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9" name="îSḻide"/>
            <p:cNvSpPr/>
            <p:nvPr>
              <p:custDataLst>
                <p:tags r:id="rId19"/>
              </p:custDataLst>
            </p:nvPr>
          </p:nvSpPr>
          <p:spPr bwMode="auto">
            <a:xfrm>
              <a:off x="4275" y="6968"/>
              <a:ext cx="80" cy="153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0" name="iṣlîḋè"/>
            <p:cNvSpPr/>
            <p:nvPr>
              <p:custDataLst>
                <p:tags r:id="rId20"/>
              </p:custDataLst>
            </p:nvPr>
          </p:nvSpPr>
          <p:spPr bwMode="auto">
            <a:xfrm>
              <a:off x="4365" y="6970"/>
              <a:ext cx="102" cy="147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1" name="îŝ1ide"/>
            <p:cNvSpPr/>
            <p:nvPr>
              <p:custDataLst>
                <p:tags r:id="rId21"/>
              </p:custDataLst>
            </p:nvPr>
          </p:nvSpPr>
          <p:spPr bwMode="auto">
            <a:xfrm>
              <a:off x="4006" y="6767"/>
              <a:ext cx="537" cy="559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2" name="í$ḻíde"/>
            <p:cNvSpPr/>
            <p:nvPr>
              <p:custDataLst>
                <p:tags r:id="rId22"/>
              </p:custDataLst>
            </p:nvPr>
          </p:nvSpPr>
          <p:spPr bwMode="auto">
            <a:xfrm>
              <a:off x="4100" y="6902"/>
              <a:ext cx="348" cy="18"/>
            </a:xfrm>
            <a:prstGeom prst="rect">
              <a:avLst/>
            </a:pr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4" name="组合 3"/>
          <p:cNvGrpSpPr/>
          <p:nvPr>
            <p:custDataLst>
              <p:tags r:id="rId23"/>
            </p:custDataLst>
          </p:nvPr>
        </p:nvGrpSpPr>
        <p:grpSpPr>
          <a:xfrm>
            <a:off x="5904230" y="4297045"/>
            <a:ext cx="340360" cy="354330"/>
            <a:chOff x="9298" y="6767"/>
            <a:chExt cx="536" cy="558"/>
          </a:xfrm>
        </p:grpSpPr>
        <p:sp>
          <p:nvSpPr>
            <p:cNvPr id="64" name="îŝľîḓê"/>
            <p:cNvSpPr/>
            <p:nvPr>
              <p:custDataLst>
                <p:tags r:id="rId24"/>
              </p:custDataLst>
            </p:nvPr>
          </p:nvSpPr>
          <p:spPr bwMode="auto">
            <a:xfrm>
              <a:off x="9371" y="6971"/>
              <a:ext cx="81" cy="148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5" name="íṣlíḑe"/>
            <p:cNvSpPr/>
            <p:nvPr>
              <p:custDataLst>
                <p:tags r:id="rId25"/>
              </p:custDataLst>
            </p:nvPr>
          </p:nvSpPr>
          <p:spPr bwMode="auto">
            <a:xfrm>
              <a:off x="9466" y="6967"/>
              <a:ext cx="94" cy="152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6" name="îSḻide"/>
            <p:cNvSpPr/>
            <p:nvPr>
              <p:custDataLst>
                <p:tags r:id="rId26"/>
              </p:custDataLst>
            </p:nvPr>
          </p:nvSpPr>
          <p:spPr bwMode="auto">
            <a:xfrm>
              <a:off x="9567" y="6968"/>
              <a:ext cx="80" cy="153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7" name="iṣlîḋè"/>
            <p:cNvSpPr/>
            <p:nvPr>
              <p:custDataLst>
                <p:tags r:id="rId27"/>
              </p:custDataLst>
            </p:nvPr>
          </p:nvSpPr>
          <p:spPr bwMode="auto">
            <a:xfrm>
              <a:off x="9657" y="6970"/>
              <a:ext cx="102" cy="147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8" name="îŝ1ide"/>
            <p:cNvSpPr/>
            <p:nvPr>
              <p:custDataLst>
                <p:tags r:id="rId28"/>
              </p:custDataLst>
            </p:nvPr>
          </p:nvSpPr>
          <p:spPr bwMode="auto">
            <a:xfrm>
              <a:off x="9298" y="6767"/>
              <a:ext cx="537" cy="559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9" name="í$ḻíde"/>
            <p:cNvSpPr/>
            <p:nvPr>
              <p:custDataLst>
                <p:tags r:id="rId29"/>
              </p:custDataLst>
            </p:nvPr>
          </p:nvSpPr>
          <p:spPr bwMode="auto">
            <a:xfrm>
              <a:off x="9392" y="6902"/>
              <a:ext cx="348" cy="18"/>
            </a:xfrm>
            <a:prstGeom prst="rect">
              <a:avLst/>
            </a:pr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5" name="组合 4"/>
          <p:cNvGrpSpPr/>
          <p:nvPr>
            <p:custDataLst>
              <p:tags r:id="rId30"/>
            </p:custDataLst>
          </p:nvPr>
        </p:nvGrpSpPr>
        <p:grpSpPr>
          <a:xfrm>
            <a:off x="9237980" y="4297045"/>
            <a:ext cx="340360" cy="354330"/>
            <a:chOff x="14548" y="6767"/>
            <a:chExt cx="536" cy="558"/>
          </a:xfrm>
        </p:grpSpPr>
        <p:sp>
          <p:nvSpPr>
            <p:cNvPr id="71" name="îŝľîḓê"/>
            <p:cNvSpPr/>
            <p:nvPr>
              <p:custDataLst>
                <p:tags r:id="rId31"/>
              </p:custDataLst>
            </p:nvPr>
          </p:nvSpPr>
          <p:spPr bwMode="auto">
            <a:xfrm>
              <a:off x="14622" y="6971"/>
              <a:ext cx="81" cy="148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2" name="íṣlíḑe"/>
            <p:cNvSpPr/>
            <p:nvPr>
              <p:custDataLst>
                <p:tags r:id="rId32"/>
              </p:custDataLst>
            </p:nvPr>
          </p:nvSpPr>
          <p:spPr bwMode="auto">
            <a:xfrm>
              <a:off x="14717" y="6967"/>
              <a:ext cx="94" cy="152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3" name="îSḻide"/>
            <p:cNvSpPr/>
            <p:nvPr>
              <p:custDataLst>
                <p:tags r:id="rId33"/>
              </p:custDataLst>
            </p:nvPr>
          </p:nvSpPr>
          <p:spPr bwMode="auto">
            <a:xfrm>
              <a:off x="14818" y="6968"/>
              <a:ext cx="80" cy="153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4" name="iṣlîḋè"/>
            <p:cNvSpPr/>
            <p:nvPr>
              <p:custDataLst>
                <p:tags r:id="rId34"/>
              </p:custDataLst>
            </p:nvPr>
          </p:nvSpPr>
          <p:spPr bwMode="auto">
            <a:xfrm>
              <a:off x="14908" y="6970"/>
              <a:ext cx="102" cy="147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" name="îŝ1ide"/>
            <p:cNvSpPr/>
            <p:nvPr>
              <p:custDataLst>
                <p:tags r:id="rId35"/>
              </p:custDataLst>
            </p:nvPr>
          </p:nvSpPr>
          <p:spPr bwMode="auto">
            <a:xfrm>
              <a:off x="14548" y="6767"/>
              <a:ext cx="537" cy="559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" name="í$ḻíde"/>
            <p:cNvSpPr/>
            <p:nvPr>
              <p:custDataLst>
                <p:tags r:id="rId36"/>
              </p:custDataLst>
            </p:nvPr>
          </p:nvSpPr>
          <p:spPr bwMode="auto">
            <a:xfrm>
              <a:off x="14643" y="6902"/>
              <a:ext cx="348" cy="18"/>
            </a:xfrm>
            <a:prstGeom prst="rect">
              <a:avLst/>
            </a:pr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91149" y="271818"/>
            <a:ext cx="44024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33000">
                      <a:srgbClr val="005B94"/>
                    </a:gs>
                    <a:gs pos="100000">
                      <a:srgbClr val="4EB7DA"/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求实鼎新之三图内容图文页</a:t>
            </a:r>
            <a:endParaRPr lang="zh-CN" altLang="en-US" sz="2400" dirty="0">
              <a:gradFill>
                <a:gsLst>
                  <a:gs pos="33000">
                    <a:srgbClr val="005B94"/>
                  </a:gs>
                  <a:gs pos="100000">
                    <a:srgbClr val="4EB7DA"/>
                  </a:gs>
                </a:gsLst>
                <a:lin ang="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54" r="21954"/>
          <a:stretch>
            <a:fillRect/>
          </a:stretch>
        </p:blipFill>
        <p:spPr>
          <a:xfrm>
            <a:off x="3396343" y="1864132"/>
            <a:ext cx="1944914" cy="1944914"/>
          </a:xfrm>
          <a:custGeom>
            <a:avLst/>
            <a:gdLst>
              <a:gd name="connsiteX0" fmla="*/ 1698171 w 3396342"/>
              <a:gd name="connsiteY0" fmla="*/ 0 h 3396342"/>
              <a:gd name="connsiteX1" fmla="*/ 3396342 w 3396342"/>
              <a:gd name="connsiteY1" fmla="*/ 1698171 h 3396342"/>
              <a:gd name="connsiteX2" fmla="*/ 1698171 w 3396342"/>
              <a:gd name="connsiteY2" fmla="*/ 3396342 h 3396342"/>
              <a:gd name="connsiteX3" fmla="*/ 0 w 3396342"/>
              <a:gd name="connsiteY3" fmla="*/ 1698171 h 3396342"/>
              <a:gd name="connsiteX4" fmla="*/ 1698171 w 3396342"/>
              <a:gd name="connsiteY4" fmla="*/ 0 h 3396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6342" h="3396342">
                <a:moveTo>
                  <a:pt x="1698171" y="0"/>
                </a:moveTo>
                <a:cubicBezTo>
                  <a:pt x="2636045" y="0"/>
                  <a:pt x="3396342" y="760297"/>
                  <a:pt x="3396342" y="1698171"/>
                </a:cubicBezTo>
                <a:cubicBezTo>
                  <a:pt x="3396342" y="2636045"/>
                  <a:pt x="2636045" y="3396342"/>
                  <a:pt x="1698171" y="3396342"/>
                </a:cubicBezTo>
                <a:cubicBezTo>
                  <a:pt x="760297" y="3396342"/>
                  <a:pt x="0" y="2636045"/>
                  <a:pt x="0" y="1698171"/>
                </a:cubicBezTo>
                <a:cubicBezTo>
                  <a:pt x="0" y="760297"/>
                  <a:pt x="760297" y="0"/>
                  <a:pt x="1698171" y="0"/>
                </a:cubicBezTo>
                <a:close/>
              </a:path>
            </a:pathLst>
          </a:custGeom>
          <a:blipFill>
            <a:blip r:embed="rId1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tretch>
              <a:fillRect/>
            </a:stretch>
          </a:blipFill>
          <a:ln>
            <a:solidFill>
              <a:srgbClr val="0679E4"/>
            </a:solidFill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54" r="21954"/>
          <a:stretch>
            <a:fillRect/>
          </a:stretch>
        </p:blipFill>
        <p:spPr>
          <a:xfrm>
            <a:off x="6850743" y="1851655"/>
            <a:ext cx="1944914" cy="1944914"/>
          </a:xfrm>
          <a:custGeom>
            <a:avLst/>
            <a:gdLst>
              <a:gd name="connsiteX0" fmla="*/ 1698171 w 3396342"/>
              <a:gd name="connsiteY0" fmla="*/ 0 h 3396342"/>
              <a:gd name="connsiteX1" fmla="*/ 3396342 w 3396342"/>
              <a:gd name="connsiteY1" fmla="*/ 1698171 h 3396342"/>
              <a:gd name="connsiteX2" fmla="*/ 1698171 w 3396342"/>
              <a:gd name="connsiteY2" fmla="*/ 3396342 h 3396342"/>
              <a:gd name="connsiteX3" fmla="*/ 0 w 3396342"/>
              <a:gd name="connsiteY3" fmla="*/ 1698171 h 3396342"/>
              <a:gd name="connsiteX4" fmla="*/ 1698171 w 3396342"/>
              <a:gd name="connsiteY4" fmla="*/ 0 h 3396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6342" h="3396342">
                <a:moveTo>
                  <a:pt x="1698171" y="0"/>
                </a:moveTo>
                <a:cubicBezTo>
                  <a:pt x="2636045" y="0"/>
                  <a:pt x="3396342" y="760297"/>
                  <a:pt x="3396342" y="1698171"/>
                </a:cubicBezTo>
                <a:cubicBezTo>
                  <a:pt x="3396342" y="2636045"/>
                  <a:pt x="2636045" y="3396342"/>
                  <a:pt x="1698171" y="3396342"/>
                </a:cubicBezTo>
                <a:cubicBezTo>
                  <a:pt x="760297" y="3396342"/>
                  <a:pt x="0" y="2636045"/>
                  <a:pt x="0" y="1698171"/>
                </a:cubicBezTo>
                <a:cubicBezTo>
                  <a:pt x="0" y="760297"/>
                  <a:pt x="760297" y="0"/>
                  <a:pt x="1698171" y="0"/>
                </a:cubicBezTo>
                <a:close/>
              </a:path>
            </a:pathLst>
          </a:custGeom>
          <a:ln>
            <a:solidFill>
              <a:srgbClr val="0679E4"/>
            </a:solidFill>
          </a:ln>
        </p:spPr>
      </p:pic>
      <p:sp>
        <p:nvSpPr>
          <p:cNvPr id="19" name="文本框 18"/>
          <p:cNvSpPr txBox="1"/>
          <p:nvPr/>
        </p:nvSpPr>
        <p:spPr>
          <a:xfrm>
            <a:off x="3044722" y="4431014"/>
            <a:ext cx="26481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solidFill>
                  <a:srgbClr val="006BA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School History Museum</a:t>
            </a:r>
            <a:endParaRPr lang="en-US" altLang="zh-CN" sz="1100" dirty="0">
              <a:solidFill>
                <a:srgbClr val="006BA8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531757" y="4354069"/>
            <a:ext cx="1128485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005B94"/>
                    </a:gs>
                    <a:gs pos="100000">
                      <a:srgbClr val="4EB7DA"/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校史馆</a:t>
            </a:r>
            <a:endParaRPr lang="zh-CN" altLang="en-US" sz="2400" dirty="0">
              <a:gradFill>
                <a:gsLst>
                  <a:gs pos="0">
                    <a:srgbClr val="005B94"/>
                  </a:gs>
                  <a:gs pos="100000">
                    <a:srgbClr val="4EB7DA"/>
                  </a:gs>
                </a:gsLst>
                <a:lin ang="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609616" y="4431014"/>
            <a:ext cx="25039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solidFill>
                  <a:srgbClr val="006BA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School History Museum</a:t>
            </a:r>
            <a:endParaRPr lang="en-US" altLang="zh-CN" sz="1100" dirty="0">
              <a:solidFill>
                <a:srgbClr val="006BA8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75072" y="5518291"/>
            <a:ext cx="10441854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006BA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北京科技大学于</a:t>
            </a:r>
            <a:r>
              <a:rPr lang="en-US" altLang="zh-CN" sz="1200" dirty="0">
                <a:solidFill>
                  <a:srgbClr val="006BA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1952</a:t>
            </a:r>
            <a:r>
              <a:rPr lang="zh-CN" altLang="en-US" sz="1200" dirty="0">
                <a:solidFill>
                  <a:srgbClr val="006BA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年由天津大学（原北洋大学）、清华大学等</a:t>
            </a:r>
            <a:r>
              <a:rPr lang="en-US" altLang="zh-CN" sz="1200" dirty="0">
                <a:solidFill>
                  <a:srgbClr val="006BA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6</a:t>
            </a:r>
            <a:r>
              <a:rPr lang="zh-CN" altLang="en-US" sz="1200" dirty="0">
                <a:solidFill>
                  <a:srgbClr val="006BA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所国内著名大学的矿冶系科组建而成，现已发展成为以工为主，工、理、管、文、经、法等多学科协调发展的教育部直属全国重点大学，是全国首批正式成立研究生院的高等学校之一。</a:t>
            </a:r>
            <a:endParaRPr lang="zh-CN" altLang="en-US" sz="1200" b="1" dirty="0">
              <a:solidFill>
                <a:srgbClr val="006BA8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87601" y="2593903"/>
            <a:ext cx="507998" cy="485372"/>
            <a:chOff x="2041078" y="3518593"/>
            <a:chExt cx="858150" cy="819928"/>
          </a:xfrm>
          <a:noFill/>
        </p:grpSpPr>
        <p:sp>
          <p:nvSpPr>
            <p:cNvPr id="24" name="椭圆 23"/>
            <p:cNvSpPr/>
            <p:nvPr/>
          </p:nvSpPr>
          <p:spPr>
            <a:xfrm>
              <a:off x="2041078" y="3518593"/>
              <a:ext cx="858150" cy="819928"/>
            </a:xfrm>
            <a:prstGeom prst="ellipse">
              <a:avLst/>
            </a:prstGeom>
            <a:grpFill/>
            <a:ln>
              <a:solidFill>
                <a:srgbClr val="005B9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箭头: V 形 24"/>
            <p:cNvSpPr/>
            <p:nvPr/>
          </p:nvSpPr>
          <p:spPr>
            <a:xfrm flipH="1">
              <a:off x="2352141" y="3802035"/>
              <a:ext cx="236024" cy="253044"/>
            </a:xfrm>
            <a:prstGeom prst="chevron">
              <a:avLst/>
            </a:prstGeom>
            <a:grpFill/>
            <a:ln>
              <a:solidFill>
                <a:srgbClr val="005B9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 flipH="1">
            <a:off x="9332686" y="2593903"/>
            <a:ext cx="507998" cy="485372"/>
            <a:chOff x="2041078" y="3518593"/>
            <a:chExt cx="858150" cy="819928"/>
          </a:xfrm>
          <a:noFill/>
        </p:grpSpPr>
        <p:sp>
          <p:nvSpPr>
            <p:cNvPr id="27" name="椭圆 26"/>
            <p:cNvSpPr/>
            <p:nvPr/>
          </p:nvSpPr>
          <p:spPr>
            <a:xfrm>
              <a:off x="2041078" y="3518593"/>
              <a:ext cx="858150" cy="819928"/>
            </a:xfrm>
            <a:prstGeom prst="ellipse">
              <a:avLst/>
            </a:prstGeom>
            <a:grpFill/>
            <a:ln>
              <a:solidFill>
                <a:srgbClr val="005B9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箭头: V 形 27"/>
            <p:cNvSpPr/>
            <p:nvPr/>
          </p:nvSpPr>
          <p:spPr>
            <a:xfrm flipH="1">
              <a:off x="2352141" y="3802035"/>
              <a:ext cx="236024" cy="253044"/>
            </a:xfrm>
            <a:prstGeom prst="chevron">
              <a:avLst/>
            </a:prstGeom>
            <a:grpFill/>
            <a:ln>
              <a:solidFill>
                <a:srgbClr val="005B9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08" r="22008"/>
          <a:stretch>
            <a:fillRect/>
          </a:stretch>
        </p:blipFill>
        <p:spPr>
          <a:xfrm>
            <a:off x="4920343" y="1660932"/>
            <a:ext cx="2351314" cy="2351314"/>
          </a:xfrm>
          <a:custGeom>
            <a:avLst/>
            <a:gdLst>
              <a:gd name="connsiteX0" fmla="*/ 1698171 w 3396342"/>
              <a:gd name="connsiteY0" fmla="*/ 0 h 3396342"/>
              <a:gd name="connsiteX1" fmla="*/ 3396342 w 3396342"/>
              <a:gd name="connsiteY1" fmla="*/ 1698171 h 3396342"/>
              <a:gd name="connsiteX2" fmla="*/ 1698171 w 3396342"/>
              <a:gd name="connsiteY2" fmla="*/ 3396342 h 3396342"/>
              <a:gd name="connsiteX3" fmla="*/ 0 w 3396342"/>
              <a:gd name="connsiteY3" fmla="*/ 1698171 h 3396342"/>
              <a:gd name="connsiteX4" fmla="*/ 1698171 w 3396342"/>
              <a:gd name="connsiteY4" fmla="*/ 0 h 3396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6342" h="3396342">
                <a:moveTo>
                  <a:pt x="1698171" y="0"/>
                </a:moveTo>
                <a:cubicBezTo>
                  <a:pt x="2636045" y="0"/>
                  <a:pt x="3396342" y="760297"/>
                  <a:pt x="3396342" y="1698171"/>
                </a:cubicBezTo>
                <a:cubicBezTo>
                  <a:pt x="3396342" y="2636045"/>
                  <a:pt x="2636045" y="3396342"/>
                  <a:pt x="1698171" y="3396342"/>
                </a:cubicBezTo>
                <a:cubicBezTo>
                  <a:pt x="760297" y="3396342"/>
                  <a:pt x="0" y="2636045"/>
                  <a:pt x="0" y="1698171"/>
                </a:cubicBezTo>
                <a:cubicBezTo>
                  <a:pt x="0" y="760297"/>
                  <a:pt x="760297" y="0"/>
                  <a:pt x="1698171" y="0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rgbClr val="0679E4"/>
            </a:solidFill>
          </a:ln>
        </p:spPr>
      </p:pic>
      <p:grpSp>
        <p:nvGrpSpPr>
          <p:cNvPr id="36" name="组合 35"/>
          <p:cNvGrpSpPr/>
          <p:nvPr/>
        </p:nvGrpSpPr>
        <p:grpSpPr>
          <a:xfrm>
            <a:off x="5989181" y="5055828"/>
            <a:ext cx="213636" cy="222368"/>
            <a:chOff x="6110934" y="598864"/>
            <a:chExt cx="416948" cy="433995"/>
          </a:xfrm>
          <a:solidFill>
            <a:srgbClr val="005B94"/>
          </a:solidFill>
        </p:grpSpPr>
        <p:sp>
          <p:nvSpPr>
            <p:cNvPr id="37" name="îŝľîḓê"/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íṣlíḑe"/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îSḻide"/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iṣlîḋè"/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îŝ1ide"/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" name="í$ḻíde"/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30420" y="2522379"/>
            <a:ext cx="2931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第二部分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30420" y="3090446"/>
            <a:ext cx="2931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The second part</a:t>
            </a:r>
            <a:endParaRPr lang="zh-CN" altLang="en-US" sz="16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775038" y="636936"/>
            <a:ext cx="641924" cy="642498"/>
            <a:chOff x="1560409" y="3222819"/>
            <a:chExt cx="1776413" cy="1778000"/>
          </a:xfrm>
        </p:grpSpPr>
        <p:grpSp>
          <p:nvGrpSpPr>
            <p:cNvPr id="7" name="组合 6"/>
            <p:cNvGrpSpPr/>
            <p:nvPr/>
          </p:nvGrpSpPr>
          <p:grpSpPr>
            <a:xfrm>
              <a:off x="1560409" y="3222819"/>
              <a:ext cx="1776413" cy="1778000"/>
              <a:chOff x="1560409" y="2069897"/>
              <a:chExt cx="1776413" cy="1778000"/>
            </a:xfrm>
          </p:grpSpPr>
          <p:sp>
            <p:nvSpPr>
              <p:cNvPr id="66" name="îS1îḋé"/>
              <p:cNvSpPr/>
              <p:nvPr/>
            </p:nvSpPr>
            <p:spPr bwMode="auto">
              <a:xfrm>
                <a:off x="1560409" y="2069897"/>
                <a:ext cx="1776413" cy="1778000"/>
              </a:xfrm>
              <a:prstGeom prst="ellipse">
                <a:avLst/>
              </a:prstGeom>
              <a:noFill/>
              <a:ln w="15875" cap="flat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7" name="îṣḷïďé"/>
              <p:cNvSpPr/>
              <p:nvPr/>
            </p:nvSpPr>
            <p:spPr bwMode="auto">
              <a:xfrm>
                <a:off x="1779484" y="2288972"/>
                <a:ext cx="1336675" cy="1338263"/>
              </a:xfrm>
              <a:prstGeom prst="ellips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642165" y="3280763"/>
              <a:ext cx="1612900" cy="1662113"/>
              <a:chOff x="1641372" y="4491628"/>
              <a:chExt cx="1612900" cy="1662113"/>
            </a:xfrm>
            <a:solidFill>
              <a:schemeClr val="bg1"/>
            </a:solidFill>
          </p:grpSpPr>
          <p:sp>
            <p:nvSpPr>
              <p:cNvPr id="9" name="ïś1íďê"/>
              <p:cNvSpPr/>
              <p:nvPr/>
            </p:nvSpPr>
            <p:spPr bwMode="auto">
              <a:xfrm>
                <a:off x="2889147" y="4701178"/>
                <a:ext cx="153988" cy="138113"/>
              </a:xfrm>
              <a:custGeom>
                <a:avLst/>
                <a:gdLst>
                  <a:gd name="T0" fmla="*/ 62 w 83"/>
                  <a:gd name="T1" fmla="*/ 8 h 75"/>
                  <a:gd name="T2" fmla="*/ 53 w 83"/>
                  <a:gd name="T3" fmla="*/ 10 h 75"/>
                  <a:gd name="T4" fmla="*/ 57 w 83"/>
                  <a:gd name="T5" fmla="*/ 0 h 75"/>
                  <a:gd name="T6" fmla="*/ 44 w 83"/>
                  <a:gd name="T7" fmla="*/ 21 h 75"/>
                  <a:gd name="T8" fmla="*/ 58 w 83"/>
                  <a:gd name="T9" fmla="*/ 11 h 75"/>
                  <a:gd name="T10" fmla="*/ 54 w 83"/>
                  <a:gd name="T11" fmla="*/ 18 h 75"/>
                  <a:gd name="T12" fmla="*/ 28 w 83"/>
                  <a:gd name="T13" fmla="*/ 18 h 75"/>
                  <a:gd name="T14" fmla="*/ 19 w 83"/>
                  <a:gd name="T15" fmla="*/ 17 h 75"/>
                  <a:gd name="T16" fmla="*/ 25 w 83"/>
                  <a:gd name="T17" fmla="*/ 12 h 75"/>
                  <a:gd name="T18" fmla="*/ 1 w 83"/>
                  <a:gd name="T19" fmla="*/ 30 h 75"/>
                  <a:gd name="T20" fmla="*/ 13 w 83"/>
                  <a:gd name="T21" fmla="*/ 24 h 75"/>
                  <a:gd name="T22" fmla="*/ 36 w 83"/>
                  <a:gd name="T23" fmla="*/ 28 h 75"/>
                  <a:gd name="T24" fmla="*/ 22 w 83"/>
                  <a:gd name="T25" fmla="*/ 35 h 75"/>
                  <a:gd name="T26" fmla="*/ 45 w 83"/>
                  <a:gd name="T27" fmla="*/ 41 h 75"/>
                  <a:gd name="T28" fmla="*/ 42 w 83"/>
                  <a:gd name="T29" fmla="*/ 41 h 75"/>
                  <a:gd name="T30" fmla="*/ 35 w 83"/>
                  <a:gd name="T31" fmla="*/ 40 h 75"/>
                  <a:gd name="T32" fmla="*/ 37 w 83"/>
                  <a:gd name="T33" fmla="*/ 45 h 75"/>
                  <a:gd name="T34" fmla="*/ 12 w 83"/>
                  <a:gd name="T35" fmla="*/ 34 h 75"/>
                  <a:gd name="T36" fmla="*/ 9 w 83"/>
                  <a:gd name="T37" fmla="*/ 35 h 75"/>
                  <a:gd name="T38" fmla="*/ 20 w 83"/>
                  <a:gd name="T39" fmla="*/ 64 h 75"/>
                  <a:gd name="T40" fmla="*/ 0 w 83"/>
                  <a:gd name="T41" fmla="*/ 57 h 75"/>
                  <a:gd name="T42" fmla="*/ 35 w 83"/>
                  <a:gd name="T43" fmla="*/ 58 h 75"/>
                  <a:gd name="T44" fmla="*/ 46 w 83"/>
                  <a:gd name="T45" fmla="*/ 57 h 75"/>
                  <a:gd name="T46" fmla="*/ 42 w 83"/>
                  <a:gd name="T47" fmla="*/ 48 h 75"/>
                  <a:gd name="T48" fmla="*/ 62 w 83"/>
                  <a:gd name="T49" fmla="*/ 57 h 75"/>
                  <a:gd name="T50" fmla="*/ 61 w 83"/>
                  <a:gd name="T51" fmla="*/ 35 h 75"/>
                  <a:gd name="T52" fmla="*/ 62 w 83"/>
                  <a:gd name="T53" fmla="*/ 34 h 75"/>
                  <a:gd name="T54" fmla="*/ 66 w 83"/>
                  <a:gd name="T55" fmla="*/ 16 h 75"/>
                  <a:gd name="T56" fmla="*/ 63 w 83"/>
                  <a:gd name="T57" fmla="*/ 44 h 75"/>
                  <a:gd name="T58" fmla="*/ 54 w 83"/>
                  <a:gd name="T59" fmla="*/ 32 h 75"/>
                  <a:gd name="T60" fmla="*/ 60 w 83"/>
                  <a:gd name="T61" fmla="*/ 27 h 75"/>
                  <a:gd name="T62" fmla="*/ 67 w 83"/>
                  <a:gd name="T63" fmla="*/ 18 h 75"/>
                  <a:gd name="T64" fmla="*/ 77 w 83"/>
                  <a:gd name="T65" fmla="*/ 23 h 75"/>
                  <a:gd name="T66" fmla="*/ 60 w 83"/>
                  <a:gd name="T67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" h="75">
                    <a:moveTo>
                      <a:pt x="66" y="16"/>
                    </a:moveTo>
                    <a:cubicBezTo>
                      <a:pt x="65" y="13"/>
                      <a:pt x="63" y="11"/>
                      <a:pt x="62" y="8"/>
                    </a:cubicBezTo>
                    <a:cubicBezTo>
                      <a:pt x="59" y="9"/>
                      <a:pt x="57" y="9"/>
                      <a:pt x="54" y="10"/>
                    </a:cubicBezTo>
                    <a:cubicBezTo>
                      <a:pt x="54" y="10"/>
                      <a:pt x="53" y="10"/>
                      <a:pt x="53" y="10"/>
                    </a:cubicBezTo>
                    <a:cubicBezTo>
                      <a:pt x="54" y="7"/>
                      <a:pt x="57" y="6"/>
                      <a:pt x="59" y="3"/>
                    </a:cubicBezTo>
                    <a:cubicBezTo>
                      <a:pt x="58" y="2"/>
                      <a:pt x="58" y="1"/>
                      <a:pt x="57" y="0"/>
                    </a:cubicBezTo>
                    <a:cubicBezTo>
                      <a:pt x="48" y="1"/>
                      <a:pt x="37" y="9"/>
                      <a:pt x="42" y="19"/>
                    </a:cubicBezTo>
                    <a:cubicBezTo>
                      <a:pt x="42" y="19"/>
                      <a:pt x="43" y="20"/>
                      <a:pt x="44" y="21"/>
                    </a:cubicBezTo>
                    <a:cubicBezTo>
                      <a:pt x="47" y="19"/>
                      <a:pt x="48" y="15"/>
                      <a:pt x="51" y="14"/>
                    </a:cubicBezTo>
                    <a:cubicBezTo>
                      <a:pt x="53" y="13"/>
                      <a:pt x="55" y="13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7" y="14"/>
                      <a:pt x="56" y="16"/>
                      <a:pt x="54" y="18"/>
                    </a:cubicBezTo>
                    <a:cubicBezTo>
                      <a:pt x="54" y="21"/>
                      <a:pt x="55" y="24"/>
                      <a:pt x="54" y="27"/>
                    </a:cubicBezTo>
                    <a:cubicBezTo>
                      <a:pt x="54" y="27"/>
                      <a:pt x="30" y="18"/>
                      <a:pt x="28" y="18"/>
                    </a:cubicBezTo>
                    <a:cubicBezTo>
                      <a:pt x="25" y="17"/>
                      <a:pt x="22" y="17"/>
                      <a:pt x="20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5"/>
                      <a:pt x="23" y="15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1" y="16"/>
                      <a:pt x="4" y="18"/>
                    </a:cubicBezTo>
                    <a:cubicBezTo>
                      <a:pt x="0" y="22"/>
                      <a:pt x="0" y="25"/>
                      <a:pt x="1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29"/>
                      <a:pt x="9" y="26"/>
                      <a:pt x="13" y="24"/>
                    </a:cubicBezTo>
                    <a:cubicBezTo>
                      <a:pt x="19" y="20"/>
                      <a:pt x="30" y="22"/>
                      <a:pt x="37" y="27"/>
                    </a:cubicBezTo>
                    <a:cubicBezTo>
                      <a:pt x="37" y="28"/>
                      <a:pt x="36" y="28"/>
                      <a:pt x="36" y="28"/>
                    </a:cubicBezTo>
                    <a:cubicBezTo>
                      <a:pt x="31" y="29"/>
                      <a:pt x="28" y="28"/>
                      <a:pt x="22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2" y="37"/>
                      <a:pt x="22" y="37"/>
                      <a:pt x="24" y="39"/>
                    </a:cubicBezTo>
                    <a:cubicBezTo>
                      <a:pt x="31" y="37"/>
                      <a:pt x="37" y="36"/>
                      <a:pt x="45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1" y="40"/>
                      <a:pt x="40" y="39"/>
                      <a:pt x="39" y="39"/>
                    </a:cubicBezTo>
                    <a:cubicBezTo>
                      <a:pt x="37" y="41"/>
                      <a:pt x="37" y="41"/>
                      <a:pt x="35" y="40"/>
                    </a:cubicBezTo>
                    <a:cubicBezTo>
                      <a:pt x="35" y="40"/>
                      <a:pt x="34" y="41"/>
                      <a:pt x="34" y="41"/>
                    </a:cubicBezTo>
                    <a:cubicBezTo>
                      <a:pt x="35" y="43"/>
                      <a:pt x="35" y="43"/>
                      <a:pt x="37" y="45"/>
                    </a:cubicBezTo>
                    <a:cubicBezTo>
                      <a:pt x="36" y="46"/>
                      <a:pt x="36" y="47"/>
                      <a:pt x="35" y="48"/>
                    </a:cubicBezTo>
                    <a:cubicBezTo>
                      <a:pt x="27" y="44"/>
                      <a:pt x="20" y="40"/>
                      <a:pt x="12" y="34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9" y="34"/>
                      <a:pt x="9" y="35"/>
                      <a:pt x="9" y="35"/>
                    </a:cubicBezTo>
                    <a:cubicBezTo>
                      <a:pt x="11" y="55"/>
                      <a:pt x="20" y="44"/>
                      <a:pt x="31" y="54"/>
                    </a:cubicBezTo>
                    <a:cubicBezTo>
                      <a:pt x="27" y="58"/>
                      <a:pt x="23" y="61"/>
                      <a:pt x="20" y="64"/>
                    </a:cubicBezTo>
                    <a:cubicBezTo>
                      <a:pt x="15" y="63"/>
                      <a:pt x="6" y="55"/>
                      <a:pt x="1" y="56"/>
                    </a:cubicBezTo>
                    <a:cubicBezTo>
                      <a:pt x="1" y="56"/>
                      <a:pt x="1" y="56"/>
                      <a:pt x="0" y="57"/>
                    </a:cubicBezTo>
                    <a:cubicBezTo>
                      <a:pt x="2" y="62"/>
                      <a:pt x="7" y="67"/>
                      <a:pt x="9" y="72"/>
                    </a:cubicBezTo>
                    <a:cubicBezTo>
                      <a:pt x="17" y="75"/>
                      <a:pt x="26" y="66"/>
                      <a:pt x="35" y="58"/>
                    </a:cubicBezTo>
                    <a:cubicBezTo>
                      <a:pt x="37" y="60"/>
                      <a:pt x="39" y="63"/>
                      <a:pt x="42" y="65"/>
                    </a:cubicBezTo>
                    <a:cubicBezTo>
                      <a:pt x="46" y="63"/>
                      <a:pt x="46" y="60"/>
                      <a:pt x="46" y="57"/>
                    </a:cubicBezTo>
                    <a:cubicBezTo>
                      <a:pt x="45" y="54"/>
                      <a:pt x="43" y="53"/>
                      <a:pt x="40" y="50"/>
                    </a:cubicBezTo>
                    <a:cubicBezTo>
                      <a:pt x="41" y="49"/>
                      <a:pt x="42" y="48"/>
                      <a:pt x="42" y="48"/>
                    </a:cubicBezTo>
                    <a:cubicBezTo>
                      <a:pt x="46" y="48"/>
                      <a:pt x="49" y="48"/>
                      <a:pt x="53" y="46"/>
                    </a:cubicBezTo>
                    <a:cubicBezTo>
                      <a:pt x="56" y="49"/>
                      <a:pt x="59" y="53"/>
                      <a:pt x="62" y="57"/>
                    </a:cubicBezTo>
                    <a:cubicBezTo>
                      <a:pt x="65" y="56"/>
                      <a:pt x="68" y="55"/>
                      <a:pt x="70" y="52"/>
                    </a:cubicBezTo>
                    <a:cubicBezTo>
                      <a:pt x="72" y="47"/>
                      <a:pt x="66" y="40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9" y="34"/>
                      <a:pt x="72" y="37"/>
                      <a:pt x="79" y="32"/>
                    </a:cubicBezTo>
                    <a:cubicBezTo>
                      <a:pt x="83" y="17"/>
                      <a:pt x="74" y="21"/>
                      <a:pt x="66" y="16"/>
                    </a:cubicBezTo>
                    <a:close/>
                    <a:moveTo>
                      <a:pt x="63" y="44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55" y="42"/>
                      <a:pt x="46" y="34"/>
                      <a:pt x="38" y="32"/>
                    </a:cubicBezTo>
                    <a:cubicBezTo>
                      <a:pt x="43" y="28"/>
                      <a:pt x="48" y="31"/>
                      <a:pt x="54" y="32"/>
                    </a:cubicBezTo>
                    <a:cubicBezTo>
                      <a:pt x="57" y="36"/>
                      <a:pt x="60" y="40"/>
                      <a:pt x="63" y="44"/>
                    </a:cubicBezTo>
                    <a:close/>
                    <a:moveTo>
                      <a:pt x="60" y="27"/>
                    </a:moveTo>
                    <a:cubicBezTo>
                      <a:pt x="60" y="27"/>
                      <a:pt x="60" y="26"/>
                      <a:pt x="59" y="26"/>
                    </a:cubicBezTo>
                    <a:cubicBezTo>
                      <a:pt x="61" y="23"/>
                      <a:pt x="63" y="20"/>
                      <a:pt x="67" y="18"/>
                    </a:cubicBezTo>
                    <a:cubicBezTo>
                      <a:pt x="69" y="19"/>
                      <a:pt x="71" y="19"/>
                      <a:pt x="74" y="20"/>
                    </a:cubicBezTo>
                    <a:cubicBezTo>
                      <a:pt x="75" y="21"/>
                      <a:pt x="76" y="22"/>
                      <a:pt x="77" y="23"/>
                    </a:cubicBezTo>
                    <a:cubicBezTo>
                      <a:pt x="77" y="24"/>
                      <a:pt x="77" y="24"/>
                      <a:pt x="77" y="25"/>
                    </a:cubicBezTo>
                    <a:cubicBezTo>
                      <a:pt x="72" y="29"/>
                      <a:pt x="66" y="27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" name="ïṩḻîḓé"/>
              <p:cNvSpPr/>
              <p:nvPr/>
            </p:nvSpPr>
            <p:spPr bwMode="auto">
              <a:xfrm>
                <a:off x="2728809" y="4582115"/>
                <a:ext cx="101600" cy="147638"/>
              </a:xfrm>
              <a:custGeom>
                <a:avLst/>
                <a:gdLst>
                  <a:gd name="T0" fmla="*/ 47 w 55"/>
                  <a:gd name="T1" fmla="*/ 0 h 80"/>
                  <a:gd name="T2" fmla="*/ 49 w 55"/>
                  <a:gd name="T3" fmla="*/ 20 h 80"/>
                  <a:gd name="T4" fmla="*/ 51 w 55"/>
                  <a:gd name="T5" fmla="*/ 34 h 80"/>
                  <a:gd name="T6" fmla="*/ 28 w 55"/>
                  <a:gd name="T7" fmla="*/ 38 h 80"/>
                  <a:gd name="T8" fmla="*/ 41 w 55"/>
                  <a:gd name="T9" fmla="*/ 68 h 80"/>
                  <a:gd name="T10" fmla="*/ 25 w 55"/>
                  <a:gd name="T11" fmla="*/ 74 h 80"/>
                  <a:gd name="T12" fmla="*/ 26 w 55"/>
                  <a:gd name="T13" fmla="*/ 39 h 80"/>
                  <a:gd name="T14" fmla="*/ 23 w 55"/>
                  <a:gd name="T15" fmla="*/ 40 h 80"/>
                  <a:gd name="T16" fmla="*/ 7 w 55"/>
                  <a:gd name="T17" fmla="*/ 54 h 80"/>
                  <a:gd name="T18" fmla="*/ 0 w 55"/>
                  <a:gd name="T19" fmla="*/ 43 h 80"/>
                  <a:gd name="T20" fmla="*/ 14 w 55"/>
                  <a:gd name="T21" fmla="*/ 28 h 80"/>
                  <a:gd name="T22" fmla="*/ 6 w 55"/>
                  <a:gd name="T23" fmla="*/ 15 h 80"/>
                  <a:gd name="T24" fmla="*/ 7 w 55"/>
                  <a:gd name="T25" fmla="*/ 15 h 80"/>
                  <a:gd name="T26" fmla="*/ 26 w 55"/>
                  <a:gd name="T27" fmla="*/ 18 h 80"/>
                  <a:gd name="T28" fmla="*/ 47 w 55"/>
                  <a:gd name="T2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80">
                    <a:moveTo>
                      <a:pt x="47" y="0"/>
                    </a:moveTo>
                    <a:cubicBezTo>
                      <a:pt x="55" y="7"/>
                      <a:pt x="49" y="11"/>
                      <a:pt x="49" y="20"/>
                    </a:cubicBezTo>
                    <a:cubicBezTo>
                      <a:pt x="49" y="25"/>
                      <a:pt x="55" y="25"/>
                      <a:pt x="51" y="34"/>
                    </a:cubicBezTo>
                    <a:cubicBezTo>
                      <a:pt x="44" y="37"/>
                      <a:pt x="34" y="32"/>
                      <a:pt x="28" y="38"/>
                    </a:cubicBezTo>
                    <a:cubicBezTo>
                      <a:pt x="38" y="44"/>
                      <a:pt x="45" y="59"/>
                      <a:pt x="41" y="68"/>
                    </a:cubicBezTo>
                    <a:cubicBezTo>
                      <a:pt x="39" y="74"/>
                      <a:pt x="28" y="80"/>
                      <a:pt x="25" y="74"/>
                    </a:cubicBezTo>
                    <a:cubicBezTo>
                      <a:pt x="19" y="62"/>
                      <a:pt x="39" y="55"/>
                      <a:pt x="26" y="39"/>
                    </a:cubicBezTo>
                    <a:cubicBezTo>
                      <a:pt x="25" y="39"/>
                      <a:pt x="25" y="39"/>
                      <a:pt x="23" y="40"/>
                    </a:cubicBezTo>
                    <a:cubicBezTo>
                      <a:pt x="17" y="44"/>
                      <a:pt x="14" y="52"/>
                      <a:pt x="7" y="54"/>
                    </a:cubicBezTo>
                    <a:cubicBezTo>
                      <a:pt x="2" y="51"/>
                      <a:pt x="2" y="48"/>
                      <a:pt x="0" y="43"/>
                    </a:cubicBezTo>
                    <a:cubicBezTo>
                      <a:pt x="3" y="39"/>
                      <a:pt x="14" y="30"/>
                      <a:pt x="14" y="28"/>
                    </a:cubicBezTo>
                    <a:cubicBezTo>
                      <a:pt x="14" y="25"/>
                      <a:pt x="7" y="19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13" y="15"/>
                      <a:pt x="20" y="18"/>
                      <a:pt x="26" y="18"/>
                    </a:cubicBezTo>
                    <a:cubicBezTo>
                      <a:pt x="34" y="17"/>
                      <a:pt x="41" y="5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" name="išḷïḓe"/>
              <p:cNvSpPr/>
              <p:nvPr/>
            </p:nvSpPr>
            <p:spPr bwMode="auto">
              <a:xfrm>
                <a:off x="2490684" y="4510678"/>
                <a:ext cx="144463" cy="160338"/>
              </a:xfrm>
              <a:custGeom>
                <a:avLst/>
                <a:gdLst>
                  <a:gd name="T0" fmla="*/ 55 w 78"/>
                  <a:gd name="T1" fmla="*/ 64 h 87"/>
                  <a:gd name="T2" fmla="*/ 62 w 78"/>
                  <a:gd name="T3" fmla="*/ 50 h 87"/>
                  <a:gd name="T4" fmla="*/ 54 w 78"/>
                  <a:gd name="T5" fmla="*/ 43 h 87"/>
                  <a:gd name="T6" fmla="*/ 69 w 78"/>
                  <a:gd name="T7" fmla="*/ 29 h 87"/>
                  <a:gd name="T8" fmla="*/ 67 w 78"/>
                  <a:gd name="T9" fmla="*/ 21 h 87"/>
                  <a:gd name="T10" fmla="*/ 70 w 78"/>
                  <a:gd name="T11" fmla="*/ 11 h 87"/>
                  <a:gd name="T12" fmla="*/ 69 w 78"/>
                  <a:gd name="T13" fmla="*/ 3 h 87"/>
                  <a:gd name="T14" fmla="*/ 64 w 78"/>
                  <a:gd name="T15" fmla="*/ 0 h 87"/>
                  <a:gd name="T16" fmla="*/ 63 w 78"/>
                  <a:gd name="T17" fmla="*/ 0 h 87"/>
                  <a:gd name="T18" fmla="*/ 63 w 78"/>
                  <a:gd name="T19" fmla="*/ 12 h 87"/>
                  <a:gd name="T20" fmla="*/ 42 w 78"/>
                  <a:gd name="T21" fmla="*/ 25 h 87"/>
                  <a:gd name="T22" fmla="*/ 42 w 78"/>
                  <a:gd name="T23" fmla="*/ 33 h 87"/>
                  <a:gd name="T24" fmla="*/ 33 w 78"/>
                  <a:gd name="T25" fmla="*/ 36 h 87"/>
                  <a:gd name="T26" fmla="*/ 39 w 78"/>
                  <a:gd name="T27" fmla="*/ 33 h 87"/>
                  <a:gd name="T28" fmla="*/ 39 w 78"/>
                  <a:gd name="T29" fmla="*/ 23 h 87"/>
                  <a:gd name="T30" fmla="*/ 36 w 78"/>
                  <a:gd name="T31" fmla="*/ 0 h 87"/>
                  <a:gd name="T32" fmla="*/ 36 w 78"/>
                  <a:gd name="T33" fmla="*/ 0 h 87"/>
                  <a:gd name="T34" fmla="*/ 36 w 78"/>
                  <a:gd name="T35" fmla="*/ 8 h 87"/>
                  <a:gd name="T36" fmla="*/ 30 w 78"/>
                  <a:gd name="T37" fmla="*/ 24 h 87"/>
                  <a:gd name="T38" fmla="*/ 1 w 78"/>
                  <a:gd name="T39" fmla="*/ 29 h 87"/>
                  <a:gd name="T40" fmla="*/ 0 w 78"/>
                  <a:gd name="T41" fmla="*/ 31 h 87"/>
                  <a:gd name="T42" fmla="*/ 18 w 78"/>
                  <a:gd name="T43" fmla="*/ 39 h 87"/>
                  <a:gd name="T44" fmla="*/ 25 w 78"/>
                  <a:gd name="T45" fmla="*/ 36 h 87"/>
                  <a:gd name="T46" fmla="*/ 25 w 78"/>
                  <a:gd name="T47" fmla="*/ 36 h 87"/>
                  <a:gd name="T48" fmla="*/ 3 w 78"/>
                  <a:gd name="T49" fmla="*/ 62 h 87"/>
                  <a:gd name="T50" fmla="*/ 5 w 78"/>
                  <a:gd name="T51" fmla="*/ 67 h 87"/>
                  <a:gd name="T52" fmla="*/ 12 w 78"/>
                  <a:gd name="T53" fmla="*/ 66 h 87"/>
                  <a:gd name="T54" fmla="*/ 22 w 78"/>
                  <a:gd name="T55" fmla="*/ 74 h 87"/>
                  <a:gd name="T56" fmla="*/ 25 w 78"/>
                  <a:gd name="T57" fmla="*/ 61 h 87"/>
                  <a:gd name="T58" fmla="*/ 30 w 78"/>
                  <a:gd name="T59" fmla="*/ 49 h 87"/>
                  <a:gd name="T60" fmla="*/ 48 w 78"/>
                  <a:gd name="T61" fmla="*/ 63 h 87"/>
                  <a:gd name="T62" fmla="*/ 24 w 78"/>
                  <a:gd name="T63" fmla="*/ 71 h 87"/>
                  <a:gd name="T64" fmla="*/ 48 w 78"/>
                  <a:gd name="T65" fmla="*/ 71 h 87"/>
                  <a:gd name="T66" fmla="*/ 51 w 78"/>
                  <a:gd name="T67" fmla="*/ 69 h 87"/>
                  <a:gd name="T68" fmla="*/ 77 w 78"/>
                  <a:gd name="T69" fmla="*/ 87 h 87"/>
                  <a:gd name="T70" fmla="*/ 78 w 78"/>
                  <a:gd name="T71" fmla="*/ 86 h 87"/>
                  <a:gd name="T72" fmla="*/ 55 w 78"/>
                  <a:gd name="T73" fmla="*/ 64 h 87"/>
                  <a:gd name="T74" fmla="*/ 15 w 78"/>
                  <a:gd name="T75" fmla="*/ 64 h 87"/>
                  <a:gd name="T76" fmla="*/ 15 w 78"/>
                  <a:gd name="T77" fmla="*/ 65 h 87"/>
                  <a:gd name="T78" fmla="*/ 11 w 78"/>
                  <a:gd name="T79" fmla="*/ 63 h 87"/>
                  <a:gd name="T80" fmla="*/ 12 w 78"/>
                  <a:gd name="T81" fmla="*/ 60 h 87"/>
                  <a:gd name="T82" fmla="*/ 15 w 78"/>
                  <a:gd name="T83" fmla="*/ 57 h 87"/>
                  <a:gd name="T84" fmla="*/ 17 w 78"/>
                  <a:gd name="T85" fmla="*/ 58 h 87"/>
                  <a:gd name="T86" fmla="*/ 15 w 78"/>
                  <a:gd name="T87" fmla="*/ 64 h 87"/>
                  <a:gd name="T88" fmla="*/ 32 w 78"/>
                  <a:gd name="T89" fmla="*/ 46 h 87"/>
                  <a:gd name="T90" fmla="*/ 44 w 78"/>
                  <a:gd name="T91" fmla="*/ 34 h 87"/>
                  <a:gd name="T92" fmla="*/ 52 w 78"/>
                  <a:gd name="T93" fmla="*/ 35 h 87"/>
                  <a:gd name="T94" fmla="*/ 46 w 78"/>
                  <a:gd name="T95" fmla="*/ 50 h 87"/>
                  <a:gd name="T96" fmla="*/ 48 w 78"/>
                  <a:gd name="T97" fmla="*/ 52 h 87"/>
                  <a:gd name="T98" fmla="*/ 56 w 78"/>
                  <a:gd name="T99" fmla="*/ 50 h 87"/>
                  <a:gd name="T100" fmla="*/ 52 w 78"/>
                  <a:gd name="T101" fmla="*/ 61 h 87"/>
                  <a:gd name="T102" fmla="*/ 32 w 78"/>
                  <a:gd name="T103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87">
                    <a:moveTo>
                      <a:pt x="55" y="64"/>
                    </a:moveTo>
                    <a:cubicBezTo>
                      <a:pt x="58" y="60"/>
                      <a:pt x="60" y="55"/>
                      <a:pt x="62" y="50"/>
                    </a:cubicBezTo>
                    <a:cubicBezTo>
                      <a:pt x="61" y="47"/>
                      <a:pt x="58" y="44"/>
                      <a:pt x="54" y="43"/>
                    </a:cubicBezTo>
                    <a:cubicBezTo>
                      <a:pt x="57" y="36"/>
                      <a:pt x="64" y="33"/>
                      <a:pt x="69" y="29"/>
                    </a:cubicBezTo>
                    <a:cubicBezTo>
                      <a:pt x="69" y="25"/>
                      <a:pt x="67" y="24"/>
                      <a:pt x="67" y="21"/>
                    </a:cubicBezTo>
                    <a:cubicBezTo>
                      <a:pt x="68" y="18"/>
                      <a:pt x="69" y="15"/>
                      <a:pt x="70" y="11"/>
                    </a:cubicBezTo>
                    <a:cubicBezTo>
                      <a:pt x="70" y="9"/>
                      <a:pt x="69" y="6"/>
                      <a:pt x="69" y="3"/>
                    </a:cubicBezTo>
                    <a:cubicBezTo>
                      <a:pt x="68" y="2"/>
                      <a:pt x="67" y="1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61" y="5"/>
                      <a:pt x="63" y="8"/>
                      <a:pt x="63" y="12"/>
                    </a:cubicBezTo>
                    <a:cubicBezTo>
                      <a:pt x="63" y="24"/>
                      <a:pt x="52" y="26"/>
                      <a:pt x="42" y="25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39" y="34"/>
                      <a:pt x="36" y="35"/>
                      <a:pt x="33" y="36"/>
                    </a:cubicBezTo>
                    <a:cubicBezTo>
                      <a:pt x="34" y="32"/>
                      <a:pt x="36" y="32"/>
                      <a:pt x="39" y="33"/>
                    </a:cubicBezTo>
                    <a:cubicBezTo>
                      <a:pt x="41" y="29"/>
                      <a:pt x="38" y="27"/>
                      <a:pt x="39" y="23"/>
                    </a:cubicBezTo>
                    <a:cubicBezTo>
                      <a:pt x="39" y="14"/>
                      <a:pt x="53" y="6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3"/>
                      <a:pt x="36" y="5"/>
                      <a:pt x="36" y="8"/>
                    </a:cubicBezTo>
                    <a:cubicBezTo>
                      <a:pt x="34" y="14"/>
                      <a:pt x="32" y="19"/>
                      <a:pt x="30" y="24"/>
                    </a:cubicBezTo>
                    <a:cubicBezTo>
                      <a:pt x="22" y="26"/>
                      <a:pt x="9" y="26"/>
                      <a:pt x="1" y="29"/>
                    </a:cubicBezTo>
                    <a:cubicBezTo>
                      <a:pt x="1" y="30"/>
                      <a:pt x="1" y="30"/>
                      <a:pt x="0" y="31"/>
                    </a:cubicBezTo>
                    <a:cubicBezTo>
                      <a:pt x="1" y="35"/>
                      <a:pt x="12" y="39"/>
                      <a:pt x="18" y="39"/>
                    </a:cubicBezTo>
                    <a:cubicBezTo>
                      <a:pt x="20" y="38"/>
                      <a:pt x="22" y="37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1" y="52"/>
                      <a:pt x="9" y="50"/>
                      <a:pt x="3" y="62"/>
                    </a:cubicBezTo>
                    <a:cubicBezTo>
                      <a:pt x="4" y="63"/>
                      <a:pt x="4" y="65"/>
                      <a:pt x="5" y="67"/>
                    </a:cubicBezTo>
                    <a:cubicBezTo>
                      <a:pt x="7" y="67"/>
                      <a:pt x="10" y="67"/>
                      <a:pt x="12" y="66"/>
                    </a:cubicBezTo>
                    <a:cubicBezTo>
                      <a:pt x="17" y="68"/>
                      <a:pt x="17" y="72"/>
                      <a:pt x="22" y="74"/>
                    </a:cubicBezTo>
                    <a:cubicBezTo>
                      <a:pt x="25" y="71"/>
                      <a:pt x="24" y="66"/>
                      <a:pt x="25" y="61"/>
                    </a:cubicBezTo>
                    <a:cubicBezTo>
                      <a:pt x="25" y="56"/>
                      <a:pt x="28" y="52"/>
                      <a:pt x="30" y="49"/>
                    </a:cubicBezTo>
                    <a:cubicBezTo>
                      <a:pt x="40" y="53"/>
                      <a:pt x="42" y="58"/>
                      <a:pt x="48" y="63"/>
                    </a:cubicBezTo>
                    <a:cubicBezTo>
                      <a:pt x="44" y="74"/>
                      <a:pt x="29" y="63"/>
                      <a:pt x="24" y="71"/>
                    </a:cubicBezTo>
                    <a:cubicBezTo>
                      <a:pt x="39" y="78"/>
                      <a:pt x="36" y="74"/>
                      <a:pt x="48" y="71"/>
                    </a:cubicBezTo>
                    <a:cubicBezTo>
                      <a:pt x="49" y="70"/>
                      <a:pt x="50" y="70"/>
                      <a:pt x="51" y="69"/>
                    </a:cubicBezTo>
                    <a:cubicBezTo>
                      <a:pt x="58" y="79"/>
                      <a:pt x="58" y="87"/>
                      <a:pt x="77" y="87"/>
                    </a:cubicBezTo>
                    <a:cubicBezTo>
                      <a:pt x="77" y="87"/>
                      <a:pt x="78" y="86"/>
                      <a:pt x="78" y="86"/>
                    </a:cubicBezTo>
                    <a:cubicBezTo>
                      <a:pt x="74" y="76"/>
                      <a:pt x="60" y="73"/>
                      <a:pt x="55" y="64"/>
                    </a:cubicBezTo>
                    <a:close/>
                    <a:moveTo>
                      <a:pt x="15" y="64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4" y="64"/>
                      <a:pt x="13" y="64"/>
                      <a:pt x="11" y="63"/>
                    </a:cubicBezTo>
                    <a:cubicBezTo>
                      <a:pt x="11" y="62"/>
                      <a:pt x="12" y="61"/>
                      <a:pt x="12" y="60"/>
                    </a:cubicBezTo>
                    <a:cubicBezTo>
                      <a:pt x="13" y="59"/>
                      <a:pt x="14" y="58"/>
                      <a:pt x="15" y="57"/>
                    </a:cubicBezTo>
                    <a:cubicBezTo>
                      <a:pt x="16" y="57"/>
                      <a:pt x="16" y="58"/>
                      <a:pt x="17" y="58"/>
                    </a:cubicBezTo>
                    <a:cubicBezTo>
                      <a:pt x="16" y="60"/>
                      <a:pt x="16" y="62"/>
                      <a:pt x="15" y="64"/>
                    </a:cubicBezTo>
                    <a:close/>
                    <a:moveTo>
                      <a:pt x="32" y="46"/>
                    </a:moveTo>
                    <a:cubicBezTo>
                      <a:pt x="35" y="43"/>
                      <a:pt x="44" y="37"/>
                      <a:pt x="44" y="34"/>
                    </a:cubicBezTo>
                    <a:cubicBezTo>
                      <a:pt x="47" y="34"/>
                      <a:pt x="49" y="35"/>
                      <a:pt x="52" y="35"/>
                    </a:cubicBezTo>
                    <a:cubicBezTo>
                      <a:pt x="50" y="40"/>
                      <a:pt x="45" y="44"/>
                      <a:pt x="46" y="50"/>
                    </a:cubicBezTo>
                    <a:cubicBezTo>
                      <a:pt x="46" y="51"/>
                      <a:pt x="47" y="51"/>
                      <a:pt x="48" y="52"/>
                    </a:cubicBezTo>
                    <a:cubicBezTo>
                      <a:pt x="50" y="51"/>
                      <a:pt x="53" y="49"/>
                      <a:pt x="56" y="50"/>
                    </a:cubicBezTo>
                    <a:cubicBezTo>
                      <a:pt x="55" y="54"/>
                      <a:pt x="53" y="57"/>
                      <a:pt x="52" y="61"/>
                    </a:cubicBezTo>
                    <a:cubicBezTo>
                      <a:pt x="45" y="56"/>
                      <a:pt x="44" y="49"/>
                      <a:pt x="3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" name="ï$ľíḍe"/>
              <p:cNvSpPr/>
              <p:nvPr/>
            </p:nvSpPr>
            <p:spPr bwMode="auto">
              <a:xfrm>
                <a:off x="2255734" y="4491628"/>
                <a:ext cx="136525" cy="174625"/>
              </a:xfrm>
              <a:custGeom>
                <a:avLst/>
                <a:gdLst>
                  <a:gd name="T0" fmla="*/ 74 w 74"/>
                  <a:gd name="T1" fmla="*/ 41 h 94"/>
                  <a:gd name="T2" fmla="*/ 64 w 74"/>
                  <a:gd name="T3" fmla="*/ 35 h 94"/>
                  <a:gd name="T4" fmla="*/ 51 w 74"/>
                  <a:gd name="T5" fmla="*/ 5 h 94"/>
                  <a:gd name="T6" fmla="*/ 58 w 74"/>
                  <a:gd name="T7" fmla="*/ 39 h 94"/>
                  <a:gd name="T8" fmla="*/ 47 w 74"/>
                  <a:gd name="T9" fmla="*/ 47 h 94"/>
                  <a:gd name="T10" fmla="*/ 55 w 74"/>
                  <a:gd name="T11" fmla="*/ 34 h 94"/>
                  <a:gd name="T12" fmla="*/ 47 w 74"/>
                  <a:gd name="T13" fmla="*/ 29 h 94"/>
                  <a:gd name="T14" fmla="*/ 54 w 74"/>
                  <a:gd name="T15" fmla="*/ 22 h 94"/>
                  <a:gd name="T16" fmla="*/ 54 w 74"/>
                  <a:gd name="T17" fmla="*/ 20 h 94"/>
                  <a:gd name="T18" fmla="*/ 54 w 74"/>
                  <a:gd name="T19" fmla="*/ 19 h 94"/>
                  <a:gd name="T20" fmla="*/ 41 w 74"/>
                  <a:gd name="T21" fmla="*/ 19 h 94"/>
                  <a:gd name="T22" fmla="*/ 44 w 74"/>
                  <a:gd name="T23" fmla="*/ 22 h 94"/>
                  <a:gd name="T24" fmla="*/ 44 w 74"/>
                  <a:gd name="T25" fmla="*/ 32 h 94"/>
                  <a:gd name="T26" fmla="*/ 48 w 74"/>
                  <a:gd name="T27" fmla="*/ 37 h 94"/>
                  <a:gd name="T28" fmla="*/ 40 w 74"/>
                  <a:gd name="T29" fmla="*/ 58 h 94"/>
                  <a:gd name="T30" fmla="*/ 44 w 74"/>
                  <a:gd name="T31" fmla="*/ 61 h 94"/>
                  <a:gd name="T32" fmla="*/ 59 w 74"/>
                  <a:gd name="T33" fmla="*/ 46 h 94"/>
                  <a:gd name="T34" fmla="*/ 59 w 74"/>
                  <a:gd name="T35" fmla="*/ 46 h 94"/>
                  <a:gd name="T36" fmla="*/ 66 w 74"/>
                  <a:gd name="T37" fmla="*/ 93 h 94"/>
                  <a:gd name="T38" fmla="*/ 68 w 74"/>
                  <a:gd name="T39" fmla="*/ 93 h 94"/>
                  <a:gd name="T40" fmla="*/ 65 w 74"/>
                  <a:gd name="T41" fmla="*/ 42 h 94"/>
                  <a:gd name="T42" fmla="*/ 73 w 74"/>
                  <a:gd name="T43" fmla="*/ 41 h 94"/>
                  <a:gd name="T44" fmla="*/ 74 w 74"/>
                  <a:gd name="T45" fmla="*/ 41 h 94"/>
                  <a:gd name="T46" fmla="*/ 43 w 74"/>
                  <a:gd name="T47" fmla="*/ 42 h 94"/>
                  <a:gd name="T48" fmla="*/ 35 w 74"/>
                  <a:gd name="T49" fmla="*/ 48 h 94"/>
                  <a:gd name="T50" fmla="*/ 39 w 74"/>
                  <a:gd name="T51" fmla="*/ 38 h 94"/>
                  <a:gd name="T52" fmla="*/ 37 w 74"/>
                  <a:gd name="T53" fmla="*/ 29 h 94"/>
                  <a:gd name="T54" fmla="*/ 40 w 74"/>
                  <a:gd name="T55" fmla="*/ 27 h 94"/>
                  <a:gd name="T56" fmla="*/ 34 w 74"/>
                  <a:gd name="T57" fmla="*/ 16 h 94"/>
                  <a:gd name="T58" fmla="*/ 32 w 74"/>
                  <a:gd name="T59" fmla="*/ 15 h 94"/>
                  <a:gd name="T60" fmla="*/ 4 w 74"/>
                  <a:gd name="T61" fmla="*/ 46 h 94"/>
                  <a:gd name="T62" fmla="*/ 30 w 74"/>
                  <a:gd name="T63" fmla="*/ 29 h 94"/>
                  <a:gd name="T64" fmla="*/ 8 w 74"/>
                  <a:gd name="T65" fmla="*/ 52 h 94"/>
                  <a:gd name="T66" fmla="*/ 0 w 74"/>
                  <a:gd name="T67" fmla="*/ 56 h 94"/>
                  <a:gd name="T68" fmla="*/ 3 w 74"/>
                  <a:gd name="T69" fmla="*/ 61 h 94"/>
                  <a:gd name="T70" fmla="*/ 23 w 74"/>
                  <a:gd name="T71" fmla="*/ 54 h 94"/>
                  <a:gd name="T72" fmla="*/ 25 w 74"/>
                  <a:gd name="T73" fmla="*/ 53 h 94"/>
                  <a:gd name="T74" fmla="*/ 25 w 74"/>
                  <a:gd name="T75" fmla="*/ 53 h 94"/>
                  <a:gd name="T76" fmla="*/ 20 w 74"/>
                  <a:gd name="T77" fmla="*/ 72 h 94"/>
                  <a:gd name="T78" fmla="*/ 25 w 74"/>
                  <a:gd name="T79" fmla="*/ 76 h 94"/>
                  <a:gd name="T80" fmla="*/ 26 w 74"/>
                  <a:gd name="T81" fmla="*/ 76 h 94"/>
                  <a:gd name="T82" fmla="*/ 30 w 74"/>
                  <a:gd name="T83" fmla="*/ 67 h 94"/>
                  <a:gd name="T84" fmla="*/ 31 w 74"/>
                  <a:gd name="T85" fmla="*/ 66 h 94"/>
                  <a:gd name="T86" fmla="*/ 32 w 74"/>
                  <a:gd name="T87" fmla="*/ 75 h 94"/>
                  <a:gd name="T88" fmla="*/ 35 w 74"/>
                  <a:gd name="T89" fmla="*/ 76 h 94"/>
                  <a:gd name="T90" fmla="*/ 38 w 74"/>
                  <a:gd name="T91" fmla="*/ 76 h 94"/>
                  <a:gd name="T92" fmla="*/ 35 w 74"/>
                  <a:gd name="T93" fmla="*/ 61 h 94"/>
                  <a:gd name="T94" fmla="*/ 43 w 74"/>
                  <a:gd name="T95" fmla="*/ 4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94">
                    <a:moveTo>
                      <a:pt x="74" y="41"/>
                    </a:moveTo>
                    <a:cubicBezTo>
                      <a:pt x="73" y="36"/>
                      <a:pt x="70" y="34"/>
                      <a:pt x="64" y="35"/>
                    </a:cubicBezTo>
                    <a:cubicBezTo>
                      <a:pt x="63" y="24"/>
                      <a:pt x="67" y="0"/>
                      <a:pt x="51" y="5"/>
                    </a:cubicBezTo>
                    <a:cubicBezTo>
                      <a:pt x="50" y="9"/>
                      <a:pt x="61" y="31"/>
                      <a:pt x="58" y="39"/>
                    </a:cubicBezTo>
                    <a:cubicBezTo>
                      <a:pt x="58" y="39"/>
                      <a:pt x="47" y="47"/>
                      <a:pt x="47" y="47"/>
                    </a:cubicBezTo>
                    <a:cubicBezTo>
                      <a:pt x="48" y="41"/>
                      <a:pt x="53" y="39"/>
                      <a:pt x="55" y="34"/>
                    </a:cubicBezTo>
                    <a:cubicBezTo>
                      <a:pt x="56" y="30"/>
                      <a:pt x="49" y="31"/>
                      <a:pt x="47" y="29"/>
                    </a:cubicBezTo>
                    <a:cubicBezTo>
                      <a:pt x="48" y="26"/>
                      <a:pt x="51" y="23"/>
                      <a:pt x="54" y="22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0" y="17"/>
                      <a:pt x="45" y="17"/>
                      <a:pt x="41" y="19"/>
                    </a:cubicBezTo>
                    <a:cubicBezTo>
                      <a:pt x="41" y="22"/>
                      <a:pt x="42" y="22"/>
                      <a:pt x="44" y="22"/>
                    </a:cubicBezTo>
                    <a:cubicBezTo>
                      <a:pt x="44" y="26"/>
                      <a:pt x="44" y="29"/>
                      <a:pt x="44" y="32"/>
                    </a:cubicBezTo>
                    <a:cubicBezTo>
                      <a:pt x="45" y="34"/>
                      <a:pt x="47" y="35"/>
                      <a:pt x="48" y="37"/>
                    </a:cubicBezTo>
                    <a:cubicBezTo>
                      <a:pt x="46" y="41"/>
                      <a:pt x="35" y="51"/>
                      <a:pt x="40" y="58"/>
                    </a:cubicBezTo>
                    <a:cubicBezTo>
                      <a:pt x="41" y="60"/>
                      <a:pt x="42" y="60"/>
                      <a:pt x="44" y="61"/>
                    </a:cubicBezTo>
                    <a:cubicBezTo>
                      <a:pt x="49" y="55"/>
                      <a:pt x="51" y="50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1" y="60"/>
                      <a:pt x="59" y="83"/>
                      <a:pt x="66" y="93"/>
                    </a:cubicBezTo>
                    <a:cubicBezTo>
                      <a:pt x="67" y="94"/>
                      <a:pt x="67" y="93"/>
                      <a:pt x="68" y="93"/>
                    </a:cubicBezTo>
                    <a:cubicBezTo>
                      <a:pt x="68" y="78"/>
                      <a:pt x="67" y="60"/>
                      <a:pt x="65" y="42"/>
                    </a:cubicBezTo>
                    <a:cubicBezTo>
                      <a:pt x="68" y="42"/>
                      <a:pt x="72" y="42"/>
                      <a:pt x="73" y="41"/>
                    </a:cubicBezTo>
                    <a:cubicBezTo>
                      <a:pt x="74" y="41"/>
                      <a:pt x="74" y="41"/>
                      <a:pt x="74" y="41"/>
                    </a:cubicBezTo>
                    <a:close/>
                    <a:moveTo>
                      <a:pt x="43" y="42"/>
                    </a:moveTo>
                    <a:cubicBezTo>
                      <a:pt x="39" y="44"/>
                      <a:pt x="38" y="46"/>
                      <a:pt x="35" y="48"/>
                    </a:cubicBezTo>
                    <a:cubicBezTo>
                      <a:pt x="35" y="42"/>
                      <a:pt x="39" y="42"/>
                      <a:pt x="39" y="38"/>
                    </a:cubicBezTo>
                    <a:cubicBezTo>
                      <a:pt x="40" y="35"/>
                      <a:pt x="37" y="33"/>
                      <a:pt x="37" y="29"/>
                    </a:cubicBezTo>
                    <a:cubicBezTo>
                      <a:pt x="38" y="28"/>
                      <a:pt x="39" y="28"/>
                      <a:pt x="40" y="27"/>
                    </a:cubicBezTo>
                    <a:cubicBezTo>
                      <a:pt x="41" y="24"/>
                      <a:pt x="36" y="16"/>
                      <a:pt x="34" y="16"/>
                    </a:cubicBezTo>
                    <a:cubicBezTo>
                      <a:pt x="33" y="16"/>
                      <a:pt x="32" y="15"/>
                      <a:pt x="32" y="15"/>
                    </a:cubicBezTo>
                    <a:cubicBezTo>
                      <a:pt x="22" y="28"/>
                      <a:pt x="10" y="30"/>
                      <a:pt x="4" y="46"/>
                    </a:cubicBezTo>
                    <a:cubicBezTo>
                      <a:pt x="13" y="41"/>
                      <a:pt x="17" y="31"/>
                      <a:pt x="30" y="29"/>
                    </a:cubicBezTo>
                    <a:cubicBezTo>
                      <a:pt x="29" y="39"/>
                      <a:pt x="16" y="48"/>
                      <a:pt x="8" y="52"/>
                    </a:cubicBezTo>
                    <a:cubicBezTo>
                      <a:pt x="4" y="54"/>
                      <a:pt x="2" y="52"/>
                      <a:pt x="0" y="56"/>
                    </a:cubicBezTo>
                    <a:cubicBezTo>
                      <a:pt x="0" y="59"/>
                      <a:pt x="1" y="60"/>
                      <a:pt x="3" y="61"/>
                    </a:cubicBezTo>
                    <a:cubicBezTo>
                      <a:pt x="10" y="63"/>
                      <a:pt x="22" y="58"/>
                      <a:pt x="23" y="54"/>
                    </a:cubicBezTo>
                    <a:cubicBezTo>
                      <a:pt x="24" y="54"/>
                      <a:pt x="24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9"/>
                      <a:pt x="22" y="66"/>
                      <a:pt x="20" y="72"/>
                    </a:cubicBezTo>
                    <a:cubicBezTo>
                      <a:pt x="21" y="74"/>
                      <a:pt x="23" y="75"/>
                      <a:pt x="25" y="76"/>
                    </a:cubicBezTo>
                    <a:cubicBezTo>
                      <a:pt x="25" y="76"/>
                      <a:pt x="26" y="76"/>
                      <a:pt x="26" y="76"/>
                    </a:cubicBezTo>
                    <a:cubicBezTo>
                      <a:pt x="28" y="73"/>
                      <a:pt x="29" y="70"/>
                      <a:pt x="30" y="67"/>
                    </a:cubicBezTo>
                    <a:cubicBezTo>
                      <a:pt x="31" y="67"/>
                      <a:pt x="31" y="67"/>
                      <a:pt x="31" y="66"/>
                    </a:cubicBezTo>
                    <a:cubicBezTo>
                      <a:pt x="32" y="69"/>
                      <a:pt x="32" y="72"/>
                      <a:pt x="32" y="75"/>
                    </a:cubicBezTo>
                    <a:cubicBezTo>
                      <a:pt x="33" y="75"/>
                      <a:pt x="34" y="76"/>
                      <a:pt x="35" y="76"/>
                    </a:cubicBezTo>
                    <a:cubicBezTo>
                      <a:pt x="36" y="76"/>
                      <a:pt x="37" y="76"/>
                      <a:pt x="38" y="76"/>
                    </a:cubicBezTo>
                    <a:cubicBezTo>
                      <a:pt x="37" y="71"/>
                      <a:pt x="36" y="66"/>
                      <a:pt x="35" y="61"/>
                    </a:cubicBezTo>
                    <a:cubicBezTo>
                      <a:pt x="38" y="54"/>
                      <a:pt x="40" y="48"/>
                      <a:pt x="4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" name="î$ḻîḑe"/>
              <p:cNvSpPr/>
              <p:nvPr/>
            </p:nvSpPr>
            <p:spPr bwMode="auto">
              <a:xfrm>
                <a:off x="2055709" y="4566240"/>
                <a:ext cx="136525" cy="150813"/>
              </a:xfrm>
              <a:custGeom>
                <a:avLst/>
                <a:gdLst>
                  <a:gd name="T0" fmla="*/ 55 w 74"/>
                  <a:gd name="T1" fmla="*/ 53 h 82"/>
                  <a:gd name="T2" fmla="*/ 54 w 74"/>
                  <a:gd name="T3" fmla="*/ 51 h 82"/>
                  <a:gd name="T4" fmla="*/ 57 w 74"/>
                  <a:gd name="T5" fmla="*/ 49 h 82"/>
                  <a:gd name="T6" fmla="*/ 56 w 74"/>
                  <a:gd name="T7" fmla="*/ 45 h 82"/>
                  <a:gd name="T8" fmla="*/ 52 w 74"/>
                  <a:gd name="T9" fmla="*/ 45 h 82"/>
                  <a:gd name="T10" fmla="*/ 51 w 74"/>
                  <a:gd name="T11" fmla="*/ 44 h 82"/>
                  <a:gd name="T12" fmla="*/ 60 w 74"/>
                  <a:gd name="T13" fmla="*/ 32 h 82"/>
                  <a:gd name="T14" fmla="*/ 60 w 74"/>
                  <a:gd name="T15" fmla="*/ 30 h 82"/>
                  <a:gd name="T16" fmla="*/ 34 w 74"/>
                  <a:gd name="T17" fmla="*/ 38 h 82"/>
                  <a:gd name="T18" fmla="*/ 33 w 74"/>
                  <a:gd name="T19" fmla="*/ 38 h 82"/>
                  <a:gd name="T20" fmla="*/ 60 w 74"/>
                  <a:gd name="T21" fmla="*/ 16 h 82"/>
                  <a:gd name="T22" fmla="*/ 61 w 74"/>
                  <a:gd name="T23" fmla="*/ 10 h 82"/>
                  <a:gd name="T24" fmla="*/ 42 w 74"/>
                  <a:gd name="T25" fmla="*/ 11 h 82"/>
                  <a:gd name="T26" fmla="*/ 27 w 74"/>
                  <a:gd name="T27" fmla="*/ 0 h 82"/>
                  <a:gd name="T28" fmla="*/ 24 w 74"/>
                  <a:gd name="T29" fmla="*/ 0 h 82"/>
                  <a:gd name="T30" fmla="*/ 29 w 74"/>
                  <a:gd name="T31" fmla="*/ 21 h 82"/>
                  <a:gd name="T32" fmla="*/ 11 w 74"/>
                  <a:gd name="T33" fmla="*/ 39 h 82"/>
                  <a:gd name="T34" fmla="*/ 1 w 74"/>
                  <a:gd name="T35" fmla="*/ 44 h 82"/>
                  <a:gd name="T36" fmla="*/ 0 w 74"/>
                  <a:gd name="T37" fmla="*/ 47 h 82"/>
                  <a:gd name="T38" fmla="*/ 35 w 74"/>
                  <a:gd name="T39" fmla="*/ 26 h 82"/>
                  <a:gd name="T40" fmla="*/ 35 w 74"/>
                  <a:gd name="T41" fmla="*/ 26 h 82"/>
                  <a:gd name="T42" fmla="*/ 30 w 74"/>
                  <a:gd name="T43" fmla="*/ 48 h 82"/>
                  <a:gd name="T44" fmla="*/ 40 w 74"/>
                  <a:gd name="T45" fmla="*/ 57 h 82"/>
                  <a:gd name="T46" fmla="*/ 35 w 74"/>
                  <a:gd name="T47" fmla="*/ 78 h 82"/>
                  <a:gd name="T48" fmla="*/ 45 w 74"/>
                  <a:gd name="T49" fmla="*/ 82 h 82"/>
                  <a:gd name="T50" fmla="*/ 47 w 74"/>
                  <a:gd name="T51" fmla="*/ 80 h 82"/>
                  <a:gd name="T52" fmla="*/ 46 w 74"/>
                  <a:gd name="T53" fmla="*/ 67 h 82"/>
                  <a:gd name="T54" fmla="*/ 47 w 74"/>
                  <a:gd name="T55" fmla="*/ 66 h 82"/>
                  <a:gd name="T56" fmla="*/ 50 w 74"/>
                  <a:gd name="T57" fmla="*/ 73 h 82"/>
                  <a:gd name="T58" fmla="*/ 58 w 74"/>
                  <a:gd name="T59" fmla="*/ 79 h 82"/>
                  <a:gd name="T60" fmla="*/ 59 w 74"/>
                  <a:gd name="T61" fmla="*/ 79 h 82"/>
                  <a:gd name="T62" fmla="*/ 53 w 74"/>
                  <a:gd name="T63" fmla="*/ 57 h 82"/>
                  <a:gd name="T64" fmla="*/ 56 w 74"/>
                  <a:gd name="T65" fmla="*/ 55 h 82"/>
                  <a:gd name="T66" fmla="*/ 56 w 74"/>
                  <a:gd name="T67" fmla="*/ 55 h 82"/>
                  <a:gd name="T68" fmla="*/ 69 w 74"/>
                  <a:gd name="T69" fmla="*/ 69 h 82"/>
                  <a:gd name="T70" fmla="*/ 74 w 74"/>
                  <a:gd name="T71" fmla="*/ 64 h 82"/>
                  <a:gd name="T72" fmla="*/ 55 w 74"/>
                  <a:gd name="T73" fmla="*/ 53 h 82"/>
                  <a:gd name="T74" fmla="*/ 40 w 74"/>
                  <a:gd name="T75" fmla="*/ 46 h 82"/>
                  <a:gd name="T76" fmla="*/ 39 w 74"/>
                  <a:gd name="T77" fmla="*/ 46 h 82"/>
                  <a:gd name="T78" fmla="*/ 38 w 74"/>
                  <a:gd name="T79" fmla="*/ 46 h 82"/>
                  <a:gd name="T80" fmla="*/ 37 w 74"/>
                  <a:gd name="T81" fmla="*/ 44 h 82"/>
                  <a:gd name="T82" fmla="*/ 44 w 74"/>
                  <a:gd name="T83" fmla="*/ 36 h 82"/>
                  <a:gd name="T84" fmla="*/ 46 w 74"/>
                  <a:gd name="T85" fmla="*/ 35 h 82"/>
                  <a:gd name="T86" fmla="*/ 46 w 74"/>
                  <a:gd name="T87" fmla="*/ 35 h 82"/>
                  <a:gd name="T88" fmla="*/ 40 w 74"/>
                  <a:gd name="T8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" h="82">
                    <a:moveTo>
                      <a:pt x="55" y="53"/>
                    </a:moveTo>
                    <a:cubicBezTo>
                      <a:pt x="55" y="53"/>
                      <a:pt x="54" y="52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7" y="48"/>
                      <a:pt x="56" y="47"/>
                      <a:pt x="56" y="45"/>
                    </a:cubicBezTo>
                    <a:cubicBezTo>
                      <a:pt x="54" y="45"/>
                      <a:pt x="53" y="45"/>
                      <a:pt x="52" y="45"/>
                    </a:cubicBezTo>
                    <a:cubicBezTo>
                      <a:pt x="51" y="45"/>
                      <a:pt x="51" y="44"/>
                      <a:pt x="51" y="44"/>
                    </a:cubicBezTo>
                    <a:cubicBezTo>
                      <a:pt x="53" y="40"/>
                      <a:pt x="59" y="36"/>
                      <a:pt x="60" y="32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50" y="21"/>
                      <a:pt x="41" y="31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0"/>
                      <a:pt x="48" y="16"/>
                      <a:pt x="60" y="16"/>
                    </a:cubicBezTo>
                    <a:cubicBezTo>
                      <a:pt x="61" y="14"/>
                      <a:pt x="61" y="12"/>
                      <a:pt x="61" y="10"/>
                    </a:cubicBezTo>
                    <a:cubicBezTo>
                      <a:pt x="50" y="3"/>
                      <a:pt x="52" y="11"/>
                      <a:pt x="42" y="11"/>
                    </a:cubicBezTo>
                    <a:cubicBezTo>
                      <a:pt x="38" y="10"/>
                      <a:pt x="32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1" y="5"/>
                      <a:pt x="30" y="14"/>
                      <a:pt x="29" y="21"/>
                    </a:cubicBezTo>
                    <a:cubicBezTo>
                      <a:pt x="19" y="27"/>
                      <a:pt x="17" y="33"/>
                      <a:pt x="11" y="39"/>
                    </a:cubicBezTo>
                    <a:cubicBezTo>
                      <a:pt x="8" y="42"/>
                      <a:pt x="4" y="42"/>
                      <a:pt x="1" y="44"/>
                    </a:cubicBezTo>
                    <a:cubicBezTo>
                      <a:pt x="1" y="45"/>
                      <a:pt x="0" y="46"/>
                      <a:pt x="0" y="47"/>
                    </a:cubicBezTo>
                    <a:cubicBezTo>
                      <a:pt x="11" y="69"/>
                      <a:pt x="23" y="30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3" y="33"/>
                      <a:pt x="28" y="39"/>
                      <a:pt x="30" y="48"/>
                    </a:cubicBezTo>
                    <a:cubicBezTo>
                      <a:pt x="30" y="51"/>
                      <a:pt x="37" y="56"/>
                      <a:pt x="40" y="57"/>
                    </a:cubicBezTo>
                    <a:cubicBezTo>
                      <a:pt x="37" y="64"/>
                      <a:pt x="32" y="69"/>
                      <a:pt x="35" y="78"/>
                    </a:cubicBezTo>
                    <a:cubicBezTo>
                      <a:pt x="39" y="79"/>
                      <a:pt x="42" y="80"/>
                      <a:pt x="45" y="82"/>
                    </a:cubicBezTo>
                    <a:cubicBezTo>
                      <a:pt x="46" y="81"/>
                      <a:pt x="46" y="81"/>
                      <a:pt x="47" y="80"/>
                    </a:cubicBezTo>
                    <a:cubicBezTo>
                      <a:pt x="49" y="77"/>
                      <a:pt x="45" y="70"/>
                      <a:pt x="46" y="67"/>
                    </a:cubicBezTo>
                    <a:cubicBezTo>
                      <a:pt x="46" y="66"/>
                      <a:pt x="46" y="66"/>
                      <a:pt x="47" y="66"/>
                    </a:cubicBezTo>
                    <a:cubicBezTo>
                      <a:pt x="48" y="67"/>
                      <a:pt x="49" y="71"/>
                      <a:pt x="50" y="73"/>
                    </a:cubicBezTo>
                    <a:cubicBezTo>
                      <a:pt x="52" y="76"/>
                      <a:pt x="55" y="77"/>
                      <a:pt x="58" y="79"/>
                    </a:cubicBezTo>
                    <a:cubicBezTo>
                      <a:pt x="58" y="79"/>
                      <a:pt x="58" y="79"/>
                      <a:pt x="59" y="79"/>
                    </a:cubicBezTo>
                    <a:cubicBezTo>
                      <a:pt x="60" y="72"/>
                      <a:pt x="53" y="64"/>
                      <a:pt x="53" y="57"/>
                    </a:cubicBezTo>
                    <a:cubicBezTo>
                      <a:pt x="54" y="56"/>
                      <a:pt x="55" y="56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63" y="60"/>
                      <a:pt x="59" y="67"/>
                      <a:pt x="69" y="69"/>
                    </a:cubicBezTo>
                    <a:cubicBezTo>
                      <a:pt x="71" y="67"/>
                      <a:pt x="72" y="66"/>
                      <a:pt x="74" y="64"/>
                    </a:cubicBezTo>
                    <a:cubicBezTo>
                      <a:pt x="71" y="56"/>
                      <a:pt x="63" y="51"/>
                      <a:pt x="55" y="53"/>
                    </a:cubicBezTo>
                    <a:close/>
                    <a:moveTo>
                      <a:pt x="40" y="46"/>
                    </a:moveTo>
                    <a:cubicBezTo>
                      <a:pt x="40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5"/>
                      <a:pt x="37" y="45"/>
                      <a:pt x="37" y="44"/>
                    </a:cubicBezTo>
                    <a:cubicBezTo>
                      <a:pt x="39" y="41"/>
                      <a:pt x="42" y="39"/>
                      <a:pt x="44" y="36"/>
                    </a:cubicBezTo>
                    <a:cubicBezTo>
                      <a:pt x="45" y="36"/>
                      <a:pt x="45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9"/>
                      <a:pt x="42" y="42"/>
                      <a:pt x="4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" name="ïşḻíḍe"/>
              <p:cNvSpPr/>
              <p:nvPr/>
            </p:nvSpPr>
            <p:spPr bwMode="auto">
              <a:xfrm>
                <a:off x="1882672" y="4669428"/>
                <a:ext cx="160338" cy="169863"/>
              </a:xfrm>
              <a:custGeom>
                <a:avLst/>
                <a:gdLst>
                  <a:gd name="T0" fmla="*/ 29 w 87"/>
                  <a:gd name="T1" fmla="*/ 8 h 92"/>
                  <a:gd name="T2" fmla="*/ 52 w 87"/>
                  <a:gd name="T3" fmla="*/ 17 h 92"/>
                  <a:gd name="T4" fmla="*/ 61 w 87"/>
                  <a:gd name="T5" fmla="*/ 16 h 92"/>
                  <a:gd name="T6" fmla="*/ 62 w 87"/>
                  <a:gd name="T7" fmla="*/ 17 h 92"/>
                  <a:gd name="T8" fmla="*/ 69 w 87"/>
                  <a:gd name="T9" fmla="*/ 42 h 92"/>
                  <a:gd name="T10" fmla="*/ 86 w 87"/>
                  <a:gd name="T11" fmla="*/ 35 h 92"/>
                  <a:gd name="T12" fmla="*/ 87 w 87"/>
                  <a:gd name="T13" fmla="*/ 39 h 92"/>
                  <a:gd name="T14" fmla="*/ 76 w 87"/>
                  <a:gd name="T15" fmla="*/ 55 h 92"/>
                  <a:gd name="T16" fmla="*/ 67 w 87"/>
                  <a:gd name="T17" fmla="*/ 76 h 92"/>
                  <a:gd name="T18" fmla="*/ 65 w 87"/>
                  <a:gd name="T19" fmla="*/ 74 h 92"/>
                  <a:gd name="T20" fmla="*/ 69 w 87"/>
                  <a:gd name="T21" fmla="*/ 53 h 92"/>
                  <a:gd name="T22" fmla="*/ 55 w 87"/>
                  <a:gd name="T23" fmla="*/ 40 h 92"/>
                  <a:gd name="T24" fmla="*/ 45 w 87"/>
                  <a:gd name="T25" fmla="*/ 44 h 92"/>
                  <a:gd name="T26" fmla="*/ 46 w 87"/>
                  <a:gd name="T27" fmla="*/ 89 h 92"/>
                  <a:gd name="T28" fmla="*/ 38 w 87"/>
                  <a:gd name="T29" fmla="*/ 92 h 92"/>
                  <a:gd name="T30" fmla="*/ 27 w 87"/>
                  <a:gd name="T31" fmla="*/ 68 h 92"/>
                  <a:gd name="T32" fmla="*/ 14 w 87"/>
                  <a:gd name="T33" fmla="*/ 70 h 92"/>
                  <a:gd name="T34" fmla="*/ 12 w 87"/>
                  <a:gd name="T35" fmla="*/ 65 h 92"/>
                  <a:gd name="T36" fmla="*/ 18 w 87"/>
                  <a:gd name="T37" fmla="*/ 58 h 92"/>
                  <a:gd name="T38" fmla="*/ 0 w 87"/>
                  <a:gd name="T39" fmla="*/ 42 h 92"/>
                  <a:gd name="T40" fmla="*/ 0 w 87"/>
                  <a:gd name="T41" fmla="*/ 42 h 92"/>
                  <a:gd name="T42" fmla="*/ 21 w 87"/>
                  <a:gd name="T43" fmla="*/ 39 h 92"/>
                  <a:gd name="T44" fmla="*/ 27 w 87"/>
                  <a:gd name="T45" fmla="*/ 48 h 92"/>
                  <a:gd name="T46" fmla="*/ 34 w 87"/>
                  <a:gd name="T47" fmla="*/ 52 h 92"/>
                  <a:gd name="T48" fmla="*/ 36 w 87"/>
                  <a:gd name="T49" fmla="*/ 62 h 92"/>
                  <a:gd name="T50" fmla="*/ 39 w 87"/>
                  <a:gd name="T51" fmla="*/ 44 h 92"/>
                  <a:gd name="T52" fmla="*/ 46 w 87"/>
                  <a:gd name="T53" fmla="*/ 28 h 92"/>
                  <a:gd name="T54" fmla="*/ 29 w 87"/>
                  <a:gd name="T55" fmla="*/ 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92">
                    <a:moveTo>
                      <a:pt x="29" y="8"/>
                    </a:moveTo>
                    <a:cubicBezTo>
                      <a:pt x="42" y="0"/>
                      <a:pt x="43" y="12"/>
                      <a:pt x="52" y="17"/>
                    </a:cubicBezTo>
                    <a:cubicBezTo>
                      <a:pt x="55" y="15"/>
                      <a:pt x="58" y="15"/>
                      <a:pt x="61" y="16"/>
                    </a:cubicBezTo>
                    <a:cubicBezTo>
                      <a:pt x="61" y="16"/>
                      <a:pt x="62" y="17"/>
                      <a:pt x="62" y="17"/>
                    </a:cubicBezTo>
                    <a:cubicBezTo>
                      <a:pt x="62" y="26"/>
                      <a:pt x="58" y="33"/>
                      <a:pt x="69" y="42"/>
                    </a:cubicBezTo>
                    <a:cubicBezTo>
                      <a:pt x="75" y="35"/>
                      <a:pt x="80" y="33"/>
                      <a:pt x="86" y="35"/>
                    </a:cubicBezTo>
                    <a:cubicBezTo>
                      <a:pt x="87" y="36"/>
                      <a:pt x="87" y="38"/>
                      <a:pt x="87" y="39"/>
                    </a:cubicBezTo>
                    <a:cubicBezTo>
                      <a:pt x="83" y="45"/>
                      <a:pt x="80" y="50"/>
                      <a:pt x="76" y="55"/>
                    </a:cubicBezTo>
                    <a:cubicBezTo>
                      <a:pt x="71" y="62"/>
                      <a:pt x="71" y="70"/>
                      <a:pt x="67" y="76"/>
                    </a:cubicBezTo>
                    <a:cubicBezTo>
                      <a:pt x="66" y="75"/>
                      <a:pt x="66" y="75"/>
                      <a:pt x="65" y="74"/>
                    </a:cubicBezTo>
                    <a:cubicBezTo>
                      <a:pt x="63" y="66"/>
                      <a:pt x="67" y="60"/>
                      <a:pt x="69" y="53"/>
                    </a:cubicBezTo>
                    <a:cubicBezTo>
                      <a:pt x="64" y="51"/>
                      <a:pt x="60" y="46"/>
                      <a:pt x="55" y="40"/>
                    </a:cubicBezTo>
                    <a:cubicBezTo>
                      <a:pt x="52" y="42"/>
                      <a:pt x="49" y="41"/>
                      <a:pt x="45" y="44"/>
                    </a:cubicBezTo>
                    <a:cubicBezTo>
                      <a:pt x="40" y="59"/>
                      <a:pt x="48" y="75"/>
                      <a:pt x="46" y="89"/>
                    </a:cubicBezTo>
                    <a:cubicBezTo>
                      <a:pt x="43" y="92"/>
                      <a:pt x="41" y="91"/>
                      <a:pt x="38" y="92"/>
                    </a:cubicBezTo>
                    <a:cubicBezTo>
                      <a:pt x="31" y="83"/>
                      <a:pt x="33" y="76"/>
                      <a:pt x="27" y="68"/>
                    </a:cubicBezTo>
                    <a:cubicBezTo>
                      <a:pt x="23" y="71"/>
                      <a:pt x="18" y="71"/>
                      <a:pt x="14" y="70"/>
                    </a:cubicBezTo>
                    <a:cubicBezTo>
                      <a:pt x="12" y="68"/>
                      <a:pt x="12" y="67"/>
                      <a:pt x="12" y="65"/>
                    </a:cubicBezTo>
                    <a:cubicBezTo>
                      <a:pt x="14" y="63"/>
                      <a:pt x="16" y="60"/>
                      <a:pt x="18" y="58"/>
                    </a:cubicBezTo>
                    <a:cubicBezTo>
                      <a:pt x="13" y="49"/>
                      <a:pt x="3" y="48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" y="39"/>
                      <a:pt x="15" y="35"/>
                      <a:pt x="21" y="39"/>
                    </a:cubicBezTo>
                    <a:cubicBezTo>
                      <a:pt x="23" y="42"/>
                      <a:pt x="25" y="45"/>
                      <a:pt x="27" y="48"/>
                    </a:cubicBezTo>
                    <a:cubicBezTo>
                      <a:pt x="29" y="50"/>
                      <a:pt x="31" y="51"/>
                      <a:pt x="34" y="52"/>
                    </a:cubicBezTo>
                    <a:cubicBezTo>
                      <a:pt x="34" y="55"/>
                      <a:pt x="35" y="58"/>
                      <a:pt x="36" y="62"/>
                    </a:cubicBezTo>
                    <a:cubicBezTo>
                      <a:pt x="39" y="56"/>
                      <a:pt x="38" y="50"/>
                      <a:pt x="39" y="44"/>
                    </a:cubicBezTo>
                    <a:cubicBezTo>
                      <a:pt x="42" y="39"/>
                      <a:pt x="44" y="34"/>
                      <a:pt x="46" y="28"/>
                    </a:cubicBezTo>
                    <a:cubicBezTo>
                      <a:pt x="42" y="22"/>
                      <a:pt x="31" y="15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" name="íṩľíḑè"/>
              <p:cNvSpPr/>
              <p:nvPr/>
            </p:nvSpPr>
            <p:spPr bwMode="auto">
              <a:xfrm>
                <a:off x="2243034" y="6066428"/>
                <a:ext cx="22225" cy="25400"/>
              </a:xfrm>
              <a:custGeom>
                <a:avLst/>
                <a:gdLst>
                  <a:gd name="T0" fmla="*/ 0 w 14"/>
                  <a:gd name="T1" fmla="*/ 12 h 16"/>
                  <a:gd name="T2" fmla="*/ 2 w 14"/>
                  <a:gd name="T3" fmla="*/ 0 h 16"/>
                  <a:gd name="T4" fmla="*/ 14 w 14"/>
                  <a:gd name="T5" fmla="*/ 4 h 16"/>
                  <a:gd name="T6" fmla="*/ 11 w 14"/>
                  <a:gd name="T7" fmla="*/ 16 h 16"/>
                  <a:gd name="T8" fmla="*/ 0 w 14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0" y="12"/>
                    </a:moveTo>
                    <a:lnTo>
                      <a:pt x="2" y="0"/>
                    </a:lnTo>
                    <a:lnTo>
                      <a:pt x="14" y="4"/>
                    </a:lnTo>
                    <a:lnTo>
                      <a:pt x="11" y="1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" name="îṣḷïḓê"/>
              <p:cNvSpPr/>
              <p:nvPr/>
            </p:nvSpPr>
            <p:spPr bwMode="auto">
              <a:xfrm>
                <a:off x="2292247" y="6042615"/>
                <a:ext cx="49213" cy="100013"/>
              </a:xfrm>
              <a:custGeom>
                <a:avLst/>
                <a:gdLst>
                  <a:gd name="T0" fmla="*/ 17 w 27"/>
                  <a:gd name="T1" fmla="*/ 54 h 54"/>
                  <a:gd name="T2" fmla="*/ 7 w 27"/>
                  <a:gd name="T3" fmla="*/ 52 h 54"/>
                  <a:gd name="T4" fmla="*/ 14 w 27"/>
                  <a:gd name="T5" fmla="*/ 15 h 54"/>
                  <a:gd name="T6" fmla="*/ 0 w 27"/>
                  <a:gd name="T7" fmla="*/ 20 h 54"/>
                  <a:gd name="T8" fmla="*/ 1 w 27"/>
                  <a:gd name="T9" fmla="*/ 11 h 54"/>
                  <a:gd name="T10" fmla="*/ 11 w 27"/>
                  <a:gd name="T11" fmla="*/ 7 h 54"/>
                  <a:gd name="T12" fmla="*/ 18 w 27"/>
                  <a:gd name="T13" fmla="*/ 0 h 54"/>
                  <a:gd name="T14" fmla="*/ 27 w 27"/>
                  <a:gd name="T15" fmla="*/ 2 h 54"/>
                  <a:gd name="T16" fmla="*/ 17 w 27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54">
                    <a:moveTo>
                      <a:pt x="17" y="54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17"/>
                      <a:pt x="5" y="19"/>
                      <a:pt x="0" y="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7" y="9"/>
                      <a:pt x="11" y="7"/>
                    </a:cubicBezTo>
                    <a:cubicBezTo>
                      <a:pt x="14" y="6"/>
                      <a:pt x="17" y="3"/>
                      <a:pt x="18" y="0"/>
                    </a:cubicBezTo>
                    <a:cubicBezTo>
                      <a:pt x="27" y="2"/>
                      <a:pt x="27" y="2"/>
                      <a:pt x="27" y="2"/>
                    </a:cubicBezTo>
                    <a:lnTo>
                      <a:pt x="1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" name="i$ḻîḓé"/>
              <p:cNvSpPr/>
              <p:nvPr/>
            </p:nvSpPr>
            <p:spPr bwMode="auto">
              <a:xfrm>
                <a:off x="2363684" y="6052140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1 w 36"/>
                  <a:gd name="T5" fmla="*/ 44 h 54"/>
                  <a:gd name="T6" fmla="*/ 15 w 36"/>
                  <a:gd name="T7" fmla="*/ 46 h 54"/>
                  <a:gd name="T8" fmla="*/ 21 w 36"/>
                  <a:gd name="T9" fmla="*/ 43 h 54"/>
                  <a:gd name="T10" fmla="*/ 24 w 36"/>
                  <a:gd name="T11" fmla="*/ 31 h 54"/>
                  <a:gd name="T12" fmla="*/ 15 w 36"/>
                  <a:gd name="T13" fmla="*/ 35 h 54"/>
                  <a:gd name="T14" fmla="*/ 4 w 36"/>
                  <a:gd name="T15" fmla="*/ 30 h 54"/>
                  <a:gd name="T16" fmla="*/ 0 w 36"/>
                  <a:gd name="T17" fmla="*/ 17 h 54"/>
                  <a:gd name="T18" fmla="*/ 6 w 36"/>
                  <a:gd name="T19" fmla="*/ 4 h 54"/>
                  <a:gd name="T20" fmla="*/ 19 w 36"/>
                  <a:gd name="T21" fmla="*/ 0 h 54"/>
                  <a:gd name="T22" fmla="*/ 31 w 36"/>
                  <a:gd name="T23" fmla="*/ 7 h 54"/>
                  <a:gd name="T24" fmla="*/ 35 w 36"/>
                  <a:gd name="T25" fmla="*/ 28 h 54"/>
                  <a:gd name="T26" fmla="*/ 28 w 36"/>
                  <a:gd name="T27" fmla="*/ 49 h 54"/>
                  <a:gd name="T28" fmla="*/ 14 w 36"/>
                  <a:gd name="T29" fmla="*/ 54 h 54"/>
                  <a:gd name="T30" fmla="*/ 4 w 36"/>
                  <a:gd name="T31" fmla="*/ 50 h 54"/>
                  <a:gd name="T32" fmla="*/ 0 w 36"/>
                  <a:gd name="T33" fmla="*/ 40 h 54"/>
                  <a:gd name="T34" fmla="*/ 24 w 36"/>
                  <a:gd name="T35" fmla="*/ 19 h 54"/>
                  <a:gd name="T36" fmla="*/ 23 w 36"/>
                  <a:gd name="T37" fmla="*/ 11 h 54"/>
                  <a:gd name="T38" fmla="*/ 18 w 36"/>
                  <a:gd name="T39" fmla="*/ 8 h 54"/>
                  <a:gd name="T40" fmla="*/ 13 w 36"/>
                  <a:gd name="T41" fmla="*/ 10 h 54"/>
                  <a:gd name="T42" fmla="*/ 10 w 36"/>
                  <a:gd name="T43" fmla="*/ 17 h 54"/>
                  <a:gd name="T44" fmla="*/ 12 w 36"/>
                  <a:gd name="T45" fmla="*/ 25 h 54"/>
                  <a:gd name="T46" fmla="*/ 17 w 36"/>
                  <a:gd name="T47" fmla="*/ 28 h 54"/>
                  <a:gd name="T48" fmla="*/ 22 w 36"/>
                  <a:gd name="T49" fmla="*/ 26 h 54"/>
                  <a:gd name="T50" fmla="*/ 24 w 36"/>
                  <a:gd name="T51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1"/>
                      <a:pt x="10" y="43"/>
                      <a:pt x="11" y="44"/>
                    </a:cubicBezTo>
                    <a:cubicBezTo>
                      <a:pt x="12" y="45"/>
                      <a:pt x="14" y="46"/>
                      <a:pt x="15" y="46"/>
                    </a:cubicBezTo>
                    <a:cubicBezTo>
                      <a:pt x="17" y="46"/>
                      <a:pt x="19" y="45"/>
                      <a:pt x="21" y="43"/>
                    </a:cubicBezTo>
                    <a:cubicBezTo>
                      <a:pt x="22" y="41"/>
                      <a:pt x="24" y="37"/>
                      <a:pt x="24" y="31"/>
                    </a:cubicBezTo>
                    <a:cubicBezTo>
                      <a:pt x="22" y="34"/>
                      <a:pt x="18" y="35"/>
                      <a:pt x="15" y="35"/>
                    </a:cubicBezTo>
                    <a:cubicBezTo>
                      <a:pt x="10" y="35"/>
                      <a:pt x="7" y="33"/>
                      <a:pt x="4" y="30"/>
                    </a:cubicBezTo>
                    <a:cubicBezTo>
                      <a:pt x="1" y="26"/>
                      <a:pt x="0" y="22"/>
                      <a:pt x="0" y="17"/>
                    </a:cubicBezTo>
                    <a:cubicBezTo>
                      <a:pt x="1" y="11"/>
                      <a:pt x="3" y="7"/>
                      <a:pt x="6" y="4"/>
                    </a:cubicBezTo>
                    <a:cubicBezTo>
                      <a:pt x="10" y="1"/>
                      <a:pt x="14" y="0"/>
                      <a:pt x="19" y="0"/>
                    </a:cubicBezTo>
                    <a:cubicBezTo>
                      <a:pt x="24" y="0"/>
                      <a:pt x="28" y="3"/>
                      <a:pt x="31" y="7"/>
                    </a:cubicBezTo>
                    <a:cubicBezTo>
                      <a:pt x="35" y="12"/>
                      <a:pt x="36" y="19"/>
                      <a:pt x="35" y="28"/>
                    </a:cubicBezTo>
                    <a:cubicBezTo>
                      <a:pt x="34" y="38"/>
                      <a:pt x="32" y="44"/>
                      <a:pt x="28" y="49"/>
                    </a:cubicBezTo>
                    <a:cubicBezTo>
                      <a:pt x="24" y="53"/>
                      <a:pt x="20" y="54"/>
                      <a:pt x="14" y="54"/>
                    </a:cubicBezTo>
                    <a:cubicBezTo>
                      <a:pt x="10" y="54"/>
                      <a:pt x="7" y="52"/>
                      <a:pt x="4" y="50"/>
                    </a:cubicBezTo>
                    <a:cubicBezTo>
                      <a:pt x="2" y="48"/>
                      <a:pt x="0" y="44"/>
                      <a:pt x="0" y="40"/>
                    </a:cubicBezTo>
                    <a:close/>
                    <a:moveTo>
                      <a:pt x="24" y="19"/>
                    </a:moveTo>
                    <a:cubicBezTo>
                      <a:pt x="25" y="16"/>
                      <a:pt x="24" y="13"/>
                      <a:pt x="23" y="11"/>
                    </a:cubicBezTo>
                    <a:cubicBezTo>
                      <a:pt x="21" y="10"/>
                      <a:pt x="20" y="9"/>
                      <a:pt x="18" y="8"/>
                    </a:cubicBezTo>
                    <a:cubicBezTo>
                      <a:pt x="16" y="8"/>
                      <a:pt x="14" y="9"/>
                      <a:pt x="13" y="10"/>
                    </a:cubicBezTo>
                    <a:cubicBezTo>
                      <a:pt x="11" y="12"/>
                      <a:pt x="11" y="14"/>
                      <a:pt x="10" y="17"/>
                    </a:cubicBezTo>
                    <a:cubicBezTo>
                      <a:pt x="10" y="21"/>
                      <a:pt x="11" y="23"/>
                      <a:pt x="12" y="25"/>
                    </a:cubicBezTo>
                    <a:cubicBezTo>
                      <a:pt x="13" y="27"/>
                      <a:pt x="15" y="28"/>
                      <a:pt x="17" y="28"/>
                    </a:cubicBezTo>
                    <a:cubicBezTo>
                      <a:pt x="19" y="28"/>
                      <a:pt x="20" y="27"/>
                      <a:pt x="22" y="26"/>
                    </a:cubicBezTo>
                    <a:cubicBezTo>
                      <a:pt x="23" y="24"/>
                      <a:pt x="24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" name="îṧľîḋé"/>
              <p:cNvSpPr/>
              <p:nvPr/>
            </p:nvSpPr>
            <p:spPr bwMode="auto">
              <a:xfrm>
                <a:off x="2446234" y="6053728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3 w 36"/>
                  <a:gd name="T5" fmla="*/ 44 h 54"/>
                  <a:gd name="T6" fmla="*/ 18 w 36"/>
                  <a:gd name="T7" fmla="*/ 46 h 54"/>
                  <a:gd name="T8" fmla="*/ 23 w 36"/>
                  <a:gd name="T9" fmla="*/ 43 h 54"/>
                  <a:gd name="T10" fmla="*/ 25 w 36"/>
                  <a:gd name="T11" fmla="*/ 35 h 54"/>
                  <a:gd name="T12" fmla="*/ 23 w 36"/>
                  <a:gd name="T13" fmla="*/ 28 h 54"/>
                  <a:gd name="T14" fmla="*/ 17 w 36"/>
                  <a:gd name="T15" fmla="*/ 26 h 54"/>
                  <a:gd name="T16" fmla="*/ 9 w 36"/>
                  <a:gd name="T17" fmla="*/ 30 h 54"/>
                  <a:gd name="T18" fmla="*/ 1 w 36"/>
                  <a:gd name="T19" fmla="*/ 29 h 54"/>
                  <a:gd name="T20" fmla="*/ 5 w 36"/>
                  <a:gd name="T21" fmla="*/ 1 h 54"/>
                  <a:gd name="T22" fmla="*/ 32 w 36"/>
                  <a:gd name="T23" fmla="*/ 0 h 54"/>
                  <a:gd name="T24" fmla="*/ 32 w 36"/>
                  <a:gd name="T25" fmla="*/ 10 h 54"/>
                  <a:gd name="T26" fmla="*/ 13 w 36"/>
                  <a:gd name="T27" fmla="*/ 10 h 54"/>
                  <a:gd name="T28" fmla="*/ 12 w 36"/>
                  <a:gd name="T29" fmla="*/ 19 h 54"/>
                  <a:gd name="T30" fmla="*/ 19 w 36"/>
                  <a:gd name="T31" fmla="*/ 17 h 54"/>
                  <a:gd name="T32" fmla="*/ 30 w 36"/>
                  <a:gd name="T33" fmla="*/ 22 h 54"/>
                  <a:gd name="T34" fmla="*/ 36 w 36"/>
                  <a:gd name="T35" fmla="*/ 34 h 54"/>
                  <a:gd name="T36" fmla="*/ 32 w 36"/>
                  <a:gd name="T37" fmla="*/ 46 h 54"/>
                  <a:gd name="T38" fmla="*/ 18 w 36"/>
                  <a:gd name="T39" fmla="*/ 54 h 54"/>
                  <a:gd name="T40" fmla="*/ 6 w 36"/>
                  <a:gd name="T41" fmla="*/ 50 h 54"/>
                  <a:gd name="T42" fmla="*/ 0 w 36"/>
                  <a:gd name="T43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41"/>
                      <a:pt x="11" y="43"/>
                      <a:pt x="13" y="44"/>
                    </a:cubicBezTo>
                    <a:cubicBezTo>
                      <a:pt x="14" y="45"/>
                      <a:pt x="16" y="46"/>
                      <a:pt x="18" y="46"/>
                    </a:cubicBezTo>
                    <a:cubicBezTo>
                      <a:pt x="20" y="46"/>
                      <a:pt x="22" y="45"/>
                      <a:pt x="23" y="43"/>
                    </a:cubicBezTo>
                    <a:cubicBezTo>
                      <a:pt x="25" y="41"/>
                      <a:pt x="25" y="38"/>
                      <a:pt x="25" y="35"/>
                    </a:cubicBezTo>
                    <a:cubicBezTo>
                      <a:pt x="25" y="32"/>
                      <a:pt x="24" y="29"/>
                      <a:pt x="23" y="28"/>
                    </a:cubicBezTo>
                    <a:cubicBezTo>
                      <a:pt x="21" y="26"/>
                      <a:pt x="19" y="25"/>
                      <a:pt x="17" y="26"/>
                    </a:cubicBezTo>
                    <a:cubicBezTo>
                      <a:pt x="14" y="26"/>
                      <a:pt x="11" y="27"/>
                      <a:pt x="9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3" y="17"/>
                      <a:pt x="27" y="19"/>
                      <a:pt x="30" y="22"/>
                    </a:cubicBezTo>
                    <a:cubicBezTo>
                      <a:pt x="34" y="25"/>
                      <a:pt x="35" y="29"/>
                      <a:pt x="36" y="34"/>
                    </a:cubicBezTo>
                    <a:cubicBezTo>
                      <a:pt x="36" y="39"/>
                      <a:pt x="35" y="43"/>
                      <a:pt x="32" y="46"/>
                    </a:cubicBezTo>
                    <a:cubicBezTo>
                      <a:pt x="29" y="51"/>
                      <a:pt x="24" y="54"/>
                      <a:pt x="18" y="54"/>
                    </a:cubicBezTo>
                    <a:cubicBezTo>
                      <a:pt x="13" y="54"/>
                      <a:pt x="9" y="53"/>
                      <a:pt x="6" y="50"/>
                    </a:cubicBezTo>
                    <a:cubicBezTo>
                      <a:pt x="3" y="48"/>
                      <a:pt x="1" y="4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" name="i$ḻïḑê"/>
              <p:cNvSpPr/>
              <p:nvPr/>
            </p:nvSpPr>
            <p:spPr bwMode="auto">
              <a:xfrm>
                <a:off x="2522434" y="6045790"/>
                <a:ext cx="74613" cy="103188"/>
              </a:xfrm>
              <a:custGeom>
                <a:avLst/>
                <a:gdLst>
                  <a:gd name="T0" fmla="*/ 39 w 40"/>
                  <a:gd name="T1" fmla="*/ 42 h 56"/>
                  <a:gd name="T2" fmla="*/ 40 w 40"/>
                  <a:gd name="T3" fmla="*/ 51 h 56"/>
                  <a:gd name="T4" fmla="*/ 5 w 40"/>
                  <a:gd name="T5" fmla="*/ 56 h 56"/>
                  <a:gd name="T6" fmla="*/ 7 w 40"/>
                  <a:gd name="T7" fmla="*/ 46 h 56"/>
                  <a:gd name="T8" fmla="*/ 16 w 40"/>
                  <a:gd name="T9" fmla="*/ 32 h 56"/>
                  <a:gd name="T10" fmla="*/ 23 w 40"/>
                  <a:gd name="T11" fmla="*/ 22 h 56"/>
                  <a:gd name="T12" fmla="*/ 24 w 40"/>
                  <a:gd name="T13" fmla="*/ 15 h 56"/>
                  <a:gd name="T14" fmla="*/ 22 w 40"/>
                  <a:gd name="T15" fmla="*/ 10 h 56"/>
                  <a:gd name="T16" fmla="*/ 17 w 40"/>
                  <a:gd name="T17" fmla="*/ 9 h 56"/>
                  <a:gd name="T18" fmla="*/ 12 w 40"/>
                  <a:gd name="T19" fmla="*/ 12 h 56"/>
                  <a:gd name="T20" fmla="*/ 11 w 40"/>
                  <a:gd name="T21" fmla="*/ 19 h 56"/>
                  <a:gd name="T22" fmla="*/ 1 w 40"/>
                  <a:gd name="T23" fmla="*/ 19 h 56"/>
                  <a:gd name="T24" fmla="*/ 4 w 40"/>
                  <a:gd name="T25" fmla="*/ 6 h 56"/>
                  <a:gd name="T26" fmla="*/ 16 w 40"/>
                  <a:gd name="T27" fmla="*/ 1 h 56"/>
                  <a:gd name="T28" fmla="*/ 28 w 40"/>
                  <a:gd name="T29" fmla="*/ 3 h 56"/>
                  <a:gd name="T30" fmla="*/ 34 w 40"/>
                  <a:gd name="T31" fmla="*/ 13 h 56"/>
                  <a:gd name="T32" fmla="*/ 34 w 40"/>
                  <a:gd name="T33" fmla="*/ 20 h 56"/>
                  <a:gd name="T34" fmla="*/ 31 w 40"/>
                  <a:gd name="T35" fmla="*/ 27 h 56"/>
                  <a:gd name="T36" fmla="*/ 26 w 40"/>
                  <a:gd name="T37" fmla="*/ 35 h 56"/>
                  <a:gd name="T38" fmla="*/ 20 w 40"/>
                  <a:gd name="T39" fmla="*/ 42 h 56"/>
                  <a:gd name="T40" fmla="*/ 19 w 40"/>
                  <a:gd name="T41" fmla="*/ 45 h 56"/>
                  <a:gd name="T42" fmla="*/ 39 w 40"/>
                  <a:gd name="T4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56">
                    <a:moveTo>
                      <a:pt x="39" y="42"/>
                    </a:moveTo>
                    <a:cubicBezTo>
                      <a:pt x="40" y="51"/>
                      <a:pt x="40" y="51"/>
                      <a:pt x="40" y="51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3"/>
                      <a:pt x="5" y="49"/>
                      <a:pt x="7" y="46"/>
                    </a:cubicBezTo>
                    <a:cubicBezTo>
                      <a:pt x="8" y="42"/>
                      <a:pt x="11" y="38"/>
                      <a:pt x="16" y="32"/>
                    </a:cubicBezTo>
                    <a:cubicBezTo>
                      <a:pt x="20" y="27"/>
                      <a:pt x="22" y="23"/>
                      <a:pt x="23" y="22"/>
                    </a:cubicBezTo>
                    <a:cubicBezTo>
                      <a:pt x="24" y="19"/>
                      <a:pt x="25" y="17"/>
                      <a:pt x="24" y="15"/>
                    </a:cubicBezTo>
                    <a:cubicBezTo>
                      <a:pt x="24" y="13"/>
                      <a:pt x="23" y="11"/>
                      <a:pt x="22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10"/>
                      <a:pt x="13" y="11"/>
                      <a:pt x="12" y="12"/>
                    </a:cubicBezTo>
                    <a:cubicBezTo>
                      <a:pt x="11" y="13"/>
                      <a:pt x="10" y="16"/>
                      <a:pt x="1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2" y="9"/>
                      <a:pt x="4" y="6"/>
                    </a:cubicBezTo>
                    <a:cubicBezTo>
                      <a:pt x="7" y="3"/>
                      <a:pt x="11" y="2"/>
                      <a:pt x="16" y="1"/>
                    </a:cubicBezTo>
                    <a:cubicBezTo>
                      <a:pt x="21" y="0"/>
                      <a:pt x="25" y="1"/>
                      <a:pt x="28" y="3"/>
                    </a:cubicBezTo>
                    <a:cubicBezTo>
                      <a:pt x="32" y="6"/>
                      <a:pt x="34" y="9"/>
                      <a:pt x="34" y="13"/>
                    </a:cubicBezTo>
                    <a:cubicBezTo>
                      <a:pt x="35" y="15"/>
                      <a:pt x="35" y="18"/>
                      <a:pt x="34" y="20"/>
                    </a:cubicBezTo>
                    <a:cubicBezTo>
                      <a:pt x="34" y="22"/>
                      <a:pt x="33" y="25"/>
                      <a:pt x="31" y="27"/>
                    </a:cubicBezTo>
                    <a:cubicBezTo>
                      <a:pt x="30" y="29"/>
                      <a:pt x="28" y="32"/>
                      <a:pt x="26" y="35"/>
                    </a:cubicBezTo>
                    <a:cubicBezTo>
                      <a:pt x="23" y="38"/>
                      <a:pt x="21" y="41"/>
                      <a:pt x="20" y="42"/>
                    </a:cubicBezTo>
                    <a:cubicBezTo>
                      <a:pt x="20" y="43"/>
                      <a:pt x="19" y="44"/>
                      <a:pt x="19" y="45"/>
                    </a:cubicBezTo>
                    <a:lnTo>
                      <a:pt x="3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íṧlíḍe"/>
              <p:cNvSpPr/>
              <p:nvPr/>
            </p:nvSpPr>
            <p:spPr bwMode="auto">
              <a:xfrm>
                <a:off x="2611334" y="6072778"/>
                <a:ext cx="22225" cy="23813"/>
              </a:xfrm>
              <a:custGeom>
                <a:avLst/>
                <a:gdLst>
                  <a:gd name="T0" fmla="*/ 3 w 14"/>
                  <a:gd name="T1" fmla="*/ 15 h 15"/>
                  <a:gd name="T2" fmla="*/ 0 w 14"/>
                  <a:gd name="T3" fmla="*/ 3 h 15"/>
                  <a:gd name="T4" fmla="*/ 11 w 14"/>
                  <a:gd name="T5" fmla="*/ 0 h 15"/>
                  <a:gd name="T6" fmla="*/ 14 w 14"/>
                  <a:gd name="T7" fmla="*/ 12 h 15"/>
                  <a:gd name="T8" fmla="*/ 3 w 1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0" y="3"/>
                    </a:lnTo>
                    <a:lnTo>
                      <a:pt x="11" y="0"/>
                    </a:lnTo>
                    <a:lnTo>
                      <a:pt x="14" y="12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îŝľîḓê"/>
              <p:cNvSpPr/>
              <p:nvPr/>
            </p:nvSpPr>
            <p:spPr bwMode="auto">
              <a:xfrm>
                <a:off x="2108097" y="5261565"/>
                <a:ext cx="141288" cy="257175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íṣlíḑe"/>
              <p:cNvSpPr/>
              <p:nvPr/>
            </p:nvSpPr>
            <p:spPr bwMode="auto">
              <a:xfrm>
                <a:off x="2273197" y="5255215"/>
                <a:ext cx="163513" cy="263525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îSḻide"/>
              <p:cNvSpPr/>
              <p:nvPr/>
            </p:nvSpPr>
            <p:spPr bwMode="auto">
              <a:xfrm>
                <a:off x="2449409" y="5256803"/>
                <a:ext cx="139700" cy="265113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iṣlîḋè"/>
              <p:cNvSpPr/>
              <p:nvPr/>
            </p:nvSpPr>
            <p:spPr bwMode="auto">
              <a:xfrm>
                <a:off x="2604984" y="5259978"/>
                <a:ext cx="177800" cy="255588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íṣ1ïḑe"/>
              <p:cNvSpPr/>
              <p:nvPr/>
            </p:nvSpPr>
            <p:spPr bwMode="auto">
              <a:xfrm>
                <a:off x="1750909" y="4905965"/>
                <a:ext cx="93663" cy="87313"/>
              </a:xfrm>
              <a:custGeom>
                <a:avLst/>
                <a:gdLst>
                  <a:gd name="T0" fmla="*/ 51 w 51"/>
                  <a:gd name="T1" fmla="*/ 17 h 47"/>
                  <a:gd name="T2" fmla="*/ 46 w 51"/>
                  <a:gd name="T3" fmla="*/ 25 h 47"/>
                  <a:gd name="T4" fmla="*/ 26 w 51"/>
                  <a:gd name="T5" fmla="*/ 13 h 47"/>
                  <a:gd name="T6" fmla="*/ 20 w 51"/>
                  <a:gd name="T7" fmla="*/ 9 h 47"/>
                  <a:gd name="T8" fmla="*/ 14 w 51"/>
                  <a:gd name="T9" fmla="*/ 9 h 47"/>
                  <a:gd name="T10" fmla="*/ 10 w 51"/>
                  <a:gd name="T11" fmla="*/ 13 h 47"/>
                  <a:gd name="T12" fmla="*/ 8 w 51"/>
                  <a:gd name="T13" fmla="*/ 19 h 47"/>
                  <a:gd name="T14" fmla="*/ 10 w 51"/>
                  <a:gd name="T15" fmla="*/ 23 h 47"/>
                  <a:gd name="T16" fmla="*/ 17 w 51"/>
                  <a:gd name="T17" fmla="*/ 27 h 47"/>
                  <a:gd name="T18" fmla="*/ 37 w 51"/>
                  <a:gd name="T19" fmla="*/ 40 h 47"/>
                  <a:gd name="T20" fmla="*/ 33 w 51"/>
                  <a:gd name="T21" fmla="*/ 47 h 47"/>
                  <a:gd name="T22" fmla="*/ 13 w 51"/>
                  <a:gd name="T23" fmla="*/ 35 h 47"/>
                  <a:gd name="T24" fmla="*/ 4 w 51"/>
                  <a:gd name="T25" fmla="*/ 29 h 47"/>
                  <a:gd name="T26" fmla="*/ 1 w 51"/>
                  <a:gd name="T27" fmla="*/ 24 h 47"/>
                  <a:gd name="T28" fmla="*/ 0 w 51"/>
                  <a:gd name="T29" fmla="*/ 18 h 47"/>
                  <a:gd name="T30" fmla="*/ 3 w 51"/>
                  <a:gd name="T31" fmla="*/ 10 h 47"/>
                  <a:gd name="T32" fmla="*/ 10 w 51"/>
                  <a:gd name="T33" fmla="*/ 2 h 47"/>
                  <a:gd name="T34" fmla="*/ 15 w 51"/>
                  <a:gd name="T35" fmla="*/ 0 h 47"/>
                  <a:gd name="T36" fmla="*/ 21 w 51"/>
                  <a:gd name="T37" fmla="*/ 0 h 47"/>
                  <a:gd name="T38" fmla="*/ 31 w 51"/>
                  <a:gd name="T39" fmla="*/ 5 h 47"/>
                  <a:gd name="T40" fmla="*/ 51 w 51"/>
                  <a:gd name="T4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7">
                    <a:moveTo>
                      <a:pt x="51" y="17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3" y="11"/>
                      <a:pt x="21" y="10"/>
                      <a:pt x="20" y="9"/>
                    </a:cubicBezTo>
                    <a:cubicBezTo>
                      <a:pt x="18" y="9"/>
                      <a:pt x="16" y="9"/>
                      <a:pt x="14" y="9"/>
                    </a:cubicBezTo>
                    <a:cubicBezTo>
                      <a:pt x="13" y="10"/>
                      <a:pt x="11" y="11"/>
                      <a:pt x="10" y="13"/>
                    </a:cubicBezTo>
                    <a:cubicBezTo>
                      <a:pt x="9" y="16"/>
                      <a:pt x="8" y="17"/>
                      <a:pt x="8" y="19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2" y="24"/>
                      <a:pt x="14" y="25"/>
                      <a:pt x="17" y="2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3"/>
                      <a:pt x="6" y="31"/>
                      <a:pt x="4" y="29"/>
                    </a:cubicBezTo>
                    <a:cubicBezTo>
                      <a:pt x="2" y="28"/>
                      <a:pt x="1" y="26"/>
                      <a:pt x="1" y="24"/>
                    </a:cubicBezTo>
                    <a:cubicBezTo>
                      <a:pt x="0" y="22"/>
                      <a:pt x="0" y="20"/>
                      <a:pt x="0" y="18"/>
                    </a:cubicBezTo>
                    <a:cubicBezTo>
                      <a:pt x="0" y="15"/>
                      <a:pt x="2" y="13"/>
                      <a:pt x="3" y="10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0"/>
                    </a:cubicBezTo>
                    <a:cubicBezTo>
                      <a:pt x="23" y="1"/>
                      <a:pt x="27" y="3"/>
                      <a:pt x="31" y="5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íṧḷîde"/>
              <p:cNvSpPr/>
              <p:nvPr/>
            </p:nvSpPr>
            <p:spPr bwMode="auto">
              <a:xfrm>
                <a:off x="1704872" y="4971053"/>
                <a:ext cx="100013" cy="92075"/>
              </a:xfrm>
              <a:custGeom>
                <a:avLst/>
                <a:gdLst>
                  <a:gd name="T0" fmla="*/ 17 w 63"/>
                  <a:gd name="T1" fmla="*/ 0 h 58"/>
                  <a:gd name="T2" fmla="*/ 63 w 63"/>
                  <a:gd name="T3" fmla="*/ 21 h 58"/>
                  <a:gd name="T4" fmla="*/ 59 w 63"/>
                  <a:gd name="T5" fmla="*/ 30 h 58"/>
                  <a:gd name="T6" fmla="*/ 19 w 63"/>
                  <a:gd name="T7" fmla="*/ 35 h 58"/>
                  <a:gd name="T8" fmla="*/ 50 w 63"/>
                  <a:gd name="T9" fmla="*/ 50 h 58"/>
                  <a:gd name="T10" fmla="*/ 46 w 63"/>
                  <a:gd name="T11" fmla="*/ 58 h 58"/>
                  <a:gd name="T12" fmla="*/ 0 w 63"/>
                  <a:gd name="T13" fmla="*/ 37 h 58"/>
                  <a:gd name="T14" fmla="*/ 4 w 63"/>
                  <a:gd name="T15" fmla="*/ 26 h 58"/>
                  <a:gd name="T16" fmla="*/ 43 w 63"/>
                  <a:gd name="T17" fmla="*/ 22 h 58"/>
                  <a:gd name="T18" fmla="*/ 12 w 63"/>
                  <a:gd name="T19" fmla="*/ 8 h 58"/>
                  <a:gd name="T20" fmla="*/ 17 w 63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58">
                    <a:moveTo>
                      <a:pt x="17" y="0"/>
                    </a:moveTo>
                    <a:lnTo>
                      <a:pt x="63" y="21"/>
                    </a:lnTo>
                    <a:lnTo>
                      <a:pt x="59" y="30"/>
                    </a:lnTo>
                    <a:lnTo>
                      <a:pt x="19" y="35"/>
                    </a:lnTo>
                    <a:lnTo>
                      <a:pt x="50" y="50"/>
                    </a:lnTo>
                    <a:lnTo>
                      <a:pt x="46" y="58"/>
                    </a:lnTo>
                    <a:lnTo>
                      <a:pt x="0" y="37"/>
                    </a:lnTo>
                    <a:lnTo>
                      <a:pt x="4" y="26"/>
                    </a:lnTo>
                    <a:lnTo>
                      <a:pt x="43" y="22"/>
                    </a:lnTo>
                    <a:lnTo>
                      <a:pt x="12" y="8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íS1îḍé"/>
              <p:cNvSpPr/>
              <p:nvPr/>
            </p:nvSpPr>
            <p:spPr bwMode="auto">
              <a:xfrm>
                <a:off x="1690584" y="5045665"/>
                <a:ext cx="84138" cy="44450"/>
              </a:xfrm>
              <a:custGeom>
                <a:avLst/>
                <a:gdLst>
                  <a:gd name="T0" fmla="*/ 5 w 53"/>
                  <a:gd name="T1" fmla="*/ 0 h 28"/>
                  <a:gd name="T2" fmla="*/ 53 w 53"/>
                  <a:gd name="T3" fmla="*/ 19 h 28"/>
                  <a:gd name="T4" fmla="*/ 49 w 53"/>
                  <a:gd name="T5" fmla="*/ 28 h 28"/>
                  <a:gd name="T6" fmla="*/ 0 w 53"/>
                  <a:gd name="T7" fmla="*/ 10 h 28"/>
                  <a:gd name="T8" fmla="*/ 5 w 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8">
                    <a:moveTo>
                      <a:pt x="5" y="0"/>
                    </a:moveTo>
                    <a:lnTo>
                      <a:pt x="53" y="19"/>
                    </a:lnTo>
                    <a:lnTo>
                      <a:pt x="49" y="28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íṧļïḋè"/>
              <p:cNvSpPr/>
              <p:nvPr/>
            </p:nvSpPr>
            <p:spPr bwMode="auto">
              <a:xfrm>
                <a:off x="1674709" y="5091703"/>
                <a:ext cx="92075" cy="73025"/>
              </a:xfrm>
              <a:custGeom>
                <a:avLst/>
                <a:gdLst>
                  <a:gd name="T0" fmla="*/ 4 w 58"/>
                  <a:gd name="T1" fmla="*/ 3 h 46"/>
                  <a:gd name="T2" fmla="*/ 58 w 58"/>
                  <a:gd name="T3" fmla="*/ 0 h 46"/>
                  <a:gd name="T4" fmla="*/ 55 w 58"/>
                  <a:gd name="T5" fmla="*/ 11 h 46"/>
                  <a:gd name="T6" fmla="*/ 14 w 58"/>
                  <a:gd name="T7" fmla="*/ 13 h 46"/>
                  <a:gd name="T8" fmla="*/ 46 w 58"/>
                  <a:gd name="T9" fmla="*/ 35 h 46"/>
                  <a:gd name="T10" fmla="*/ 44 w 58"/>
                  <a:gd name="T11" fmla="*/ 46 h 46"/>
                  <a:gd name="T12" fmla="*/ 0 w 58"/>
                  <a:gd name="T13" fmla="*/ 14 h 46"/>
                  <a:gd name="T14" fmla="*/ 4 w 58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6">
                    <a:moveTo>
                      <a:pt x="4" y="3"/>
                    </a:moveTo>
                    <a:lnTo>
                      <a:pt x="58" y="0"/>
                    </a:lnTo>
                    <a:lnTo>
                      <a:pt x="55" y="11"/>
                    </a:lnTo>
                    <a:lnTo>
                      <a:pt x="14" y="13"/>
                    </a:lnTo>
                    <a:lnTo>
                      <a:pt x="46" y="35"/>
                    </a:lnTo>
                    <a:lnTo>
                      <a:pt x="44" y="46"/>
                    </a:lnTo>
                    <a:lnTo>
                      <a:pt x="0" y="1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ïṡḷiḋé"/>
              <p:cNvSpPr/>
              <p:nvPr/>
            </p:nvSpPr>
            <p:spPr bwMode="auto">
              <a:xfrm>
                <a:off x="1652484" y="5153615"/>
                <a:ext cx="90488" cy="73025"/>
              </a:xfrm>
              <a:custGeom>
                <a:avLst/>
                <a:gdLst>
                  <a:gd name="T0" fmla="*/ 7 w 57"/>
                  <a:gd name="T1" fmla="*/ 0 h 46"/>
                  <a:gd name="T2" fmla="*/ 57 w 57"/>
                  <a:gd name="T3" fmla="*/ 10 h 46"/>
                  <a:gd name="T4" fmla="*/ 50 w 57"/>
                  <a:gd name="T5" fmla="*/ 46 h 46"/>
                  <a:gd name="T6" fmla="*/ 42 w 57"/>
                  <a:gd name="T7" fmla="*/ 45 h 46"/>
                  <a:gd name="T8" fmla="*/ 47 w 57"/>
                  <a:gd name="T9" fmla="*/ 18 h 46"/>
                  <a:gd name="T10" fmla="*/ 36 w 57"/>
                  <a:gd name="T11" fmla="*/ 16 h 46"/>
                  <a:gd name="T12" fmla="*/ 30 w 57"/>
                  <a:gd name="T13" fmla="*/ 40 h 46"/>
                  <a:gd name="T14" fmla="*/ 22 w 57"/>
                  <a:gd name="T15" fmla="*/ 39 h 46"/>
                  <a:gd name="T16" fmla="*/ 27 w 57"/>
                  <a:gd name="T17" fmla="*/ 14 h 46"/>
                  <a:gd name="T18" fmla="*/ 14 w 57"/>
                  <a:gd name="T19" fmla="*/ 11 h 46"/>
                  <a:gd name="T20" fmla="*/ 8 w 57"/>
                  <a:gd name="T21" fmla="*/ 39 h 46"/>
                  <a:gd name="T22" fmla="*/ 0 w 57"/>
                  <a:gd name="T23" fmla="*/ 38 h 46"/>
                  <a:gd name="T24" fmla="*/ 7 w 57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7" y="0"/>
                    </a:moveTo>
                    <a:lnTo>
                      <a:pt x="57" y="10"/>
                    </a:lnTo>
                    <a:lnTo>
                      <a:pt x="50" y="46"/>
                    </a:lnTo>
                    <a:lnTo>
                      <a:pt x="42" y="45"/>
                    </a:lnTo>
                    <a:lnTo>
                      <a:pt x="47" y="18"/>
                    </a:lnTo>
                    <a:lnTo>
                      <a:pt x="36" y="16"/>
                    </a:lnTo>
                    <a:lnTo>
                      <a:pt x="30" y="40"/>
                    </a:lnTo>
                    <a:lnTo>
                      <a:pt x="22" y="39"/>
                    </a:lnTo>
                    <a:lnTo>
                      <a:pt x="27" y="14"/>
                    </a:lnTo>
                    <a:lnTo>
                      <a:pt x="14" y="11"/>
                    </a:lnTo>
                    <a:lnTo>
                      <a:pt x="8" y="39"/>
                    </a:lnTo>
                    <a:lnTo>
                      <a:pt x="0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ïşļiḋe"/>
              <p:cNvSpPr/>
              <p:nvPr/>
            </p:nvSpPr>
            <p:spPr bwMode="auto">
              <a:xfrm>
                <a:off x="1641372" y="5231403"/>
                <a:ext cx="88900" cy="71438"/>
              </a:xfrm>
              <a:custGeom>
                <a:avLst/>
                <a:gdLst>
                  <a:gd name="T0" fmla="*/ 4 w 48"/>
                  <a:gd name="T1" fmla="*/ 0 h 39"/>
                  <a:gd name="T2" fmla="*/ 48 w 48"/>
                  <a:gd name="T3" fmla="*/ 4 h 39"/>
                  <a:gd name="T4" fmla="*/ 46 w 48"/>
                  <a:gd name="T5" fmla="*/ 23 h 39"/>
                  <a:gd name="T6" fmla="*/ 44 w 48"/>
                  <a:gd name="T7" fmla="*/ 33 h 39"/>
                  <a:gd name="T8" fmla="*/ 39 w 48"/>
                  <a:gd name="T9" fmla="*/ 38 h 39"/>
                  <a:gd name="T10" fmla="*/ 32 w 48"/>
                  <a:gd name="T11" fmla="*/ 39 h 39"/>
                  <a:gd name="T12" fmla="*/ 24 w 48"/>
                  <a:gd name="T13" fmla="*/ 35 h 39"/>
                  <a:gd name="T14" fmla="*/ 21 w 48"/>
                  <a:gd name="T15" fmla="*/ 26 h 39"/>
                  <a:gd name="T16" fmla="*/ 17 w 48"/>
                  <a:gd name="T17" fmla="*/ 30 h 39"/>
                  <a:gd name="T18" fmla="*/ 9 w 48"/>
                  <a:gd name="T19" fmla="*/ 35 h 39"/>
                  <a:gd name="T20" fmla="*/ 0 w 48"/>
                  <a:gd name="T21" fmla="*/ 39 h 39"/>
                  <a:gd name="T22" fmla="*/ 1 w 48"/>
                  <a:gd name="T23" fmla="*/ 29 h 39"/>
                  <a:gd name="T24" fmla="*/ 12 w 48"/>
                  <a:gd name="T25" fmla="*/ 23 h 39"/>
                  <a:gd name="T26" fmla="*/ 18 w 48"/>
                  <a:gd name="T27" fmla="*/ 19 h 39"/>
                  <a:gd name="T28" fmla="*/ 20 w 48"/>
                  <a:gd name="T29" fmla="*/ 17 h 39"/>
                  <a:gd name="T30" fmla="*/ 21 w 48"/>
                  <a:gd name="T31" fmla="*/ 12 h 39"/>
                  <a:gd name="T32" fmla="*/ 22 w 48"/>
                  <a:gd name="T33" fmla="*/ 11 h 39"/>
                  <a:gd name="T34" fmla="*/ 3 w 48"/>
                  <a:gd name="T35" fmla="*/ 9 h 39"/>
                  <a:gd name="T36" fmla="*/ 4 w 48"/>
                  <a:gd name="T37" fmla="*/ 0 h 39"/>
                  <a:gd name="T38" fmla="*/ 29 w 48"/>
                  <a:gd name="T39" fmla="*/ 11 h 39"/>
                  <a:gd name="T40" fmla="*/ 28 w 48"/>
                  <a:gd name="T41" fmla="*/ 18 h 39"/>
                  <a:gd name="T42" fmla="*/ 28 w 48"/>
                  <a:gd name="T43" fmla="*/ 26 h 39"/>
                  <a:gd name="T44" fmla="*/ 29 w 48"/>
                  <a:gd name="T45" fmla="*/ 28 h 39"/>
                  <a:gd name="T46" fmla="*/ 32 w 48"/>
                  <a:gd name="T47" fmla="*/ 30 h 39"/>
                  <a:gd name="T48" fmla="*/ 36 w 48"/>
                  <a:gd name="T49" fmla="*/ 29 h 39"/>
                  <a:gd name="T50" fmla="*/ 38 w 48"/>
                  <a:gd name="T51" fmla="*/ 26 h 39"/>
                  <a:gd name="T52" fmla="*/ 39 w 48"/>
                  <a:gd name="T53" fmla="*/ 19 h 39"/>
                  <a:gd name="T54" fmla="*/ 40 w 48"/>
                  <a:gd name="T55" fmla="*/ 12 h 39"/>
                  <a:gd name="T56" fmla="*/ 29 w 48"/>
                  <a:gd name="T5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39">
                    <a:moveTo>
                      <a:pt x="4" y="0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7"/>
                      <a:pt x="45" y="31"/>
                      <a:pt x="44" y="33"/>
                    </a:cubicBezTo>
                    <a:cubicBezTo>
                      <a:pt x="43" y="35"/>
                      <a:pt x="41" y="36"/>
                      <a:pt x="39" y="38"/>
                    </a:cubicBezTo>
                    <a:cubicBezTo>
                      <a:pt x="37" y="39"/>
                      <a:pt x="35" y="39"/>
                      <a:pt x="32" y="39"/>
                    </a:cubicBezTo>
                    <a:cubicBezTo>
                      <a:pt x="29" y="38"/>
                      <a:pt x="26" y="37"/>
                      <a:pt x="24" y="35"/>
                    </a:cubicBezTo>
                    <a:cubicBezTo>
                      <a:pt x="22" y="33"/>
                      <a:pt x="21" y="30"/>
                      <a:pt x="21" y="26"/>
                    </a:cubicBezTo>
                    <a:cubicBezTo>
                      <a:pt x="20" y="28"/>
                      <a:pt x="18" y="29"/>
                      <a:pt x="17" y="30"/>
                    </a:cubicBezTo>
                    <a:cubicBezTo>
                      <a:pt x="16" y="32"/>
                      <a:pt x="13" y="33"/>
                      <a:pt x="9" y="3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1"/>
                      <a:pt x="17" y="20"/>
                      <a:pt x="18" y="19"/>
                    </a:cubicBezTo>
                    <a:cubicBezTo>
                      <a:pt x="19" y="18"/>
                      <a:pt x="20" y="18"/>
                      <a:pt x="20" y="17"/>
                    </a:cubicBezTo>
                    <a:cubicBezTo>
                      <a:pt x="21" y="16"/>
                      <a:pt x="21" y="14"/>
                      <a:pt x="21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4" y="0"/>
                    </a:lnTo>
                    <a:close/>
                    <a:moveTo>
                      <a:pt x="29" y="11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7" y="25"/>
                      <a:pt x="28" y="26"/>
                    </a:cubicBezTo>
                    <a:cubicBezTo>
                      <a:pt x="28" y="27"/>
                      <a:pt x="28" y="28"/>
                      <a:pt x="29" y="28"/>
                    </a:cubicBezTo>
                    <a:cubicBezTo>
                      <a:pt x="30" y="29"/>
                      <a:pt x="31" y="30"/>
                      <a:pt x="32" y="30"/>
                    </a:cubicBezTo>
                    <a:cubicBezTo>
                      <a:pt x="34" y="30"/>
                      <a:pt x="35" y="30"/>
                      <a:pt x="36" y="29"/>
                    </a:cubicBezTo>
                    <a:cubicBezTo>
                      <a:pt x="37" y="28"/>
                      <a:pt x="38" y="27"/>
                      <a:pt x="38" y="26"/>
                    </a:cubicBezTo>
                    <a:cubicBezTo>
                      <a:pt x="38" y="25"/>
                      <a:pt x="39" y="23"/>
                      <a:pt x="39" y="19"/>
                    </a:cubicBezTo>
                    <a:cubicBezTo>
                      <a:pt x="40" y="12"/>
                      <a:pt x="40" y="12"/>
                      <a:pt x="40" y="12"/>
                    </a:cubicBez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îś1iḓê"/>
              <p:cNvSpPr/>
              <p:nvPr/>
            </p:nvSpPr>
            <p:spPr bwMode="auto">
              <a:xfrm>
                <a:off x="1641372" y="5312365"/>
                <a:ext cx="82550" cy="66675"/>
              </a:xfrm>
              <a:custGeom>
                <a:avLst/>
                <a:gdLst>
                  <a:gd name="T0" fmla="*/ 15 w 45"/>
                  <a:gd name="T1" fmla="*/ 0 h 36"/>
                  <a:gd name="T2" fmla="*/ 16 w 45"/>
                  <a:gd name="T3" fmla="*/ 8 h 36"/>
                  <a:gd name="T4" fmla="*/ 9 w 45"/>
                  <a:gd name="T5" fmla="*/ 12 h 36"/>
                  <a:gd name="T6" fmla="*/ 7 w 45"/>
                  <a:gd name="T7" fmla="*/ 18 h 36"/>
                  <a:gd name="T8" fmla="*/ 9 w 45"/>
                  <a:gd name="T9" fmla="*/ 25 h 36"/>
                  <a:gd name="T10" fmla="*/ 13 w 45"/>
                  <a:gd name="T11" fmla="*/ 27 h 36"/>
                  <a:gd name="T12" fmla="*/ 16 w 45"/>
                  <a:gd name="T13" fmla="*/ 26 h 36"/>
                  <a:gd name="T14" fmla="*/ 18 w 45"/>
                  <a:gd name="T15" fmla="*/ 23 h 36"/>
                  <a:gd name="T16" fmla="*/ 20 w 45"/>
                  <a:gd name="T17" fmla="*/ 15 h 36"/>
                  <a:gd name="T18" fmla="*/ 24 w 45"/>
                  <a:gd name="T19" fmla="*/ 5 h 36"/>
                  <a:gd name="T20" fmla="*/ 33 w 45"/>
                  <a:gd name="T21" fmla="*/ 1 h 36"/>
                  <a:gd name="T22" fmla="*/ 39 w 45"/>
                  <a:gd name="T23" fmla="*/ 3 h 36"/>
                  <a:gd name="T24" fmla="*/ 44 w 45"/>
                  <a:gd name="T25" fmla="*/ 9 h 36"/>
                  <a:gd name="T26" fmla="*/ 45 w 45"/>
                  <a:gd name="T27" fmla="*/ 17 h 36"/>
                  <a:gd name="T28" fmla="*/ 42 w 45"/>
                  <a:gd name="T29" fmla="*/ 30 h 36"/>
                  <a:gd name="T30" fmla="*/ 32 w 45"/>
                  <a:gd name="T31" fmla="*/ 34 h 36"/>
                  <a:gd name="T32" fmla="*/ 31 w 45"/>
                  <a:gd name="T33" fmla="*/ 25 h 36"/>
                  <a:gd name="T34" fmla="*/ 36 w 45"/>
                  <a:gd name="T35" fmla="*/ 23 h 36"/>
                  <a:gd name="T36" fmla="*/ 38 w 45"/>
                  <a:gd name="T37" fmla="*/ 17 h 36"/>
                  <a:gd name="T38" fmla="*/ 36 w 45"/>
                  <a:gd name="T39" fmla="*/ 11 h 36"/>
                  <a:gd name="T40" fmla="*/ 33 w 45"/>
                  <a:gd name="T41" fmla="*/ 10 h 36"/>
                  <a:gd name="T42" fmla="*/ 31 w 45"/>
                  <a:gd name="T43" fmla="*/ 11 h 36"/>
                  <a:gd name="T44" fmla="*/ 28 w 45"/>
                  <a:gd name="T45" fmla="*/ 19 h 36"/>
                  <a:gd name="T46" fmla="*/ 25 w 45"/>
                  <a:gd name="T47" fmla="*/ 29 h 36"/>
                  <a:gd name="T48" fmla="*/ 20 w 45"/>
                  <a:gd name="T49" fmla="*/ 34 h 36"/>
                  <a:gd name="T50" fmla="*/ 13 w 45"/>
                  <a:gd name="T51" fmla="*/ 36 h 36"/>
                  <a:gd name="T52" fmla="*/ 6 w 45"/>
                  <a:gd name="T53" fmla="*/ 33 h 36"/>
                  <a:gd name="T54" fmla="*/ 1 w 45"/>
                  <a:gd name="T55" fmla="*/ 28 h 36"/>
                  <a:gd name="T56" fmla="*/ 0 w 45"/>
                  <a:gd name="T57" fmla="*/ 18 h 36"/>
                  <a:gd name="T58" fmla="*/ 3 w 45"/>
                  <a:gd name="T59" fmla="*/ 5 h 36"/>
                  <a:gd name="T60" fmla="*/ 15 w 45"/>
                  <a:gd name="T6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36">
                    <a:moveTo>
                      <a:pt x="15" y="0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3" y="9"/>
                      <a:pt x="10" y="10"/>
                      <a:pt x="9" y="12"/>
                    </a:cubicBezTo>
                    <a:cubicBezTo>
                      <a:pt x="8" y="13"/>
                      <a:pt x="7" y="15"/>
                      <a:pt x="7" y="18"/>
                    </a:cubicBezTo>
                    <a:cubicBezTo>
                      <a:pt x="7" y="21"/>
                      <a:pt x="8" y="23"/>
                      <a:pt x="9" y="25"/>
                    </a:cubicBezTo>
                    <a:cubicBezTo>
                      <a:pt x="10" y="26"/>
                      <a:pt x="12" y="27"/>
                      <a:pt x="13" y="27"/>
                    </a:cubicBezTo>
                    <a:cubicBezTo>
                      <a:pt x="14" y="27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3"/>
                    </a:cubicBezTo>
                    <a:cubicBezTo>
                      <a:pt x="18" y="22"/>
                      <a:pt x="19" y="19"/>
                      <a:pt x="20" y="15"/>
                    </a:cubicBezTo>
                    <a:cubicBezTo>
                      <a:pt x="21" y="11"/>
                      <a:pt x="22" y="7"/>
                      <a:pt x="24" y="5"/>
                    </a:cubicBezTo>
                    <a:cubicBezTo>
                      <a:pt x="26" y="3"/>
                      <a:pt x="29" y="1"/>
                      <a:pt x="33" y="1"/>
                    </a:cubicBezTo>
                    <a:cubicBezTo>
                      <a:pt x="35" y="1"/>
                      <a:pt x="37" y="2"/>
                      <a:pt x="39" y="3"/>
                    </a:cubicBezTo>
                    <a:cubicBezTo>
                      <a:pt x="41" y="4"/>
                      <a:pt x="43" y="6"/>
                      <a:pt x="44" y="9"/>
                    </a:cubicBezTo>
                    <a:cubicBezTo>
                      <a:pt x="45" y="11"/>
                      <a:pt x="45" y="14"/>
                      <a:pt x="45" y="17"/>
                    </a:cubicBezTo>
                    <a:cubicBezTo>
                      <a:pt x="45" y="23"/>
                      <a:pt x="44" y="27"/>
                      <a:pt x="42" y="30"/>
                    </a:cubicBezTo>
                    <a:cubicBezTo>
                      <a:pt x="39" y="33"/>
                      <a:pt x="36" y="34"/>
                      <a:pt x="32" y="3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4" y="25"/>
                      <a:pt x="35" y="24"/>
                      <a:pt x="36" y="23"/>
                    </a:cubicBezTo>
                    <a:cubicBezTo>
                      <a:pt x="37" y="22"/>
                      <a:pt x="38" y="20"/>
                      <a:pt x="38" y="17"/>
                    </a:cubicBezTo>
                    <a:cubicBezTo>
                      <a:pt x="38" y="15"/>
                      <a:pt x="37" y="13"/>
                      <a:pt x="36" y="11"/>
                    </a:cubicBezTo>
                    <a:cubicBezTo>
                      <a:pt x="35" y="10"/>
                      <a:pt x="35" y="10"/>
                      <a:pt x="33" y="10"/>
                    </a:cubicBezTo>
                    <a:cubicBezTo>
                      <a:pt x="32" y="10"/>
                      <a:pt x="31" y="10"/>
                      <a:pt x="31" y="11"/>
                    </a:cubicBezTo>
                    <a:cubicBezTo>
                      <a:pt x="30" y="12"/>
                      <a:pt x="29" y="15"/>
                      <a:pt x="28" y="19"/>
                    </a:cubicBezTo>
                    <a:cubicBezTo>
                      <a:pt x="27" y="24"/>
                      <a:pt x="26" y="27"/>
                      <a:pt x="25" y="29"/>
                    </a:cubicBezTo>
                    <a:cubicBezTo>
                      <a:pt x="24" y="31"/>
                      <a:pt x="22" y="33"/>
                      <a:pt x="20" y="34"/>
                    </a:cubicBezTo>
                    <a:cubicBezTo>
                      <a:pt x="18" y="35"/>
                      <a:pt x="16" y="36"/>
                      <a:pt x="13" y="36"/>
                    </a:cubicBezTo>
                    <a:cubicBezTo>
                      <a:pt x="11" y="36"/>
                      <a:pt x="8" y="35"/>
                      <a:pt x="6" y="33"/>
                    </a:cubicBezTo>
                    <a:cubicBezTo>
                      <a:pt x="4" y="32"/>
                      <a:pt x="2" y="30"/>
                      <a:pt x="1" y="28"/>
                    </a:cubicBezTo>
                    <a:cubicBezTo>
                      <a:pt x="0" y="25"/>
                      <a:pt x="0" y="22"/>
                      <a:pt x="0" y="18"/>
                    </a:cubicBezTo>
                    <a:cubicBezTo>
                      <a:pt x="0" y="12"/>
                      <a:pt x="1" y="8"/>
                      <a:pt x="3" y="5"/>
                    </a:cubicBezTo>
                    <a:cubicBezTo>
                      <a:pt x="6" y="2"/>
                      <a:pt x="1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íş1ïḓe"/>
              <p:cNvSpPr/>
              <p:nvPr/>
            </p:nvSpPr>
            <p:spPr bwMode="auto">
              <a:xfrm>
                <a:off x="1642959" y="5385390"/>
                <a:ext cx="84138" cy="22225"/>
              </a:xfrm>
              <a:custGeom>
                <a:avLst/>
                <a:gdLst>
                  <a:gd name="T0" fmla="*/ 0 w 53"/>
                  <a:gd name="T1" fmla="*/ 5 h 14"/>
                  <a:gd name="T2" fmla="*/ 51 w 53"/>
                  <a:gd name="T3" fmla="*/ 0 h 14"/>
                  <a:gd name="T4" fmla="*/ 53 w 53"/>
                  <a:gd name="T5" fmla="*/ 11 h 14"/>
                  <a:gd name="T6" fmla="*/ 1 w 53"/>
                  <a:gd name="T7" fmla="*/ 14 h 14"/>
                  <a:gd name="T8" fmla="*/ 0 w 53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0" y="5"/>
                    </a:moveTo>
                    <a:lnTo>
                      <a:pt x="51" y="0"/>
                    </a:lnTo>
                    <a:lnTo>
                      <a:pt x="53" y="11"/>
                    </a:lnTo>
                    <a:lnTo>
                      <a:pt x="1" y="1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ïṩlîḋè"/>
              <p:cNvSpPr/>
              <p:nvPr/>
            </p:nvSpPr>
            <p:spPr bwMode="auto">
              <a:xfrm>
                <a:off x="1649309" y="5407615"/>
                <a:ext cx="84138" cy="66675"/>
              </a:xfrm>
              <a:custGeom>
                <a:avLst/>
                <a:gdLst>
                  <a:gd name="T0" fmla="*/ 0 w 53"/>
                  <a:gd name="T1" fmla="*/ 22 h 42"/>
                  <a:gd name="T2" fmla="*/ 42 w 53"/>
                  <a:gd name="T3" fmla="*/ 17 h 42"/>
                  <a:gd name="T4" fmla="*/ 39 w 53"/>
                  <a:gd name="T5" fmla="*/ 1 h 42"/>
                  <a:gd name="T6" fmla="*/ 49 w 53"/>
                  <a:gd name="T7" fmla="*/ 0 h 42"/>
                  <a:gd name="T8" fmla="*/ 53 w 53"/>
                  <a:gd name="T9" fmla="*/ 41 h 42"/>
                  <a:gd name="T10" fmla="*/ 45 w 53"/>
                  <a:gd name="T11" fmla="*/ 42 h 42"/>
                  <a:gd name="T12" fmla="*/ 43 w 53"/>
                  <a:gd name="T13" fmla="*/ 27 h 42"/>
                  <a:gd name="T14" fmla="*/ 1 w 53"/>
                  <a:gd name="T15" fmla="*/ 33 h 42"/>
                  <a:gd name="T16" fmla="*/ 0 w 53"/>
                  <a:gd name="T17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2">
                    <a:moveTo>
                      <a:pt x="0" y="22"/>
                    </a:moveTo>
                    <a:lnTo>
                      <a:pt x="42" y="17"/>
                    </a:lnTo>
                    <a:lnTo>
                      <a:pt x="39" y="1"/>
                    </a:lnTo>
                    <a:lnTo>
                      <a:pt x="49" y="0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43" y="27"/>
                    </a:lnTo>
                    <a:lnTo>
                      <a:pt x="1" y="33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ïṣľîďe"/>
              <p:cNvSpPr/>
              <p:nvPr/>
            </p:nvSpPr>
            <p:spPr bwMode="auto">
              <a:xfrm>
                <a:off x="1662009" y="5471115"/>
                <a:ext cx="90488" cy="73025"/>
              </a:xfrm>
              <a:custGeom>
                <a:avLst/>
                <a:gdLst>
                  <a:gd name="T0" fmla="*/ 0 w 57"/>
                  <a:gd name="T1" fmla="*/ 29 h 46"/>
                  <a:gd name="T2" fmla="*/ 21 w 57"/>
                  <a:gd name="T3" fmla="*/ 24 h 46"/>
                  <a:gd name="T4" fmla="*/ 45 w 57"/>
                  <a:gd name="T5" fmla="*/ 0 h 46"/>
                  <a:gd name="T6" fmla="*/ 49 w 57"/>
                  <a:gd name="T7" fmla="*/ 11 h 46"/>
                  <a:gd name="T8" fmla="*/ 31 w 57"/>
                  <a:gd name="T9" fmla="*/ 28 h 46"/>
                  <a:gd name="T10" fmla="*/ 53 w 57"/>
                  <a:gd name="T11" fmla="*/ 35 h 46"/>
                  <a:gd name="T12" fmla="*/ 57 w 57"/>
                  <a:gd name="T13" fmla="*/ 46 h 46"/>
                  <a:gd name="T14" fmla="*/ 23 w 57"/>
                  <a:gd name="T15" fmla="*/ 35 h 46"/>
                  <a:gd name="T16" fmla="*/ 2 w 57"/>
                  <a:gd name="T17" fmla="*/ 39 h 46"/>
                  <a:gd name="T18" fmla="*/ 0 w 57"/>
                  <a:gd name="T19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46">
                    <a:moveTo>
                      <a:pt x="0" y="29"/>
                    </a:moveTo>
                    <a:lnTo>
                      <a:pt x="21" y="24"/>
                    </a:lnTo>
                    <a:lnTo>
                      <a:pt x="45" y="0"/>
                    </a:lnTo>
                    <a:lnTo>
                      <a:pt x="49" y="11"/>
                    </a:lnTo>
                    <a:lnTo>
                      <a:pt x="31" y="28"/>
                    </a:lnTo>
                    <a:lnTo>
                      <a:pt x="53" y="35"/>
                    </a:lnTo>
                    <a:lnTo>
                      <a:pt x="57" y="46"/>
                    </a:lnTo>
                    <a:lnTo>
                      <a:pt x="23" y="35"/>
                    </a:lnTo>
                    <a:lnTo>
                      <a:pt x="2" y="3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íśļiḓe"/>
              <p:cNvSpPr/>
              <p:nvPr/>
            </p:nvSpPr>
            <p:spPr bwMode="auto">
              <a:xfrm>
                <a:off x="1704872" y="5609228"/>
                <a:ext cx="85725" cy="80963"/>
              </a:xfrm>
              <a:custGeom>
                <a:avLst/>
                <a:gdLst>
                  <a:gd name="T0" fmla="*/ 15 w 47"/>
                  <a:gd name="T1" fmla="*/ 2 h 44"/>
                  <a:gd name="T2" fmla="*/ 26 w 47"/>
                  <a:gd name="T3" fmla="*/ 0 h 44"/>
                  <a:gd name="T4" fmla="*/ 33 w 47"/>
                  <a:gd name="T5" fmla="*/ 1 h 44"/>
                  <a:gd name="T6" fmla="*/ 39 w 47"/>
                  <a:gd name="T7" fmla="*/ 4 h 44"/>
                  <a:gd name="T8" fmla="*/ 44 w 47"/>
                  <a:gd name="T9" fmla="*/ 12 h 44"/>
                  <a:gd name="T10" fmla="*/ 45 w 47"/>
                  <a:gd name="T11" fmla="*/ 29 h 44"/>
                  <a:gd name="T12" fmla="*/ 32 w 47"/>
                  <a:gd name="T13" fmla="*/ 41 h 44"/>
                  <a:gd name="T14" fmla="*/ 15 w 47"/>
                  <a:gd name="T15" fmla="*/ 43 h 44"/>
                  <a:gd name="T16" fmla="*/ 3 w 47"/>
                  <a:gd name="T17" fmla="*/ 31 h 44"/>
                  <a:gd name="T18" fmla="*/ 2 w 47"/>
                  <a:gd name="T19" fmla="*/ 14 h 44"/>
                  <a:gd name="T20" fmla="*/ 15 w 47"/>
                  <a:gd name="T21" fmla="*/ 2 h 44"/>
                  <a:gd name="T22" fmla="*/ 19 w 47"/>
                  <a:gd name="T23" fmla="*/ 10 h 44"/>
                  <a:gd name="T24" fmla="*/ 10 w 47"/>
                  <a:gd name="T25" fmla="*/ 18 h 44"/>
                  <a:gd name="T26" fmla="*/ 10 w 47"/>
                  <a:gd name="T27" fmla="*/ 28 h 44"/>
                  <a:gd name="T28" fmla="*/ 17 w 47"/>
                  <a:gd name="T29" fmla="*/ 34 h 44"/>
                  <a:gd name="T30" fmla="*/ 29 w 47"/>
                  <a:gd name="T31" fmla="*/ 33 h 44"/>
                  <a:gd name="T32" fmla="*/ 38 w 47"/>
                  <a:gd name="T33" fmla="*/ 25 h 44"/>
                  <a:gd name="T34" fmla="*/ 37 w 47"/>
                  <a:gd name="T35" fmla="*/ 16 h 44"/>
                  <a:gd name="T36" fmla="*/ 30 w 47"/>
                  <a:gd name="T37" fmla="*/ 9 h 44"/>
                  <a:gd name="T38" fmla="*/ 19 w 47"/>
                  <a:gd name="T39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4">
                    <a:moveTo>
                      <a:pt x="15" y="2"/>
                    </a:moveTo>
                    <a:cubicBezTo>
                      <a:pt x="19" y="0"/>
                      <a:pt x="23" y="0"/>
                      <a:pt x="26" y="0"/>
                    </a:cubicBezTo>
                    <a:cubicBezTo>
                      <a:pt x="28" y="0"/>
                      <a:pt x="31" y="0"/>
                      <a:pt x="33" y="1"/>
                    </a:cubicBezTo>
                    <a:cubicBezTo>
                      <a:pt x="35" y="2"/>
                      <a:pt x="37" y="3"/>
                      <a:pt x="39" y="4"/>
                    </a:cubicBezTo>
                    <a:cubicBezTo>
                      <a:pt x="41" y="6"/>
                      <a:pt x="43" y="9"/>
                      <a:pt x="44" y="12"/>
                    </a:cubicBezTo>
                    <a:cubicBezTo>
                      <a:pt x="47" y="18"/>
                      <a:pt x="47" y="24"/>
                      <a:pt x="45" y="29"/>
                    </a:cubicBezTo>
                    <a:cubicBezTo>
                      <a:pt x="43" y="34"/>
                      <a:pt x="39" y="38"/>
                      <a:pt x="32" y="41"/>
                    </a:cubicBezTo>
                    <a:cubicBezTo>
                      <a:pt x="26" y="44"/>
                      <a:pt x="20" y="44"/>
                      <a:pt x="15" y="43"/>
                    </a:cubicBezTo>
                    <a:cubicBezTo>
                      <a:pt x="9" y="41"/>
                      <a:pt x="5" y="37"/>
                      <a:pt x="3" y="31"/>
                    </a:cubicBezTo>
                    <a:cubicBezTo>
                      <a:pt x="0" y="25"/>
                      <a:pt x="0" y="19"/>
                      <a:pt x="2" y="14"/>
                    </a:cubicBezTo>
                    <a:cubicBezTo>
                      <a:pt x="4" y="9"/>
                      <a:pt x="8" y="5"/>
                      <a:pt x="15" y="2"/>
                    </a:cubicBezTo>
                    <a:close/>
                    <a:moveTo>
                      <a:pt x="19" y="10"/>
                    </a:moveTo>
                    <a:cubicBezTo>
                      <a:pt x="14" y="12"/>
                      <a:pt x="11" y="15"/>
                      <a:pt x="10" y="18"/>
                    </a:cubicBezTo>
                    <a:cubicBezTo>
                      <a:pt x="8" y="21"/>
                      <a:pt x="8" y="24"/>
                      <a:pt x="10" y="28"/>
                    </a:cubicBezTo>
                    <a:cubicBezTo>
                      <a:pt x="11" y="31"/>
                      <a:pt x="13" y="33"/>
                      <a:pt x="17" y="34"/>
                    </a:cubicBezTo>
                    <a:cubicBezTo>
                      <a:pt x="20" y="35"/>
                      <a:pt x="24" y="35"/>
                      <a:pt x="29" y="33"/>
                    </a:cubicBezTo>
                    <a:cubicBezTo>
                      <a:pt x="33" y="31"/>
                      <a:pt x="36" y="28"/>
                      <a:pt x="38" y="25"/>
                    </a:cubicBezTo>
                    <a:cubicBezTo>
                      <a:pt x="39" y="22"/>
                      <a:pt x="39" y="19"/>
                      <a:pt x="37" y="16"/>
                    </a:cubicBezTo>
                    <a:cubicBezTo>
                      <a:pt x="36" y="12"/>
                      <a:pt x="34" y="10"/>
                      <a:pt x="30" y="9"/>
                    </a:cubicBezTo>
                    <a:cubicBezTo>
                      <a:pt x="27" y="8"/>
                      <a:pt x="23" y="8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î$ḷïďe"/>
              <p:cNvSpPr/>
              <p:nvPr/>
            </p:nvSpPr>
            <p:spPr bwMode="auto">
              <a:xfrm>
                <a:off x="1733447" y="5675903"/>
                <a:ext cx="98425" cy="66675"/>
              </a:xfrm>
              <a:custGeom>
                <a:avLst/>
                <a:gdLst>
                  <a:gd name="T0" fmla="*/ 0 w 62"/>
                  <a:gd name="T1" fmla="*/ 26 h 42"/>
                  <a:gd name="T2" fmla="*/ 45 w 62"/>
                  <a:gd name="T3" fmla="*/ 0 h 42"/>
                  <a:gd name="T4" fmla="*/ 62 w 62"/>
                  <a:gd name="T5" fmla="*/ 30 h 42"/>
                  <a:gd name="T6" fmla="*/ 55 w 62"/>
                  <a:gd name="T7" fmla="*/ 35 h 42"/>
                  <a:gd name="T8" fmla="*/ 43 w 62"/>
                  <a:gd name="T9" fmla="*/ 14 h 42"/>
                  <a:gd name="T10" fmla="*/ 32 w 62"/>
                  <a:gd name="T11" fmla="*/ 20 h 42"/>
                  <a:gd name="T12" fmla="*/ 43 w 62"/>
                  <a:gd name="T13" fmla="*/ 38 h 42"/>
                  <a:gd name="T14" fmla="*/ 35 w 62"/>
                  <a:gd name="T15" fmla="*/ 42 h 42"/>
                  <a:gd name="T16" fmla="*/ 25 w 62"/>
                  <a:gd name="T17" fmla="*/ 23 h 42"/>
                  <a:gd name="T18" fmla="*/ 6 w 62"/>
                  <a:gd name="T19" fmla="*/ 35 h 42"/>
                  <a:gd name="T20" fmla="*/ 0 w 62"/>
                  <a:gd name="T2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42">
                    <a:moveTo>
                      <a:pt x="0" y="26"/>
                    </a:moveTo>
                    <a:lnTo>
                      <a:pt x="45" y="0"/>
                    </a:lnTo>
                    <a:lnTo>
                      <a:pt x="62" y="30"/>
                    </a:lnTo>
                    <a:lnTo>
                      <a:pt x="55" y="35"/>
                    </a:lnTo>
                    <a:lnTo>
                      <a:pt x="43" y="14"/>
                    </a:lnTo>
                    <a:lnTo>
                      <a:pt x="32" y="20"/>
                    </a:lnTo>
                    <a:lnTo>
                      <a:pt x="43" y="38"/>
                    </a:lnTo>
                    <a:lnTo>
                      <a:pt x="35" y="42"/>
                    </a:lnTo>
                    <a:lnTo>
                      <a:pt x="25" y="23"/>
                    </a:lnTo>
                    <a:lnTo>
                      <a:pt x="6" y="35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îśḻîḍe"/>
              <p:cNvSpPr/>
              <p:nvPr/>
            </p:nvSpPr>
            <p:spPr bwMode="auto">
              <a:xfrm>
                <a:off x="1812822" y="5785440"/>
                <a:ext cx="85725" cy="82550"/>
              </a:xfrm>
              <a:custGeom>
                <a:avLst/>
                <a:gdLst>
                  <a:gd name="T0" fmla="*/ 6 w 46"/>
                  <a:gd name="T1" fmla="*/ 13 h 45"/>
                  <a:gd name="T2" fmla="*/ 12 w 46"/>
                  <a:gd name="T3" fmla="*/ 19 h 45"/>
                  <a:gd name="T4" fmla="*/ 9 w 46"/>
                  <a:gd name="T5" fmla="*/ 26 h 45"/>
                  <a:gd name="T6" fmla="*/ 11 w 46"/>
                  <a:gd name="T7" fmla="*/ 32 h 45"/>
                  <a:gd name="T8" fmla="*/ 17 w 46"/>
                  <a:gd name="T9" fmla="*/ 36 h 45"/>
                  <a:gd name="T10" fmla="*/ 22 w 46"/>
                  <a:gd name="T11" fmla="*/ 35 h 45"/>
                  <a:gd name="T12" fmla="*/ 23 w 46"/>
                  <a:gd name="T13" fmla="*/ 32 h 45"/>
                  <a:gd name="T14" fmla="*/ 22 w 46"/>
                  <a:gd name="T15" fmla="*/ 29 h 45"/>
                  <a:gd name="T16" fmla="*/ 19 w 46"/>
                  <a:gd name="T17" fmla="*/ 22 h 45"/>
                  <a:gd name="T18" fmla="*/ 16 w 46"/>
                  <a:gd name="T19" fmla="*/ 12 h 45"/>
                  <a:gd name="T20" fmla="*/ 21 w 46"/>
                  <a:gd name="T21" fmla="*/ 3 h 45"/>
                  <a:gd name="T22" fmla="*/ 27 w 46"/>
                  <a:gd name="T23" fmla="*/ 0 h 45"/>
                  <a:gd name="T24" fmla="*/ 34 w 46"/>
                  <a:gd name="T25" fmla="*/ 2 h 45"/>
                  <a:gd name="T26" fmla="*/ 40 w 46"/>
                  <a:gd name="T27" fmla="*/ 8 h 45"/>
                  <a:gd name="T28" fmla="*/ 45 w 46"/>
                  <a:gd name="T29" fmla="*/ 19 h 45"/>
                  <a:gd name="T30" fmla="*/ 41 w 46"/>
                  <a:gd name="T31" fmla="*/ 29 h 45"/>
                  <a:gd name="T32" fmla="*/ 35 w 46"/>
                  <a:gd name="T33" fmla="*/ 22 h 45"/>
                  <a:gd name="T34" fmla="*/ 37 w 46"/>
                  <a:gd name="T35" fmla="*/ 17 h 45"/>
                  <a:gd name="T36" fmla="*/ 35 w 46"/>
                  <a:gd name="T37" fmla="*/ 12 h 45"/>
                  <a:gd name="T38" fmla="*/ 30 w 46"/>
                  <a:gd name="T39" fmla="*/ 8 h 45"/>
                  <a:gd name="T40" fmla="*/ 27 w 46"/>
                  <a:gd name="T41" fmla="*/ 9 h 45"/>
                  <a:gd name="T42" fmla="*/ 25 w 46"/>
                  <a:gd name="T43" fmla="*/ 12 h 45"/>
                  <a:gd name="T44" fmla="*/ 28 w 46"/>
                  <a:gd name="T45" fmla="*/ 20 h 45"/>
                  <a:gd name="T46" fmla="*/ 32 w 46"/>
                  <a:gd name="T47" fmla="*/ 29 h 45"/>
                  <a:gd name="T48" fmla="*/ 31 w 46"/>
                  <a:gd name="T49" fmla="*/ 36 h 45"/>
                  <a:gd name="T50" fmla="*/ 27 w 46"/>
                  <a:gd name="T51" fmla="*/ 42 h 45"/>
                  <a:gd name="T52" fmla="*/ 20 w 46"/>
                  <a:gd name="T53" fmla="*/ 45 h 45"/>
                  <a:gd name="T54" fmla="*/ 13 w 46"/>
                  <a:gd name="T55" fmla="*/ 43 h 45"/>
                  <a:gd name="T56" fmla="*/ 6 w 46"/>
                  <a:gd name="T57" fmla="*/ 37 h 45"/>
                  <a:gd name="T58" fmla="*/ 0 w 46"/>
                  <a:gd name="T59" fmla="*/ 24 h 45"/>
                  <a:gd name="T60" fmla="*/ 6 w 46"/>
                  <a:gd name="T61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45">
                    <a:moveTo>
                      <a:pt x="6" y="13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21"/>
                      <a:pt x="9" y="24"/>
                      <a:pt x="9" y="26"/>
                    </a:cubicBezTo>
                    <a:cubicBezTo>
                      <a:pt x="9" y="28"/>
                      <a:pt x="10" y="30"/>
                      <a:pt x="11" y="32"/>
                    </a:cubicBezTo>
                    <a:cubicBezTo>
                      <a:pt x="13" y="34"/>
                      <a:pt x="15" y="35"/>
                      <a:pt x="17" y="36"/>
                    </a:cubicBezTo>
                    <a:cubicBezTo>
                      <a:pt x="19" y="36"/>
                      <a:pt x="20" y="36"/>
                      <a:pt x="22" y="35"/>
                    </a:cubicBezTo>
                    <a:cubicBezTo>
                      <a:pt x="22" y="34"/>
                      <a:pt x="23" y="33"/>
                      <a:pt x="23" y="32"/>
                    </a:cubicBezTo>
                    <a:cubicBezTo>
                      <a:pt x="23" y="32"/>
                      <a:pt x="23" y="30"/>
                      <a:pt x="22" y="29"/>
                    </a:cubicBezTo>
                    <a:cubicBezTo>
                      <a:pt x="22" y="28"/>
                      <a:pt x="21" y="26"/>
                      <a:pt x="19" y="22"/>
                    </a:cubicBezTo>
                    <a:cubicBezTo>
                      <a:pt x="17" y="18"/>
                      <a:pt x="16" y="14"/>
                      <a:pt x="16" y="12"/>
                    </a:cubicBezTo>
                    <a:cubicBezTo>
                      <a:pt x="17" y="8"/>
                      <a:pt x="18" y="5"/>
                      <a:pt x="21" y="3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9" y="0"/>
                      <a:pt x="31" y="1"/>
                      <a:pt x="34" y="2"/>
                    </a:cubicBezTo>
                    <a:cubicBezTo>
                      <a:pt x="36" y="3"/>
                      <a:pt x="38" y="5"/>
                      <a:pt x="40" y="8"/>
                    </a:cubicBezTo>
                    <a:cubicBezTo>
                      <a:pt x="44" y="12"/>
                      <a:pt x="46" y="16"/>
                      <a:pt x="45" y="19"/>
                    </a:cubicBezTo>
                    <a:cubicBezTo>
                      <a:pt x="45" y="23"/>
                      <a:pt x="44" y="26"/>
                      <a:pt x="41" y="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1"/>
                      <a:pt x="37" y="19"/>
                      <a:pt x="37" y="17"/>
                    </a:cubicBezTo>
                    <a:cubicBezTo>
                      <a:pt x="37" y="16"/>
                      <a:pt x="36" y="14"/>
                      <a:pt x="35" y="12"/>
                    </a:cubicBezTo>
                    <a:cubicBezTo>
                      <a:pt x="33" y="10"/>
                      <a:pt x="31" y="9"/>
                      <a:pt x="30" y="8"/>
                    </a:cubicBezTo>
                    <a:cubicBezTo>
                      <a:pt x="28" y="8"/>
                      <a:pt x="27" y="8"/>
                      <a:pt x="27" y="9"/>
                    </a:cubicBez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6" y="16"/>
                      <a:pt x="28" y="20"/>
                    </a:cubicBezTo>
                    <a:cubicBezTo>
                      <a:pt x="30" y="24"/>
                      <a:pt x="31" y="27"/>
                      <a:pt x="32" y="29"/>
                    </a:cubicBezTo>
                    <a:cubicBezTo>
                      <a:pt x="32" y="32"/>
                      <a:pt x="32" y="34"/>
                      <a:pt x="31" y="36"/>
                    </a:cubicBezTo>
                    <a:cubicBezTo>
                      <a:pt x="31" y="38"/>
                      <a:pt x="29" y="40"/>
                      <a:pt x="27" y="42"/>
                    </a:cubicBezTo>
                    <a:cubicBezTo>
                      <a:pt x="25" y="43"/>
                      <a:pt x="23" y="44"/>
                      <a:pt x="20" y="45"/>
                    </a:cubicBezTo>
                    <a:cubicBezTo>
                      <a:pt x="18" y="45"/>
                      <a:pt x="15" y="44"/>
                      <a:pt x="13" y="43"/>
                    </a:cubicBezTo>
                    <a:cubicBezTo>
                      <a:pt x="10" y="42"/>
                      <a:pt x="8" y="40"/>
                      <a:pt x="6" y="37"/>
                    </a:cubicBezTo>
                    <a:cubicBezTo>
                      <a:pt x="2" y="32"/>
                      <a:pt x="0" y="28"/>
                      <a:pt x="0" y="24"/>
                    </a:cubicBezTo>
                    <a:cubicBezTo>
                      <a:pt x="1" y="20"/>
                      <a:pt x="2" y="17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í$ļîḋê"/>
              <p:cNvSpPr/>
              <p:nvPr/>
            </p:nvSpPr>
            <p:spPr bwMode="auto">
              <a:xfrm>
                <a:off x="1868384" y="5844178"/>
                <a:ext cx="82550" cy="82550"/>
              </a:xfrm>
              <a:custGeom>
                <a:avLst/>
                <a:gdLst>
                  <a:gd name="T0" fmla="*/ 25 w 45"/>
                  <a:gd name="T1" fmla="*/ 33 h 45"/>
                  <a:gd name="T2" fmla="*/ 29 w 45"/>
                  <a:gd name="T3" fmla="*/ 41 h 45"/>
                  <a:gd name="T4" fmla="*/ 17 w 45"/>
                  <a:gd name="T5" fmla="*/ 44 h 45"/>
                  <a:gd name="T6" fmla="*/ 6 w 45"/>
                  <a:gd name="T7" fmla="*/ 38 h 45"/>
                  <a:gd name="T8" fmla="*/ 0 w 45"/>
                  <a:gd name="T9" fmla="*/ 24 h 45"/>
                  <a:gd name="T10" fmla="*/ 8 w 45"/>
                  <a:gd name="T11" fmla="*/ 8 h 45"/>
                  <a:gd name="T12" fmla="*/ 24 w 45"/>
                  <a:gd name="T13" fmla="*/ 0 h 45"/>
                  <a:gd name="T14" fmla="*/ 39 w 45"/>
                  <a:gd name="T15" fmla="*/ 7 h 45"/>
                  <a:gd name="T16" fmla="*/ 45 w 45"/>
                  <a:gd name="T17" fmla="*/ 19 h 45"/>
                  <a:gd name="T18" fmla="*/ 42 w 45"/>
                  <a:gd name="T19" fmla="*/ 28 h 45"/>
                  <a:gd name="T20" fmla="*/ 34 w 45"/>
                  <a:gd name="T21" fmla="*/ 23 h 45"/>
                  <a:gd name="T22" fmla="*/ 36 w 45"/>
                  <a:gd name="T23" fmla="*/ 17 h 45"/>
                  <a:gd name="T24" fmla="*/ 33 w 45"/>
                  <a:gd name="T25" fmla="*/ 12 h 45"/>
                  <a:gd name="T26" fmla="*/ 25 w 45"/>
                  <a:gd name="T27" fmla="*/ 9 h 45"/>
                  <a:gd name="T28" fmla="*/ 15 w 45"/>
                  <a:gd name="T29" fmla="*/ 14 h 45"/>
                  <a:gd name="T30" fmla="*/ 8 w 45"/>
                  <a:gd name="T31" fmla="*/ 25 h 45"/>
                  <a:gd name="T32" fmla="*/ 11 w 45"/>
                  <a:gd name="T33" fmla="*/ 33 h 45"/>
                  <a:gd name="T34" fmla="*/ 17 w 45"/>
                  <a:gd name="T35" fmla="*/ 36 h 45"/>
                  <a:gd name="T36" fmla="*/ 25 w 45"/>
                  <a:gd name="T37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5">
                    <a:moveTo>
                      <a:pt x="25" y="33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5"/>
                      <a:pt x="17" y="44"/>
                    </a:cubicBezTo>
                    <a:cubicBezTo>
                      <a:pt x="13" y="44"/>
                      <a:pt x="9" y="42"/>
                      <a:pt x="6" y="38"/>
                    </a:cubicBezTo>
                    <a:cubicBezTo>
                      <a:pt x="2" y="34"/>
                      <a:pt x="0" y="29"/>
                      <a:pt x="0" y="24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8" y="1"/>
                      <a:pt x="24" y="0"/>
                    </a:cubicBezTo>
                    <a:cubicBezTo>
                      <a:pt x="29" y="0"/>
                      <a:pt x="34" y="2"/>
                      <a:pt x="39" y="7"/>
                    </a:cubicBezTo>
                    <a:cubicBezTo>
                      <a:pt x="42" y="10"/>
                      <a:pt x="44" y="15"/>
                      <a:pt x="45" y="19"/>
                    </a:cubicBezTo>
                    <a:cubicBezTo>
                      <a:pt x="45" y="22"/>
                      <a:pt x="44" y="25"/>
                      <a:pt x="42" y="28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21"/>
                      <a:pt x="36" y="19"/>
                      <a:pt x="36" y="17"/>
                    </a:cubicBezTo>
                    <a:cubicBezTo>
                      <a:pt x="36" y="15"/>
                      <a:pt x="35" y="13"/>
                      <a:pt x="33" y="12"/>
                    </a:cubicBezTo>
                    <a:cubicBezTo>
                      <a:pt x="31" y="9"/>
                      <a:pt x="28" y="8"/>
                      <a:pt x="25" y="9"/>
                    </a:cubicBezTo>
                    <a:cubicBezTo>
                      <a:pt x="22" y="9"/>
                      <a:pt x="18" y="11"/>
                      <a:pt x="15" y="14"/>
                    </a:cubicBezTo>
                    <a:cubicBezTo>
                      <a:pt x="11" y="18"/>
                      <a:pt x="9" y="22"/>
                      <a:pt x="8" y="25"/>
                    </a:cubicBezTo>
                    <a:cubicBezTo>
                      <a:pt x="8" y="28"/>
                      <a:pt x="9" y="31"/>
                      <a:pt x="11" y="33"/>
                    </a:cubicBezTo>
                    <a:cubicBezTo>
                      <a:pt x="13" y="35"/>
                      <a:pt x="15" y="36"/>
                      <a:pt x="17" y="36"/>
                    </a:cubicBezTo>
                    <a:cubicBezTo>
                      <a:pt x="20" y="36"/>
                      <a:pt x="22" y="35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íṩḷiḋé"/>
              <p:cNvSpPr/>
              <p:nvPr/>
            </p:nvSpPr>
            <p:spPr bwMode="auto">
              <a:xfrm>
                <a:off x="1916009" y="5887040"/>
                <a:ext cx="65088" cy="71438"/>
              </a:xfrm>
              <a:custGeom>
                <a:avLst/>
                <a:gdLst>
                  <a:gd name="T0" fmla="*/ 0 w 41"/>
                  <a:gd name="T1" fmla="*/ 38 h 45"/>
                  <a:gd name="T2" fmla="*/ 34 w 41"/>
                  <a:gd name="T3" fmla="*/ 0 h 45"/>
                  <a:gd name="T4" fmla="*/ 41 w 41"/>
                  <a:gd name="T5" fmla="*/ 6 h 45"/>
                  <a:gd name="T6" fmla="*/ 8 w 41"/>
                  <a:gd name="T7" fmla="*/ 45 h 45"/>
                  <a:gd name="T8" fmla="*/ 0 w 41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0" y="38"/>
                    </a:moveTo>
                    <a:lnTo>
                      <a:pt x="34" y="0"/>
                    </a:lnTo>
                    <a:lnTo>
                      <a:pt x="41" y="6"/>
                    </a:lnTo>
                    <a:lnTo>
                      <a:pt x="8" y="45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îsľïďé"/>
              <p:cNvSpPr/>
              <p:nvPr/>
            </p:nvSpPr>
            <p:spPr bwMode="auto">
              <a:xfrm>
                <a:off x="1941409" y="5904503"/>
                <a:ext cx="96838" cy="101600"/>
              </a:xfrm>
              <a:custGeom>
                <a:avLst/>
                <a:gdLst>
                  <a:gd name="T0" fmla="*/ 0 w 61"/>
                  <a:gd name="T1" fmla="*/ 41 h 64"/>
                  <a:gd name="T2" fmla="*/ 31 w 61"/>
                  <a:gd name="T3" fmla="*/ 0 h 64"/>
                  <a:gd name="T4" fmla="*/ 61 w 61"/>
                  <a:gd name="T5" fmla="*/ 22 h 64"/>
                  <a:gd name="T6" fmla="*/ 56 w 61"/>
                  <a:gd name="T7" fmla="*/ 29 h 64"/>
                  <a:gd name="T8" fmla="*/ 34 w 61"/>
                  <a:gd name="T9" fmla="*/ 13 h 64"/>
                  <a:gd name="T10" fmla="*/ 27 w 61"/>
                  <a:gd name="T11" fmla="*/ 22 h 64"/>
                  <a:gd name="T12" fmla="*/ 47 w 61"/>
                  <a:gd name="T13" fmla="*/ 37 h 64"/>
                  <a:gd name="T14" fmla="*/ 42 w 61"/>
                  <a:gd name="T15" fmla="*/ 44 h 64"/>
                  <a:gd name="T16" fmla="*/ 21 w 61"/>
                  <a:gd name="T17" fmla="*/ 29 h 64"/>
                  <a:gd name="T18" fmla="*/ 13 w 61"/>
                  <a:gd name="T19" fmla="*/ 40 h 64"/>
                  <a:gd name="T20" fmla="*/ 36 w 61"/>
                  <a:gd name="T21" fmla="*/ 57 h 64"/>
                  <a:gd name="T22" fmla="*/ 31 w 61"/>
                  <a:gd name="T23" fmla="*/ 64 h 64"/>
                  <a:gd name="T24" fmla="*/ 0 w 61"/>
                  <a:gd name="T25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4">
                    <a:moveTo>
                      <a:pt x="0" y="41"/>
                    </a:moveTo>
                    <a:lnTo>
                      <a:pt x="31" y="0"/>
                    </a:lnTo>
                    <a:lnTo>
                      <a:pt x="61" y="22"/>
                    </a:lnTo>
                    <a:lnTo>
                      <a:pt x="56" y="29"/>
                    </a:lnTo>
                    <a:lnTo>
                      <a:pt x="34" y="13"/>
                    </a:lnTo>
                    <a:lnTo>
                      <a:pt x="27" y="22"/>
                    </a:lnTo>
                    <a:lnTo>
                      <a:pt x="47" y="37"/>
                    </a:lnTo>
                    <a:lnTo>
                      <a:pt x="42" y="44"/>
                    </a:lnTo>
                    <a:lnTo>
                      <a:pt x="21" y="29"/>
                    </a:lnTo>
                    <a:lnTo>
                      <a:pt x="13" y="40"/>
                    </a:lnTo>
                    <a:lnTo>
                      <a:pt x="36" y="57"/>
                    </a:lnTo>
                    <a:lnTo>
                      <a:pt x="31" y="64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íśliḋé"/>
              <p:cNvSpPr/>
              <p:nvPr/>
            </p:nvSpPr>
            <p:spPr bwMode="auto">
              <a:xfrm>
                <a:off x="2004909" y="5947365"/>
                <a:ext cx="96838" cy="101600"/>
              </a:xfrm>
              <a:custGeom>
                <a:avLst/>
                <a:gdLst>
                  <a:gd name="T0" fmla="*/ 0 w 61"/>
                  <a:gd name="T1" fmla="*/ 43 h 64"/>
                  <a:gd name="T2" fmla="*/ 27 w 61"/>
                  <a:gd name="T3" fmla="*/ 0 h 64"/>
                  <a:gd name="T4" fmla="*/ 35 w 61"/>
                  <a:gd name="T5" fmla="*/ 5 h 64"/>
                  <a:gd name="T6" fmla="*/ 36 w 61"/>
                  <a:gd name="T7" fmla="*/ 45 h 64"/>
                  <a:gd name="T8" fmla="*/ 53 w 61"/>
                  <a:gd name="T9" fmla="*/ 15 h 64"/>
                  <a:gd name="T10" fmla="*/ 61 w 61"/>
                  <a:gd name="T11" fmla="*/ 21 h 64"/>
                  <a:gd name="T12" fmla="*/ 35 w 61"/>
                  <a:gd name="T13" fmla="*/ 64 h 64"/>
                  <a:gd name="T14" fmla="*/ 27 w 61"/>
                  <a:gd name="T15" fmla="*/ 59 h 64"/>
                  <a:gd name="T16" fmla="*/ 25 w 61"/>
                  <a:gd name="T17" fmla="*/ 20 h 64"/>
                  <a:gd name="T18" fmla="*/ 8 w 61"/>
                  <a:gd name="T19" fmla="*/ 49 h 64"/>
                  <a:gd name="T20" fmla="*/ 0 w 61"/>
                  <a:gd name="T21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4">
                    <a:moveTo>
                      <a:pt x="0" y="43"/>
                    </a:moveTo>
                    <a:lnTo>
                      <a:pt x="27" y="0"/>
                    </a:lnTo>
                    <a:lnTo>
                      <a:pt x="35" y="5"/>
                    </a:lnTo>
                    <a:lnTo>
                      <a:pt x="36" y="45"/>
                    </a:lnTo>
                    <a:lnTo>
                      <a:pt x="53" y="15"/>
                    </a:lnTo>
                    <a:lnTo>
                      <a:pt x="61" y="21"/>
                    </a:lnTo>
                    <a:lnTo>
                      <a:pt x="35" y="64"/>
                    </a:lnTo>
                    <a:lnTo>
                      <a:pt x="27" y="59"/>
                    </a:lnTo>
                    <a:lnTo>
                      <a:pt x="25" y="20"/>
                    </a:lnTo>
                    <a:lnTo>
                      <a:pt x="8" y="49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iSļiďê"/>
              <p:cNvSpPr/>
              <p:nvPr/>
            </p:nvSpPr>
            <p:spPr bwMode="auto">
              <a:xfrm>
                <a:off x="2087459" y="5993403"/>
                <a:ext cx="79375" cy="87313"/>
              </a:xfrm>
              <a:custGeom>
                <a:avLst/>
                <a:gdLst>
                  <a:gd name="T0" fmla="*/ 28 w 43"/>
                  <a:gd name="T1" fmla="*/ 33 h 47"/>
                  <a:gd name="T2" fmla="*/ 34 w 43"/>
                  <a:gd name="T3" fmla="*/ 39 h 47"/>
                  <a:gd name="T4" fmla="*/ 24 w 43"/>
                  <a:gd name="T5" fmla="*/ 46 h 47"/>
                  <a:gd name="T6" fmla="*/ 12 w 43"/>
                  <a:gd name="T7" fmla="*/ 44 h 47"/>
                  <a:gd name="T8" fmla="*/ 1 w 43"/>
                  <a:gd name="T9" fmla="*/ 33 h 47"/>
                  <a:gd name="T10" fmla="*/ 3 w 43"/>
                  <a:gd name="T11" fmla="*/ 15 h 47"/>
                  <a:gd name="T12" fmla="*/ 15 w 43"/>
                  <a:gd name="T13" fmla="*/ 2 h 47"/>
                  <a:gd name="T14" fmla="*/ 32 w 43"/>
                  <a:gd name="T15" fmla="*/ 3 h 47"/>
                  <a:gd name="T16" fmla="*/ 41 w 43"/>
                  <a:gd name="T17" fmla="*/ 13 h 47"/>
                  <a:gd name="T18" fmla="*/ 42 w 43"/>
                  <a:gd name="T19" fmla="*/ 22 h 47"/>
                  <a:gd name="T20" fmla="*/ 33 w 43"/>
                  <a:gd name="T21" fmla="*/ 20 h 47"/>
                  <a:gd name="T22" fmla="*/ 33 w 43"/>
                  <a:gd name="T23" fmla="*/ 14 h 47"/>
                  <a:gd name="T24" fmla="*/ 28 w 43"/>
                  <a:gd name="T25" fmla="*/ 10 h 47"/>
                  <a:gd name="T26" fmla="*/ 19 w 43"/>
                  <a:gd name="T27" fmla="*/ 10 h 47"/>
                  <a:gd name="T28" fmla="*/ 12 w 43"/>
                  <a:gd name="T29" fmla="*/ 19 h 47"/>
                  <a:gd name="T30" fmla="*/ 9 w 43"/>
                  <a:gd name="T31" fmla="*/ 31 h 47"/>
                  <a:gd name="T32" fmla="*/ 15 w 43"/>
                  <a:gd name="T33" fmla="*/ 37 h 47"/>
                  <a:gd name="T34" fmla="*/ 22 w 43"/>
                  <a:gd name="T35" fmla="*/ 38 h 47"/>
                  <a:gd name="T36" fmla="*/ 28 w 43"/>
                  <a:gd name="T37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47">
                    <a:moveTo>
                      <a:pt x="28" y="33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31" y="43"/>
                      <a:pt x="28" y="45"/>
                      <a:pt x="24" y="46"/>
                    </a:cubicBezTo>
                    <a:cubicBezTo>
                      <a:pt x="20" y="47"/>
                      <a:pt x="16" y="46"/>
                      <a:pt x="12" y="44"/>
                    </a:cubicBezTo>
                    <a:cubicBezTo>
                      <a:pt x="7" y="42"/>
                      <a:pt x="3" y="38"/>
                      <a:pt x="1" y="33"/>
                    </a:cubicBezTo>
                    <a:cubicBezTo>
                      <a:pt x="0" y="27"/>
                      <a:pt x="0" y="22"/>
                      <a:pt x="3" y="15"/>
                    </a:cubicBezTo>
                    <a:cubicBezTo>
                      <a:pt x="6" y="9"/>
                      <a:pt x="10" y="4"/>
                      <a:pt x="15" y="2"/>
                    </a:cubicBezTo>
                    <a:cubicBezTo>
                      <a:pt x="21" y="0"/>
                      <a:pt x="26" y="1"/>
                      <a:pt x="32" y="3"/>
                    </a:cubicBezTo>
                    <a:cubicBezTo>
                      <a:pt x="36" y="5"/>
                      <a:pt x="40" y="9"/>
                      <a:pt x="41" y="13"/>
                    </a:cubicBezTo>
                    <a:cubicBezTo>
                      <a:pt x="42" y="16"/>
                      <a:pt x="43" y="19"/>
                      <a:pt x="42" y="2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18"/>
                      <a:pt x="34" y="16"/>
                      <a:pt x="33" y="14"/>
                    </a:cubicBezTo>
                    <a:cubicBezTo>
                      <a:pt x="32" y="12"/>
                      <a:pt x="30" y="11"/>
                      <a:pt x="28" y="10"/>
                    </a:cubicBezTo>
                    <a:cubicBezTo>
                      <a:pt x="25" y="8"/>
                      <a:pt x="22" y="8"/>
                      <a:pt x="19" y="10"/>
                    </a:cubicBezTo>
                    <a:cubicBezTo>
                      <a:pt x="16" y="11"/>
                      <a:pt x="14" y="14"/>
                      <a:pt x="12" y="19"/>
                    </a:cubicBezTo>
                    <a:cubicBezTo>
                      <a:pt x="9" y="24"/>
                      <a:pt x="9" y="28"/>
                      <a:pt x="9" y="31"/>
                    </a:cubicBezTo>
                    <a:cubicBezTo>
                      <a:pt x="10" y="34"/>
                      <a:pt x="12" y="36"/>
                      <a:pt x="15" y="37"/>
                    </a:cubicBezTo>
                    <a:cubicBezTo>
                      <a:pt x="17" y="38"/>
                      <a:pt x="19" y="38"/>
                      <a:pt x="22" y="38"/>
                    </a:cubicBezTo>
                    <a:cubicBezTo>
                      <a:pt x="24" y="37"/>
                      <a:pt x="26" y="35"/>
                      <a:pt x="2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íSliḋé"/>
              <p:cNvSpPr/>
              <p:nvPr/>
            </p:nvSpPr>
            <p:spPr bwMode="auto">
              <a:xfrm>
                <a:off x="2157309" y="6017215"/>
                <a:ext cx="82550" cy="96838"/>
              </a:xfrm>
              <a:custGeom>
                <a:avLst/>
                <a:gdLst>
                  <a:gd name="T0" fmla="*/ 0 w 52"/>
                  <a:gd name="T1" fmla="*/ 49 h 61"/>
                  <a:gd name="T2" fmla="*/ 16 w 52"/>
                  <a:gd name="T3" fmla="*/ 0 h 61"/>
                  <a:gd name="T4" fmla="*/ 52 w 52"/>
                  <a:gd name="T5" fmla="*/ 13 h 61"/>
                  <a:gd name="T6" fmla="*/ 50 w 52"/>
                  <a:gd name="T7" fmla="*/ 21 h 61"/>
                  <a:gd name="T8" fmla="*/ 23 w 52"/>
                  <a:gd name="T9" fmla="*/ 12 h 61"/>
                  <a:gd name="T10" fmla="*/ 20 w 52"/>
                  <a:gd name="T11" fmla="*/ 22 h 61"/>
                  <a:gd name="T12" fmla="*/ 44 w 52"/>
                  <a:gd name="T13" fmla="*/ 30 h 61"/>
                  <a:gd name="T14" fmla="*/ 41 w 52"/>
                  <a:gd name="T15" fmla="*/ 38 h 61"/>
                  <a:gd name="T16" fmla="*/ 18 w 52"/>
                  <a:gd name="T17" fmla="*/ 30 h 61"/>
                  <a:gd name="T18" fmla="*/ 13 w 52"/>
                  <a:gd name="T19" fmla="*/ 43 h 61"/>
                  <a:gd name="T20" fmla="*/ 40 w 52"/>
                  <a:gd name="T21" fmla="*/ 52 h 61"/>
                  <a:gd name="T22" fmla="*/ 36 w 52"/>
                  <a:gd name="T23" fmla="*/ 61 h 61"/>
                  <a:gd name="T24" fmla="*/ 0 w 52"/>
                  <a:gd name="T25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61">
                    <a:moveTo>
                      <a:pt x="0" y="49"/>
                    </a:moveTo>
                    <a:lnTo>
                      <a:pt x="16" y="0"/>
                    </a:lnTo>
                    <a:lnTo>
                      <a:pt x="52" y="13"/>
                    </a:lnTo>
                    <a:lnTo>
                      <a:pt x="50" y="21"/>
                    </a:lnTo>
                    <a:lnTo>
                      <a:pt x="23" y="12"/>
                    </a:lnTo>
                    <a:lnTo>
                      <a:pt x="20" y="22"/>
                    </a:lnTo>
                    <a:lnTo>
                      <a:pt x="44" y="30"/>
                    </a:lnTo>
                    <a:lnTo>
                      <a:pt x="41" y="38"/>
                    </a:lnTo>
                    <a:lnTo>
                      <a:pt x="18" y="30"/>
                    </a:lnTo>
                    <a:lnTo>
                      <a:pt x="13" y="43"/>
                    </a:lnTo>
                    <a:lnTo>
                      <a:pt x="40" y="52"/>
                    </a:lnTo>
                    <a:lnTo>
                      <a:pt x="36" y="61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îŝ1îḑè"/>
              <p:cNvSpPr/>
              <p:nvPr/>
            </p:nvSpPr>
            <p:spPr bwMode="auto">
              <a:xfrm>
                <a:off x="2663722" y="6026740"/>
                <a:ext cx="77788" cy="92075"/>
              </a:xfrm>
              <a:custGeom>
                <a:avLst/>
                <a:gdLst>
                  <a:gd name="T0" fmla="*/ 49 w 49"/>
                  <a:gd name="T1" fmla="*/ 42 h 58"/>
                  <a:gd name="T2" fmla="*/ 39 w 49"/>
                  <a:gd name="T3" fmla="*/ 45 h 58"/>
                  <a:gd name="T4" fmla="*/ 31 w 49"/>
                  <a:gd name="T5" fmla="*/ 36 h 58"/>
                  <a:gd name="T6" fmla="*/ 11 w 49"/>
                  <a:gd name="T7" fmla="*/ 43 h 58"/>
                  <a:gd name="T8" fmla="*/ 11 w 49"/>
                  <a:gd name="T9" fmla="*/ 55 h 58"/>
                  <a:gd name="T10" fmla="*/ 0 w 49"/>
                  <a:gd name="T11" fmla="*/ 58 h 58"/>
                  <a:gd name="T12" fmla="*/ 3 w 49"/>
                  <a:gd name="T13" fmla="*/ 3 h 58"/>
                  <a:gd name="T14" fmla="*/ 13 w 49"/>
                  <a:gd name="T15" fmla="*/ 0 h 58"/>
                  <a:gd name="T16" fmla="*/ 49 w 49"/>
                  <a:gd name="T17" fmla="*/ 42 h 58"/>
                  <a:gd name="T18" fmla="*/ 25 w 49"/>
                  <a:gd name="T19" fmla="*/ 29 h 58"/>
                  <a:gd name="T20" fmla="*/ 12 w 49"/>
                  <a:gd name="T21" fmla="*/ 14 h 58"/>
                  <a:gd name="T22" fmla="*/ 11 w 49"/>
                  <a:gd name="T23" fmla="*/ 34 h 58"/>
                  <a:gd name="T24" fmla="*/ 25 w 49"/>
                  <a:gd name="T25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58">
                    <a:moveTo>
                      <a:pt x="49" y="42"/>
                    </a:moveTo>
                    <a:lnTo>
                      <a:pt x="39" y="45"/>
                    </a:lnTo>
                    <a:lnTo>
                      <a:pt x="31" y="36"/>
                    </a:lnTo>
                    <a:lnTo>
                      <a:pt x="11" y="43"/>
                    </a:lnTo>
                    <a:lnTo>
                      <a:pt x="11" y="55"/>
                    </a:lnTo>
                    <a:lnTo>
                      <a:pt x="0" y="58"/>
                    </a:lnTo>
                    <a:lnTo>
                      <a:pt x="3" y="3"/>
                    </a:lnTo>
                    <a:lnTo>
                      <a:pt x="13" y="0"/>
                    </a:lnTo>
                    <a:lnTo>
                      <a:pt x="49" y="42"/>
                    </a:lnTo>
                    <a:close/>
                    <a:moveTo>
                      <a:pt x="25" y="29"/>
                    </a:moveTo>
                    <a:lnTo>
                      <a:pt x="12" y="14"/>
                    </a:lnTo>
                    <a:lnTo>
                      <a:pt x="11" y="34"/>
                    </a:lnTo>
                    <a:lnTo>
                      <a:pt x="25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íṩḻiḋê"/>
              <p:cNvSpPr/>
              <p:nvPr/>
            </p:nvSpPr>
            <p:spPr bwMode="auto">
              <a:xfrm>
                <a:off x="2714522" y="5990228"/>
                <a:ext cx="92075" cy="101600"/>
              </a:xfrm>
              <a:custGeom>
                <a:avLst/>
                <a:gdLst>
                  <a:gd name="T0" fmla="*/ 21 w 58"/>
                  <a:gd name="T1" fmla="*/ 64 h 64"/>
                  <a:gd name="T2" fmla="*/ 0 w 58"/>
                  <a:gd name="T3" fmla="*/ 17 h 64"/>
                  <a:gd name="T4" fmla="*/ 9 w 58"/>
                  <a:gd name="T5" fmla="*/ 12 h 64"/>
                  <a:gd name="T6" fmla="*/ 43 w 58"/>
                  <a:gd name="T7" fmla="*/ 36 h 64"/>
                  <a:gd name="T8" fmla="*/ 29 w 58"/>
                  <a:gd name="T9" fmla="*/ 4 h 64"/>
                  <a:gd name="T10" fmla="*/ 37 w 58"/>
                  <a:gd name="T11" fmla="*/ 0 h 64"/>
                  <a:gd name="T12" fmla="*/ 58 w 58"/>
                  <a:gd name="T13" fmla="*/ 46 h 64"/>
                  <a:gd name="T14" fmla="*/ 49 w 58"/>
                  <a:gd name="T15" fmla="*/ 51 h 64"/>
                  <a:gd name="T16" fmla="*/ 16 w 58"/>
                  <a:gd name="T17" fmla="*/ 29 h 64"/>
                  <a:gd name="T18" fmla="*/ 30 w 58"/>
                  <a:gd name="T19" fmla="*/ 59 h 64"/>
                  <a:gd name="T20" fmla="*/ 21 w 58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64">
                    <a:moveTo>
                      <a:pt x="21" y="64"/>
                    </a:moveTo>
                    <a:lnTo>
                      <a:pt x="0" y="17"/>
                    </a:lnTo>
                    <a:lnTo>
                      <a:pt x="9" y="12"/>
                    </a:lnTo>
                    <a:lnTo>
                      <a:pt x="43" y="36"/>
                    </a:lnTo>
                    <a:lnTo>
                      <a:pt x="29" y="4"/>
                    </a:lnTo>
                    <a:lnTo>
                      <a:pt x="37" y="0"/>
                    </a:lnTo>
                    <a:lnTo>
                      <a:pt x="58" y="46"/>
                    </a:lnTo>
                    <a:lnTo>
                      <a:pt x="49" y="51"/>
                    </a:lnTo>
                    <a:lnTo>
                      <a:pt x="16" y="29"/>
                    </a:lnTo>
                    <a:lnTo>
                      <a:pt x="30" y="59"/>
                    </a:lnTo>
                    <a:lnTo>
                      <a:pt x="2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îṧľíḍe"/>
              <p:cNvSpPr/>
              <p:nvPr/>
            </p:nvSpPr>
            <p:spPr bwMode="auto">
              <a:xfrm>
                <a:off x="2781197" y="5963240"/>
                <a:ext cx="85725" cy="95250"/>
              </a:xfrm>
              <a:custGeom>
                <a:avLst/>
                <a:gdLst>
                  <a:gd name="T0" fmla="*/ 0 w 47"/>
                  <a:gd name="T1" fmla="*/ 13 h 51"/>
                  <a:gd name="T2" fmla="*/ 14 w 47"/>
                  <a:gd name="T3" fmla="*/ 4 h 51"/>
                  <a:gd name="T4" fmla="*/ 22 w 47"/>
                  <a:gd name="T5" fmla="*/ 1 h 51"/>
                  <a:gd name="T6" fmla="*/ 29 w 47"/>
                  <a:gd name="T7" fmla="*/ 1 h 51"/>
                  <a:gd name="T8" fmla="*/ 37 w 47"/>
                  <a:gd name="T9" fmla="*/ 5 h 51"/>
                  <a:gd name="T10" fmla="*/ 43 w 47"/>
                  <a:gd name="T11" fmla="*/ 14 h 51"/>
                  <a:gd name="T12" fmla="*/ 47 w 47"/>
                  <a:gd name="T13" fmla="*/ 22 h 51"/>
                  <a:gd name="T14" fmla="*/ 46 w 47"/>
                  <a:gd name="T15" fmla="*/ 31 h 51"/>
                  <a:gd name="T16" fmla="*/ 43 w 47"/>
                  <a:gd name="T17" fmla="*/ 38 h 51"/>
                  <a:gd name="T18" fmla="*/ 36 w 47"/>
                  <a:gd name="T19" fmla="*/ 42 h 51"/>
                  <a:gd name="T20" fmla="*/ 22 w 47"/>
                  <a:gd name="T21" fmla="*/ 51 h 51"/>
                  <a:gd name="T22" fmla="*/ 0 w 47"/>
                  <a:gd name="T23" fmla="*/ 13 h 51"/>
                  <a:gd name="T24" fmla="*/ 11 w 47"/>
                  <a:gd name="T25" fmla="*/ 15 h 51"/>
                  <a:gd name="T26" fmla="*/ 26 w 47"/>
                  <a:gd name="T27" fmla="*/ 40 h 51"/>
                  <a:gd name="T28" fmla="*/ 32 w 47"/>
                  <a:gd name="T29" fmla="*/ 37 h 51"/>
                  <a:gd name="T30" fmla="*/ 36 w 47"/>
                  <a:gd name="T31" fmla="*/ 33 h 51"/>
                  <a:gd name="T32" fmla="*/ 38 w 47"/>
                  <a:gd name="T33" fmla="*/ 30 h 51"/>
                  <a:gd name="T34" fmla="*/ 38 w 47"/>
                  <a:gd name="T35" fmla="*/ 25 h 51"/>
                  <a:gd name="T36" fmla="*/ 35 w 47"/>
                  <a:gd name="T37" fmla="*/ 18 h 51"/>
                  <a:gd name="T38" fmla="*/ 30 w 47"/>
                  <a:gd name="T39" fmla="*/ 11 h 51"/>
                  <a:gd name="T40" fmla="*/ 26 w 47"/>
                  <a:gd name="T41" fmla="*/ 9 h 51"/>
                  <a:gd name="T42" fmla="*/ 21 w 47"/>
                  <a:gd name="T43" fmla="*/ 9 h 51"/>
                  <a:gd name="T44" fmla="*/ 15 w 47"/>
                  <a:gd name="T45" fmla="*/ 13 h 51"/>
                  <a:gd name="T46" fmla="*/ 11 w 47"/>
                  <a:gd name="T4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51">
                    <a:moveTo>
                      <a:pt x="0" y="13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0" y="1"/>
                      <a:pt x="22" y="1"/>
                    </a:cubicBezTo>
                    <a:cubicBezTo>
                      <a:pt x="24" y="0"/>
                      <a:pt x="27" y="0"/>
                      <a:pt x="29" y="1"/>
                    </a:cubicBezTo>
                    <a:cubicBezTo>
                      <a:pt x="32" y="2"/>
                      <a:pt x="34" y="3"/>
                      <a:pt x="37" y="5"/>
                    </a:cubicBezTo>
                    <a:cubicBezTo>
                      <a:pt x="39" y="7"/>
                      <a:pt x="41" y="10"/>
                      <a:pt x="43" y="14"/>
                    </a:cubicBezTo>
                    <a:cubicBezTo>
                      <a:pt x="45" y="17"/>
                      <a:pt x="46" y="20"/>
                      <a:pt x="47" y="22"/>
                    </a:cubicBezTo>
                    <a:cubicBezTo>
                      <a:pt x="47" y="26"/>
                      <a:pt x="47" y="29"/>
                      <a:pt x="46" y="31"/>
                    </a:cubicBezTo>
                    <a:cubicBezTo>
                      <a:pt x="46" y="34"/>
                      <a:pt x="45" y="36"/>
                      <a:pt x="43" y="38"/>
                    </a:cubicBezTo>
                    <a:cubicBezTo>
                      <a:pt x="41" y="39"/>
                      <a:pt x="39" y="41"/>
                      <a:pt x="36" y="42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0" y="13"/>
                    </a:lnTo>
                    <a:close/>
                    <a:moveTo>
                      <a:pt x="11" y="15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5"/>
                      <a:pt x="35" y="34"/>
                      <a:pt x="36" y="33"/>
                    </a:cubicBezTo>
                    <a:cubicBezTo>
                      <a:pt x="37" y="32"/>
                      <a:pt x="38" y="31"/>
                      <a:pt x="38" y="30"/>
                    </a:cubicBezTo>
                    <a:cubicBezTo>
                      <a:pt x="39" y="29"/>
                      <a:pt x="39" y="27"/>
                      <a:pt x="38" y="25"/>
                    </a:cubicBezTo>
                    <a:cubicBezTo>
                      <a:pt x="38" y="23"/>
                      <a:pt x="37" y="21"/>
                      <a:pt x="35" y="18"/>
                    </a:cubicBezTo>
                    <a:cubicBezTo>
                      <a:pt x="33" y="15"/>
                      <a:pt x="32" y="13"/>
                      <a:pt x="30" y="11"/>
                    </a:cubicBezTo>
                    <a:cubicBezTo>
                      <a:pt x="29" y="10"/>
                      <a:pt x="27" y="9"/>
                      <a:pt x="26" y="9"/>
                    </a:cubicBezTo>
                    <a:cubicBezTo>
                      <a:pt x="25" y="9"/>
                      <a:pt x="23" y="9"/>
                      <a:pt x="21" y="9"/>
                    </a:cubicBezTo>
                    <a:cubicBezTo>
                      <a:pt x="20" y="10"/>
                      <a:pt x="18" y="11"/>
                      <a:pt x="15" y="13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ïṩḻiḍe"/>
              <p:cNvSpPr/>
              <p:nvPr/>
            </p:nvSpPr>
            <p:spPr bwMode="auto">
              <a:xfrm>
                <a:off x="2876447" y="5888628"/>
                <a:ext cx="80963" cy="88900"/>
              </a:xfrm>
              <a:custGeom>
                <a:avLst/>
                <a:gdLst>
                  <a:gd name="T0" fmla="*/ 43 w 51"/>
                  <a:gd name="T1" fmla="*/ 56 h 56"/>
                  <a:gd name="T2" fmla="*/ 16 w 51"/>
                  <a:gd name="T3" fmla="*/ 22 h 56"/>
                  <a:gd name="T4" fmla="*/ 5 w 51"/>
                  <a:gd name="T5" fmla="*/ 31 h 56"/>
                  <a:gd name="T6" fmla="*/ 0 w 51"/>
                  <a:gd name="T7" fmla="*/ 25 h 56"/>
                  <a:gd name="T8" fmla="*/ 31 w 51"/>
                  <a:gd name="T9" fmla="*/ 0 h 56"/>
                  <a:gd name="T10" fmla="*/ 37 w 51"/>
                  <a:gd name="T11" fmla="*/ 7 h 56"/>
                  <a:gd name="T12" fmla="*/ 24 w 51"/>
                  <a:gd name="T13" fmla="*/ 16 h 56"/>
                  <a:gd name="T14" fmla="*/ 51 w 51"/>
                  <a:gd name="T15" fmla="*/ 49 h 56"/>
                  <a:gd name="T16" fmla="*/ 43 w 51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6">
                    <a:moveTo>
                      <a:pt x="43" y="56"/>
                    </a:moveTo>
                    <a:lnTo>
                      <a:pt x="16" y="22"/>
                    </a:lnTo>
                    <a:lnTo>
                      <a:pt x="5" y="31"/>
                    </a:lnTo>
                    <a:lnTo>
                      <a:pt x="0" y="25"/>
                    </a:lnTo>
                    <a:lnTo>
                      <a:pt x="31" y="0"/>
                    </a:lnTo>
                    <a:lnTo>
                      <a:pt x="37" y="7"/>
                    </a:lnTo>
                    <a:lnTo>
                      <a:pt x="24" y="16"/>
                    </a:lnTo>
                    <a:lnTo>
                      <a:pt x="51" y="49"/>
                    </a:lnTo>
                    <a:lnTo>
                      <a:pt x="4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íśļïḓè"/>
              <p:cNvSpPr/>
              <p:nvPr/>
            </p:nvSpPr>
            <p:spPr bwMode="auto">
              <a:xfrm>
                <a:off x="2925659" y="5845765"/>
                <a:ext cx="101600" cy="100013"/>
              </a:xfrm>
              <a:custGeom>
                <a:avLst/>
                <a:gdLst>
                  <a:gd name="T0" fmla="*/ 36 w 64"/>
                  <a:gd name="T1" fmla="*/ 63 h 63"/>
                  <a:gd name="T2" fmla="*/ 0 w 64"/>
                  <a:gd name="T3" fmla="*/ 26 h 63"/>
                  <a:gd name="T4" fmla="*/ 28 w 64"/>
                  <a:gd name="T5" fmla="*/ 0 h 63"/>
                  <a:gd name="T6" fmla="*/ 34 w 64"/>
                  <a:gd name="T7" fmla="*/ 6 h 63"/>
                  <a:gd name="T8" fmla="*/ 14 w 64"/>
                  <a:gd name="T9" fmla="*/ 26 h 63"/>
                  <a:gd name="T10" fmla="*/ 22 w 64"/>
                  <a:gd name="T11" fmla="*/ 34 h 63"/>
                  <a:gd name="T12" fmla="*/ 41 w 64"/>
                  <a:gd name="T13" fmla="*/ 16 h 63"/>
                  <a:gd name="T14" fmla="*/ 47 w 64"/>
                  <a:gd name="T15" fmla="*/ 22 h 63"/>
                  <a:gd name="T16" fmla="*/ 28 w 64"/>
                  <a:gd name="T17" fmla="*/ 39 h 63"/>
                  <a:gd name="T18" fmla="*/ 38 w 64"/>
                  <a:gd name="T19" fmla="*/ 50 h 63"/>
                  <a:gd name="T20" fmla="*/ 58 w 64"/>
                  <a:gd name="T21" fmla="*/ 30 h 63"/>
                  <a:gd name="T22" fmla="*/ 64 w 64"/>
                  <a:gd name="T23" fmla="*/ 36 h 63"/>
                  <a:gd name="T24" fmla="*/ 36 w 64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36" y="63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14" y="26"/>
                    </a:lnTo>
                    <a:lnTo>
                      <a:pt x="22" y="34"/>
                    </a:lnTo>
                    <a:lnTo>
                      <a:pt x="41" y="16"/>
                    </a:lnTo>
                    <a:lnTo>
                      <a:pt x="47" y="22"/>
                    </a:lnTo>
                    <a:lnTo>
                      <a:pt x="28" y="39"/>
                    </a:lnTo>
                    <a:lnTo>
                      <a:pt x="38" y="50"/>
                    </a:lnTo>
                    <a:lnTo>
                      <a:pt x="58" y="30"/>
                    </a:lnTo>
                    <a:lnTo>
                      <a:pt x="64" y="36"/>
                    </a:lnTo>
                    <a:lnTo>
                      <a:pt x="36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íṩḻîde"/>
              <p:cNvSpPr/>
              <p:nvPr/>
            </p:nvSpPr>
            <p:spPr bwMode="auto">
              <a:xfrm>
                <a:off x="2985984" y="5801315"/>
                <a:ext cx="82550" cy="80963"/>
              </a:xfrm>
              <a:custGeom>
                <a:avLst/>
                <a:gdLst>
                  <a:gd name="T0" fmla="*/ 34 w 45"/>
                  <a:gd name="T1" fmla="*/ 19 h 44"/>
                  <a:gd name="T2" fmla="*/ 41 w 45"/>
                  <a:gd name="T3" fmla="*/ 14 h 44"/>
                  <a:gd name="T4" fmla="*/ 45 w 45"/>
                  <a:gd name="T5" fmla="*/ 26 h 44"/>
                  <a:gd name="T6" fmla="*/ 40 w 45"/>
                  <a:gd name="T7" fmla="*/ 37 h 44"/>
                  <a:gd name="T8" fmla="*/ 26 w 45"/>
                  <a:gd name="T9" fmla="*/ 44 h 44"/>
                  <a:gd name="T10" fmla="*/ 10 w 45"/>
                  <a:gd name="T11" fmla="*/ 38 h 44"/>
                  <a:gd name="T12" fmla="*/ 1 w 45"/>
                  <a:gd name="T13" fmla="*/ 22 h 44"/>
                  <a:gd name="T14" fmla="*/ 6 w 45"/>
                  <a:gd name="T15" fmla="*/ 7 h 44"/>
                  <a:gd name="T16" fmla="*/ 18 w 45"/>
                  <a:gd name="T17" fmla="*/ 0 h 44"/>
                  <a:gd name="T18" fmla="*/ 27 w 45"/>
                  <a:gd name="T19" fmla="*/ 2 h 44"/>
                  <a:gd name="T20" fmla="*/ 23 w 45"/>
                  <a:gd name="T21" fmla="*/ 10 h 44"/>
                  <a:gd name="T22" fmla="*/ 17 w 45"/>
                  <a:gd name="T23" fmla="*/ 9 h 44"/>
                  <a:gd name="T24" fmla="*/ 11 w 45"/>
                  <a:gd name="T25" fmla="*/ 12 h 44"/>
                  <a:gd name="T26" fmla="*/ 9 w 45"/>
                  <a:gd name="T27" fmla="*/ 21 h 44"/>
                  <a:gd name="T28" fmla="*/ 15 w 45"/>
                  <a:gd name="T29" fmla="*/ 30 h 44"/>
                  <a:gd name="T30" fmla="*/ 26 w 45"/>
                  <a:gd name="T31" fmla="*/ 36 h 44"/>
                  <a:gd name="T32" fmla="*/ 34 w 45"/>
                  <a:gd name="T33" fmla="*/ 32 h 44"/>
                  <a:gd name="T34" fmla="*/ 36 w 45"/>
                  <a:gd name="T35" fmla="*/ 26 h 44"/>
                  <a:gd name="T36" fmla="*/ 34 w 45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4">
                    <a:moveTo>
                      <a:pt x="34" y="19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18"/>
                      <a:pt x="45" y="22"/>
                      <a:pt x="45" y="26"/>
                    </a:cubicBezTo>
                    <a:cubicBezTo>
                      <a:pt x="45" y="30"/>
                      <a:pt x="43" y="34"/>
                      <a:pt x="40" y="37"/>
                    </a:cubicBezTo>
                    <a:cubicBezTo>
                      <a:pt x="36" y="42"/>
                      <a:pt x="31" y="44"/>
                      <a:pt x="26" y="44"/>
                    </a:cubicBezTo>
                    <a:cubicBezTo>
                      <a:pt x="21" y="44"/>
                      <a:pt x="15" y="42"/>
                      <a:pt x="10" y="38"/>
                    </a:cubicBezTo>
                    <a:cubicBezTo>
                      <a:pt x="4" y="33"/>
                      <a:pt x="1" y="28"/>
                      <a:pt x="1" y="22"/>
                    </a:cubicBezTo>
                    <a:cubicBezTo>
                      <a:pt x="0" y="17"/>
                      <a:pt x="2" y="12"/>
                      <a:pt x="6" y="7"/>
                    </a:cubicBezTo>
                    <a:cubicBezTo>
                      <a:pt x="10" y="3"/>
                      <a:pt x="14" y="1"/>
                      <a:pt x="18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9"/>
                      <a:pt x="13" y="11"/>
                      <a:pt x="11" y="12"/>
                    </a:cubicBezTo>
                    <a:cubicBezTo>
                      <a:pt x="9" y="15"/>
                      <a:pt x="8" y="18"/>
                      <a:pt x="9" y="21"/>
                    </a:cubicBezTo>
                    <a:cubicBezTo>
                      <a:pt x="9" y="24"/>
                      <a:pt x="12" y="27"/>
                      <a:pt x="15" y="30"/>
                    </a:cubicBezTo>
                    <a:cubicBezTo>
                      <a:pt x="20" y="34"/>
                      <a:pt x="23" y="36"/>
                      <a:pt x="26" y="36"/>
                    </a:cubicBezTo>
                    <a:cubicBezTo>
                      <a:pt x="29" y="36"/>
                      <a:pt x="32" y="35"/>
                      <a:pt x="34" y="32"/>
                    </a:cubicBezTo>
                    <a:cubicBezTo>
                      <a:pt x="36" y="31"/>
                      <a:pt x="36" y="29"/>
                      <a:pt x="36" y="26"/>
                    </a:cubicBezTo>
                    <a:cubicBezTo>
                      <a:pt x="36" y="24"/>
                      <a:pt x="35" y="22"/>
                      <a:pt x="3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îŝḷïḓê"/>
              <p:cNvSpPr/>
              <p:nvPr/>
            </p:nvSpPr>
            <p:spPr bwMode="auto">
              <a:xfrm>
                <a:off x="3022497" y="5733053"/>
                <a:ext cx="103188" cy="101600"/>
              </a:xfrm>
              <a:custGeom>
                <a:avLst/>
                <a:gdLst>
                  <a:gd name="T0" fmla="*/ 42 w 65"/>
                  <a:gd name="T1" fmla="*/ 64 h 64"/>
                  <a:gd name="T2" fmla="*/ 0 w 65"/>
                  <a:gd name="T3" fmla="*/ 34 h 64"/>
                  <a:gd name="T4" fmla="*/ 6 w 65"/>
                  <a:gd name="T5" fmla="*/ 26 h 64"/>
                  <a:gd name="T6" fmla="*/ 22 w 65"/>
                  <a:gd name="T7" fmla="*/ 37 h 64"/>
                  <a:gd name="T8" fmla="*/ 33 w 65"/>
                  <a:gd name="T9" fmla="*/ 21 h 64"/>
                  <a:gd name="T10" fmla="*/ 17 w 65"/>
                  <a:gd name="T11" fmla="*/ 9 h 64"/>
                  <a:gd name="T12" fmla="*/ 23 w 65"/>
                  <a:gd name="T13" fmla="*/ 0 h 64"/>
                  <a:gd name="T14" fmla="*/ 65 w 65"/>
                  <a:gd name="T15" fmla="*/ 30 h 64"/>
                  <a:gd name="T16" fmla="*/ 59 w 65"/>
                  <a:gd name="T17" fmla="*/ 38 h 64"/>
                  <a:gd name="T18" fmla="*/ 40 w 65"/>
                  <a:gd name="T19" fmla="*/ 26 h 64"/>
                  <a:gd name="T20" fmla="*/ 29 w 65"/>
                  <a:gd name="T21" fmla="*/ 42 h 64"/>
                  <a:gd name="T22" fmla="*/ 47 w 65"/>
                  <a:gd name="T23" fmla="*/ 55 h 64"/>
                  <a:gd name="T24" fmla="*/ 42 w 65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42" y="64"/>
                    </a:moveTo>
                    <a:lnTo>
                      <a:pt x="0" y="34"/>
                    </a:lnTo>
                    <a:lnTo>
                      <a:pt x="6" y="26"/>
                    </a:lnTo>
                    <a:lnTo>
                      <a:pt x="22" y="37"/>
                    </a:lnTo>
                    <a:lnTo>
                      <a:pt x="33" y="21"/>
                    </a:lnTo>
                    <a:lnTo>
                      <a:pt x="17" y="9"/>
                    </a:lnTo>
                    <a:lnTo>
                      <a:pt x="23" y="0"/>
                    </a:lnTo>
                    <a:lnTo>
                      <a:pt x="65" y="30"/>
                    </a:lnTo>
                    <a:lnTo>
                      <a:pt x="59" y="38"/>
                    </a:lnTo>
                    <a:lnTo>
                      <a:pt x="40" y="26"/>
                    </a:lnTo>
                    <a:lnTo>
                      <a:pt x="29" y="42"/>
                    </a:lnTo>
                    <a:lnTo>
                      <a:pt x="47" y="55"/>
                    </a:lnTo>
                    <a:lnTo>
                      <a:pt x="4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îşḷîḑe"/>
              <p:cNvSpPr/>
              <p:nvPr/>
            </p:nvSpPr>
            <p:spPr bwMode="auto">
              <a:xfrm>
                <a:off x="3062184" y="5672728"/>
                <a:ext cx="103188" cy="95250"/>
              </a:xfrm>
              <a:custGeom>
                <a:avLst/>
                <a:gdLst>
                  <a:gd name="T0" fmla="*/ 44 w 65"/>
                  <a:gd name="T1" fmla="*/ 60 h 60"/>
                  <a:gd name="T2" fmla="*/ 0 w 65"/>
                  <a:gd name="T3" fmla="*/ 34 h 60"/>
                  <a:gd name="T4" fmla="*/ 5 w 65"/>
                  <a:gd name="T5" fmla="*/ 26 h 60"/>
                  <a:gd name="T6" fmla="*/ 46 w 65"/>
                  <a:gd name="T7" fmla="*/ 24 h 60"/>
                  <a:gd name="T8" fmla="*/ 15 w 65"/>
                  <a:gd name="T9" fmla="*/ 8 h 60"/>
                  <a:gd name="T10" fmla="*/ 20 w 65"/>
                  <a:gd name="T11" fmla="*/ 0 h 60"/>
                  <a:gd name="T12" fmla="*/ 65 w 65"/>
                  <a:gd name="T13" fmla="*/ 24 h 60"/>
                  <a:gd name="T14" fmla="*/ 59 w 65"/>
                  <a:gd name="T15" fmla="*/ 33 h 60"/>
                  <a:gd name="T16" fmla="*/ 20 w 65"/>
                  <a:gd name="T17" fmla="*/ 34 h 60"/>
                  <a:gd name="T18" fmla="*/ 49 w 65"/>
                  <a:gd name="T19" fmla="*/ 52 h 60"/>
                  <a:gd name="T20" fmla="*/ 44 w 65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0">
                    <a:moveTo>
                      <a:pt x="44" y="60"/>
                    </a:moveTo>
                    <a:lnTo>
                      <a:pt x="0" y="34"/>
                    </a:lnTo>
                    <a:lnTo>
                      <a:pt x="5" y="26"/>
                    </a:lnTo>
                    <a:lnTo>
                      <a:pt x="46" y="24"/>
                    </a:lnTo>
                    <a:lnTo>
                      <a:pt x="15" y="8"/>
                    </a:lnTo>
                    <a:lnTo>
                      <a:pt x="20" y="0"/>
                    </a:lnTo>
                    <a:lnTo>
                      <a:pt x="65" y="24"/>
                    </a:lnTo>
                    <a:lnTo>
                      <a:pt x="59" y="33"/>
                    </a:lnTo>
                    <a:lnTo>
                      <a:pt x="20" y="34"/>
                    </a:lnTo>
                    <a:lnTo>
                      <a:pt x="49" y="52"/>
                    </a:lnTo>
                    <a:lnTo>
                      <a:pt x="4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îşḷïḋê"/>
              <p:cNvSpPr/>
              <p:nvPr/>
            </p:nvSpPr>
            <p:spPr bwMode="auto">
              <a:xfrm>
                <a:off x="3106634" y="5606053"/>
                <a:ext cx="87313" cy="84138"/>
              </a:xfrm>
              <a:custGeom>
                <a:avLst/>
                <a:gdLst>
                  <a:gd name="T0" fmla="*/ 15 w 47"/>
                  <a:gd name="T1" fmla="*/ 43 h 46"/>
                  <a:gd name="T2" fmla="*/ 5 w 47"/>
                  <a:gd name="T3" fmla="*/ 36 h 46"/>
                  <a:gd name="T4" fmla="*/ 2 w 47"/>
                  <a:gd name="T5" fmla="*/ 30 h 46"/>
                  <a:gd name="T6" fmla="*/ 0 w 47"/>
                  <a:gd name="T7" fmla="*/ 23 h 46"/>
                  <a:gd name="T8" fmla="*/ 2 w 47"/>
                  <a:gd name="T9" fmla="*/ 14 h 46"/>
                  <a:gd name="T10" fmla="*/ 14 w 47"/>
                  <a:gd name="T11" fmla="*/ 2 h 46"/>
                  <a:gd name="T12" fmla="*/ 32 w 47"/>
                  <a:gd name="T13" fmla="*/ 3 h 46"/>
                  <a:gd name="T14" fmla="*/ 45 w 47"/>
                  <a:gd name="T15" fmla="*/ 15 h 46"/>
                  <a:gd name="T16" fmla="*/ 44 w 47"/>
                  <a:gd name="T17" fmla="*/ 32 h 46"/>
                  <a:gd name="T18" fmla="*/ 32 w 47"/>
                  <a:gd name="T19" fmla="*/ 44 h 46"/>
                  <a:gd name="T20" fmla="*/ 15 w 47"/>
                  <a:gd name="T21" fmla="*/ 43 h 46"/>
                  <a:gd name="T22" fmla="*/ 18 w 47"/>
                  <a:gd name="T23" fmla="*/ 34 h 46"/>
                  <a:gd name="T24" fmla="*/ 30 w 47"/>
                  <a:gd name="T25" fmla="*/ 35 h 46"/>
                  <a:gd name="T26" fmla="*/ 37 w 47"/>
                  <a:gd name="T27" fmla="*/ 29 h 46"/>
                  <a:gd name="T28" fmla="*/ 37 w 47"/>
                  <a:gd name="T29" fmla="*/ 19 h 46"/>
                  <a:gd name="T30" fmla="*/ 28 w 47"/>
                  <a:gd name="T31" fmla="*/ 12 h 46"/>
                  <a:gd name="T32" fmla="*/ 16 w 47"/>
                  <a:gd name="T33" fmla="*/ 10 h 46"/>
                  <a:gd name="T34" fmla="*/ 9 w 47"/>
                  <a:gd name="T35" fmla="*/ 17 h 46"/>
                  <a:gd name="T36" fmla="*/ 9 w 47"/>
                  <a:gd name="T37" fmla="*/ 27 h 46"/>
                  <a:gd name="T38" fmla="*/ 18 w 47"/>
                  <a:gd name="T3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6">
                    <a:moveTo>
                      <a:pt x="15" y="43"/>
                    </a:moveTo>
                    <a:cubicBezTo>
                      <a:pt x="11" y="41"/>
                      <a:pt x="8" y="39"/>
                      <a:pt x="5" y="36"/>
                    </a:cubicBezTo>
                    <a:cubicBezTo>
                      <a:pt x="4" y="34"/>
                      <a:pt x="2" y="32"/>
                      <a:pt x="2" y="30"/>
                    </a:cubicBezTo>
                    <a:cubicBezTo>
                      <a:pt x="1" y="28"/>
                      <a:pt x="0" y="26"/>
                      <a:pt x="0" y="23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5" y="8"/>
                      <a:pt x="9" y="4"/>
                      <a:pt x="14" y="2"/>
                    </a:cubicBezTo>
                    <a:cubicBezTo>
                      <a:pt x="19" y="0"/>
                      <a:pt x="25" y="1"/>
                      <a:pt x="32" y="3"/>
                    </a:cubicBezTo>
                    <a:cubicBezTo>
                      <a:pt x="38" y="6"/>
                      <a:pt x="43" y="10"/>
                      <a:pt x="45" y="15"/>
                    </a:cubicBezTo>
                    <a:cubicBezTo>
                      <a:pt x="47" y="21"/>
                      <a:pt x="47" y="26"/>
                      <a:pt x="44" y="32"/>
                    </a:cubicBezTo>
                    <a:cubicBezTo>
                      <a:pt x="41" y="38"/>
                      <a:pt x="38" y="42"/>
                      <a:pt x="32" y="44"/>
                    </a:cubicBezTo>
                    <a:cubicBezTo>
                      <a:pt x="27" y="46"/>
                      <a:pt x="21" y="45"/>
                      <a:pt x="15" y="43"/>
                    </a:cubicBezTo>
                    <a:close/>
                    <a:moveTo>
                      <a:pt x="18" y="34"/>
                    </a:moveTo>
                    <a:cubicBezTo>
                      <a:pt x="23" y="36"/>
                      <a:pt x="27" y="37"/>
                      <a:pt x="30" y="35"/>
                    </a:cubicBezTo>
                    <a:cubicBezTo>
                      <a:pt x="33" y="34"/>
                      <a:pt x="36" y="32"/>
                      <a:pt x="37" y="29"/>
                    </a:cubicBezTo>
                    <a:cubicBezTo>
                      <a:pt x="39" y="26"/>
                      <a:pt x="39" y="23"/>
                      <a:pt x="37" y="19"/>
                    </a:cubicBezTo>
                    <a:cubicBezTo>
                      <a:pt x="36" y="16"/>
                      <a:pt x="33" y="14"/>
                      <a:pt x="28" y="12"/>
                    </a:cubicBezTo>
                    <a:cubicBezTo>
                      <a:pt x="23" y="10"/>
                      <a:pt x="19" y="9"/>
                      <a:pt x="16" y="10"/>
                    </a:cubicBezTo>
                    <a:cubicBezTo>
                      <a:pt x="13" y="11"/>
                      <a:pt x="11" y="14"/>
                      <a:pt x="9" y="17"/>
                    </a:cubicBezTo>
                    <a:cubicBezTo>
                      <a:pt x="8" y="20"/>
                      <a:pt x="8" y="23"/>
                      <a:pt x="9" y="27"/>
                    </a:cubicBezTo>
                    <a:cubicBezTo>
                      <a:pt x="11" y="30"/>
                      <a:pt x="14" y="32"/>
                      <a:pt x="1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îṣlïḍè"/>
              <p:cNvSpPr/>
              <p:nvPr/>
            </p:nvSpPr>
            <p:spPr bwMode="auto">
              <a:xfrm>
                <a:off x="3128859" y="5560015"/>
                <a:ext cx="93663" cy="57150"/>
              </a:xfrm>
              <a:custGeom>
                <a:avLst/>
                <a:gdLst>
                  <a:gd name="T0" fmla="*/ 49 w 59"/>
                  <a:gd name="T1" fmla="*/ 36 h 36"/>
                  <a:gd name="T2" fmla="*/ 0 w 59"/>
                  <a:gd name="T3" fmla="*/ 21 h 36"/>
                  <a:gd name="T4" fmla="*/ 4 w 59"/>
                  <a:gd name="T5" fmla="*/ 10 h 36"/>
                  <a:gd name="T6" fmla="*/ 43 w 59"/>
                  <a:gd name="T7" fmla="*/ 24 h 36"/>
                  <a:gd name="T8" fmla="*/ 51 w 59"/>
                  <a:gd name="T9" fmla="*/ 0 h 36"/>
                  <a:gd name="T10" fmla="*/ 59 w 59"/>
                  <a:gd name="T11" fmla="*/ 2 h 36"/>
                  <a:gd name="T12" fmla="*/ 49 w 5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6">
                    <a:moveTo>
                      <a:pt x="49" y="36"/>
                    </a:moveTo>
                    <a:lnTo>
                      <a:pt x="0" y="21"/>
                    </a:lnTo>
                    <a:lnTo>
                      <a:pt x="4" y="10"/>
                    </a:lnTo>
                    <a:lnTo>
                      <a:pt x="43" y="24"/>
                    </a:lnTo>
                    <a:lnTo>
                      <a:pt x="51" y="0"/>
                    </a:lnTo>
                    <a:lnTo>
                      <a:pt x="59" y="2"/>
                    </a:lnTo>
                    <a:lnTo>
                      <a:pt x="4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ïṩḷîḓê"/>
              <p:cNvSpPr/>
              <p:nvPr/>
            </p:nvSpPr>
            <p:spPr bwMode="auto">
              <a:xfrm>
                <a:off x="3152672" y="5469528"/>
                <a:ext cx="85725" cy="80963"/>
              </a:xfrm>
              <a:custGeom>
                <a:avLst/>
                <a:gdLst>
                  <a:gd name="T0" fmla="*/ 18 w 46"/>
                  <a:gd name="T1" fmla="*/ 43 h 44"/>
                  <a:gd name="T2" fmla="*/ 8 w 46"/>
                  <a:gd name="T3" fmla="*/ 38 h 44"/>
                  <a:gd name="T4" fmla="*/ 3 w 46"/>
                  <a:gd name="T5" fmla="*/ 33 h 44"/>
                  <a:gd name="T6" fmla="*/ 0 w 46"/>
                  <a:gd name="T7" fmla="*/ 27 h 44"/>
                  <a:gd name="T8" fmla="*/ 1 w 46"/>
                  <a:gd name="T9" fmla="*/ 17 h 44"/>
                  <a:gd name="T10" fmla="*/ 10 w 46"/>
                  <a:gd name="T11" fmla="*/ 3 h 44"/>
                  <a:gd name="T12" fmla="*/ 28 w 46"/>
                  <a:gd name="T13" fmla="*/ 1 h 44"/>
                  <a:gd name="T14" fmla="*/ 43 w 46"/>
                  <a:gd name="T15" fmla="*/ 11 h 44"/>
                  <a:gd name="T16" fmla="*/ 45 w 46"/>
                  <a:gd name="T17" fmla="*/ 27 h 44"/>
                  <a:gd name="T18" fmla="*/ 36 w 46"/>
                  <a:gd name="T19" fmla="*/ 41 h 44"/>
                  <a:gd name="T20" fmla="*/ 18 w 46"/>
                  <a:gd name="T21" fmla="*/ 43 h 44"/>
                  <a:gd name="T22" fmla="*/ 20 w 46"/>
                  <a:gd name="T23" fmla="*/ 34 h 44"/>
                  <a:gd name="T24" fmla="*/ 32 w 46"/>
                  <a:gd name="T25" fmla="*/ 33 h 44"/>
                  <a:gd name="T26" fmla="*/ 38 w 46"/>
                  <a:gd name="T27" fmla="*/ 25 h 44"/>
                  <a:gd name="T28" fmla="*/ 36 w 46"/>
                  <a:gd name="T29" fmla="*/ 16 h 44"/>
                  <a:gd name="T30" fmla="*/ 25 w 46"/>
                  <a:gd name="T31" fmla="*/ 10 h 44"/>
                  <a:gd name="T32" fmla="*/ 14 w 46"/>
                  <a:gd name="T33" fmla="*/ 11 h 44"/>
                  <a:gd name="T34" fmla="*/ 8 w 46"/>
                  <a:gd name="T35" fmla="*/ 19 h 44"/>
                  <a:gd name="T36" fmla="*/ 10 w 46"/>
                  <a:gd name="T37" fmla="*/ 28 h 44"/>
                  <a:gd name="T38" fmla="*/ 20 w 46"/>
                  <a:gd name="T3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4">
                    <a:moveTo>
                      <a:pt x="18" y="43"/>
                    </a:moveTo>
                    <a:cubicBezTo>
                      <a:pt x="14" y="42"/>
                      <a:pt x="10" y="40"/>
                      <a:pt x="8" y="38"/>
                    </a:cubicBezTo>
                    <a:cubicBezTo>
                      <a:pt x="6" y="37"/>
                      <a:pt x="4" y="35"/>
                      <a:pt x="3" y="33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4"/>
                      <a:pt x="0" y="21"/>
                      <a:pt x="1" y="17"/>
                    </a:cubicBezTo>
                    <a:cubicBezTo>
                      <a:pt x="2" y="11"/>
                      <a:pt x="5" y="6"/>
                      <a:pt x="10" y="3"/>
                    </a:cubicBezTo>
                    <a:cubicBezTo>
                      <a:pt x="15" y="0"/>
                      <a:pt x="21" y="0"/>
                      <a:pt x="28" y="1"/>
                    </a:cubicBezTo>
                    <a:cubicBezTo>
                      <a:pt x="34" y="3"/>
                      <a:pt x="39" y="6"/>
                      <a:pt x="43" y="11"/>
                    </a:cubicBezTo>
                    <a:cubicBezTo>
                      <a:pt x="46" y="15"/>
                      <a:pt x="46" y="21"/>
                      <a:pt x="45" y="27"/>
                    </a:cubicBezTo>
                    <a:cubicBezTo>
                      <a:pt x="44" y="33"/>
                      <a:pt x="40" y="38"/>
                      <a:pt x="36" y="41"/>
                    </a:cubicBezTo>
                    <a:cubicBezTo>
                      <a:pt x="31" y="44"/>
                      <a:pt x="25" y="44"/>
                      <a:pt x="18" y="43"/>
                    </a:cubicBezTo>
                    <a:close/>
                    <a:moveTo>
                      <a:pt x="20" y="34"/>
                    </a:moveTo>
                    <a:cubicBezTo>
                      <a:pt x="25" y="35"/>
                      <a:pt x="29" y="35"/>
                      <a:pt x="32" y="33"/>
                    </a:cubicBezTo>
                    <a:cubicBezTo>
                      <a:pt x="35" y="31"/>
                      <a:pt x="37" y="29"/>
                      <a:pt x="38" y="25"/>
                    </a:cubicBezTo>
                    <a:cubicBezTo>
                      <a:pt x="38" y="22"/>
                      <a:pt x="38" y="19"/>
                      <a:pt x="36" y="16"/>
                    </a:cubicBezTo>
                    <a:cubicBezTo>
                      <a:pt x="34" y="13"/>
                      <a:pt x="30" y="11"/>
                      <a:pt x="25" y="10"/>
                    </a:cubicBezTo>
                    <a:cubicBezTo>
                      <a:pt x="20" y="9"/>
                      <a:pt x="16" y="9"/>
                      <a:pt x="14" y="11"/>
                    </a:cubicBezTo>
                    <a:cubicBezTo>
                      <a:pt x="11" y="13"/>
                      <a:pt x="9" y="15"/>
                      <a:pt x="8" y="19"/>
                    </a:cubicBezTo>
                    <a:cubicBezTo>
                      <a:pt x="7" y="22"/>
                      <a:pt x="8" y="25"/>
                      <a:pt x="10" y="28"/>
                    </a:cubicBezTo>
                    <a:cubicBezTo>
                      <a:pt x="12" y="31"/>
                      <a:pt x="15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ïSļiďé"/>
              <p:cNvSpPr/>
              <p:nvPr/>
            </p:nvSpPr>
            <p:spPr bwMode="auto">
              <a:xfrm>
                <a:off x="3165372" y="5390153"/>
                <a:ext cx="85725" cy="77788"/>
              </a:xfrm>
              <a:custGeom>
                <a:avLst/>
                <a:gdLst>
                  <a:gd name="T0" fmla="*/ 29 w 46"/>
                  <a:gd name="T1" fmla="*/ 21 h 42"/>
                  <a:gd name="T2" fmla="*/ 22 w 46"/>
                  <a:gd name="T3" fmla="*/ 20 h 42"/>
                  <a:gd name="T4" fmla="*/ 24 w 46"/>
                  <a:gd name="T5" fmla="*/ 1 h 42"/>
                  <a:gd name="T6" fmla="*/ 41 w 46"/>
                  <a:gd name="T7" fmla="*/ 3 h 42"/>
                  <a:gd name="T8" fmla="*/ 45 w 46"/>
                  <a:gd name="T9" fmla="*/ 11 h 42"/>
                  <a:gd name="T10" fmla="*/ 46 w 46"/>
                  <a:gd name="T11" fmla="*/ 22 h 42"/>
                  <a:gd name="T12" fmla="*/ 42 w 46"/>
                  <a:gd name="T13" fmla="*/ 34 h 42"/>
                  <a:gd name="T14" fmla="*/ 33 w 46"/>
                  <a:gd name="T15" fmla="*/ 41 h 42"/>
                  <a:gd name="T16" fmla="*/ 21 w 46"/>
                  <a:gd name="T17" fmla="*/ 42 h 42"/>
                  <a:gd name="T18" fmla="*/ 9 w 46"/>
                  <a:gd name="T19" fmla="*/ 38 h 42"/>
                  <a:gd name="T20" fmla="*/ 2 w 46"/>
                  <a:gd name="T21" fmla="*/ 28 h 42"/>
                  <a:gd name="T22" fmla="*/ 1 w 46"/>
                  <a:gd name="T23" fmla="*/ 18 h 42"/>
                  <a:gd name="T24" fmla="*/ 6 w 46"/>
                  <a:gd name="T25" fmla="*/ 5 h 42"/>
                  <a:gd name="T26" fmla="*/ 16 w 46"/>
                  <a:gd name="T27" fmla="*/ 0 h 42"/>
                  <a:gd name="T28" fmla="*/ 16 w 46"/>
                  <a:gd name="T29" fmla="*/ 9 h 42"/>
                  <a:gd name="T30" fmla="*/ 11 w 46"/>
                  <a:gd name="T31" fmla="*/ 12 h 42"/>
                  <a:gd name="T32" fmla="*/ 8 w 46"/>
                  <a:gd name="T33" fmla="*/ 18 h 42"/>
                  <a:gd name="T34" fmla="*/ 11 w 46"/>
                  <a:gd name="T35" fmla="*/ 28 h 42"/>
                  <a:gd name="T36" fmla="*/ 21 w 46"/>
                  <a:gd name="T37" fmla="*/ 33 h 42"/>
                  <a:gd name="T38" fmla="*/ 34 w 46"/>
                  <a:gd name="T39" fmla="*/ 31 h 42"/>
                  <a:gd name="T40" fmla="*/ 38 w 46"/>
                  <a:gd name="T41" fmla="*/ 22 h 42"/>
                  <a:gd name="T42" fmla="*/ 38 w 46"/>
                  <a:gd name="T43" fmla="*/ 16 h 42"/>
                  <a:gd name="T44" fmla="*/ 36 w 46"/>
                  <a:gd name="T45" fmla="*/ 11 h 42"/>
                  <a:gd name="T46" fmla="*/ 30 w 46"/>
                  <a:gd name="T47" fmla="*/ 11 h 42"/>
                  <a:gd name="T48" fmla="*/ 29 w 46"/>
                  <a:gd name="T49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2">
                    <a:moveTo>
                      <a:pt x="29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5"/>
                      <a:pt x="44" y="8"/>
                      <a:pt x="45" y="11"/>
                    </a:cubicBezTo>
                    <a:cubicBezTo>
                      <a:pt x="46" y="15"/>
                      <a:pt x="46" y="19"/>
                      <a:pt x="46" y="22"/>
                    </a:cubicBezTo>
                    <a:cubicBezTo>
                      <a:pt x="46" y="27"/>
                      <a:pt x="44" y="31"/>
                      <a:pt x="42" y="34"/>
                    </a:cubicBezTo>
                    <a:cubicBezTo>
                      <a:pt x="39" y="37"/>
                      <a:pt x="36" y="39"/>
                      <a:pt x="33" y="41"/>
                    </a:cubicBezTo>
                    <a:cubicBezTo>
                      <a:pt x="29" y="42"/>
                      <a:pt x="25" y="42"/>
                      <a:pt x="21" y="42"/>
                    </a:cubicBezTo>
                    <a:cubicBezTo>
                      <a:pt x="16" y="41"/>
                      <a:pt x="12" y="40"/>
                      <a:pt x="9" y="38"/>
                    </a:cubicBezTo>
                    <a:cubicBezTo>
                      <a:pt x="6" y="35"/>
                      <a:pt x="3" y="32"/>
                      <a:pt x="2" y="28"/>
                    </a:cubicBezTo>
                    <a:cubicBezTo>
                      <a:pt x="1" y="25"/>
                      <a:pt x="0" y="22"/>
                      <a:pt x="1" y="18"/>
                    </a:cubicBezTo>
                    <a:cubicBezTo>
                      <a:pt x="1" y="12"/>
                      <a:pt x="3" y="8"/>
                      <a:pt x="6" y="5"/>
                    </a:cubicBezTo>
                    <a:cubicBezTo>
                      <a:pt x="8" y="2"/>
                      <a:pt x="12" y="1"/>
                      <a:pt x="16" y="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8" y="22"/>
                      <a:pt x="9" y="25"/>
                      <a:pt x="11" y="28"/>
                    </a:cubicBezTo>
                    <a:cubicBezTo>
                      <a:pt x="13" y="31"/>
                      <a:pt x="17" y="32"/>
                      <a:pt x="21" y="33"/>
                    </a:cubicBezTo>
                    <a:cubicBezTo>
                      <a:pt x="27" y="33"/>
                      <a:pt x="31" y="33"/>
                      <a:pt x="34" y="31"/>
                    </a:cubicBezTo>
                    <a:cubicBezTo>
                      <a:pt x="36" y="29"/>
                      <a:pt x="38" y="26"/>
                      <a:pt x="38" y="22"/>
                    </a:cubicBezTo>
                    <a:cubicBezTo>
                      <a:pt x="39" y="20"/>
                      <a:pt x="39" y="18"/>
                      <a:pt x="38" y="16"/>
                    </a:cubicBezTo>
                    <a:cubicBezTo>
                      <a:pt x="37" y="14"/>
                      <a:pt x="37" y="13"/>
                      <a:pt x="36" y="11"/>
                    </a:cubicBezTo>
                    <a:cubicBezTo>
                      <a:pt x="30" y="11"/>
                      <a:pt x="30" y="11"/>
                      <a:pt x="30" y="11"/>
                    </a:cubicBezTo>
                    <a:lnTo>
                      <a:pt x="2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îSḷiḋè"/>
              <p:cNvSpPr/>
              <p:nvPr/>
            </p:nvSpPr>
            <p:spPr bwMode="auto">
              <a:xfrm>
                <a:off x="3173309" y="5313953"/>
                <a:ext cx="80963" cy="76200"/>
              </a:xfrm>
              <a:custGeom>
                <a:avLst/>
                <a:gdLst>
                  <a:gd name="T0" fmla="*/ 51 w 51"/>
                  <a:gd name="T1" fmla="*/ 30 h 48"/>
                  <a:gd name="T2" fmla="*/ 29 w 51"/>
                  <a:gd name="T3" fmla="*/ 29 h 48"/>
                  <a:gd name="T4" fmla="*/ 0 w 51"/>
                  <a:gd name="T5" fmla="*/ 48 h 48"/>
                  <a:gd name="T6" fmla="*/ 0 w 51"/>
                  <a:gd name="T7" fmla="*/ 36 h 48"/>
                  <a:gd name="T8" fmla="*/ 20 w 51"/>
                  <a:gd name="T9" fmla="*/ 24 h 48"/>
                  <a:gd name="T10" fmla="*/ 0 w 51"/>
                  <a:gd name="T11" fmla="*/ 12 h 48"/>
                  <a:gd name="T12" fmla="*/ 0 w 51"/>
                  <a:gd name="T13" fmla="*/ 0 h 48"/>
                  <a:gd name="T14" fmla="*/ 30 w 51"/>
                  <a:gd name="T15" fmla="*/ 20 h 48"/>
                  <a:gd name="T16" fmla="*/ 51 w 51"/>
                  <a:gd name="T17" fmla="*/ 20 h 48"/>
                  <a:gd name="T18" fmla="*/ 51 w 51"/>
                  <a:gd name="T19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8">
                    <a:moveTo>
                      <a:pt x="51" y="30"/>
                    </a:moveTo>
                    <a:lnTo>
                      <a:pt x="29" y="29"/>
                    </a:lnTo>
                    <a:lnTo>
                      <a:pt x="0" y="48"/>
                    </a:lnTo>
                    <a:lnTo>
                      <a:pt x="0" y="36"/>
                    </a:lnTo>
                    <a:lnTo>
                      <a:pt x="20" y="24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0" y="20"/>
                    </a:lnTo>
                    <a:lnTo>
                      <a:pt x="51" y="20"/>
                    </a:lnTo>
                    <a:lnTo>
                      <a:pt x="5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îṣḷíḋé"/>
              <p:cNvSpPr/>
              <p:nvPr/>
            </p:nvSpPr>
            <p:spPr bwMode="auto">
              <a:xfrm>
                <a:off x="3163784" y="5193303"/>
                <a:ext cx="87313" cy="76200"/>
              </a:xfrm>
              <a:custGeom>
                <a:avLst/>
                <a:gdLst>
                  <a:gd name="T0" fmla="*/ 4 w 47"/>
                  <a:gd name="T1" fmla="*/ 41 h 41"/>
                  <a:gd name="T2" fmla="*/ 1 w 47"/>
                  <a:gd name="T3" fmla="*/ 24 h 41"/>
                  <a:gd name="T4" fmla="*/ 0 w 47"/>
                  <a:gd name="T5" fmla="*/ 16 h 41"/>
                  <a:gd name="T6" fmla="*/ 2 w 47"/>
                  <a:gd name="T7" fmla="*/ 11 h 41"/>
                  <a:gd name="T8" fmla="*/ 5 w 47"/>
                  <a:gd name="T9" fmla="*/ 7 h 41"/>
                  <a:gd name="T10" fmla="*/ 10 w 47"/>
                  <a:gd name="T11" fmla="*/ 5 h 41"/>
                  <a:gd name="T12" fmla="*/ 16 w 47"/>
                  <a:gd name="T13" fmla="*/ 6 h 41"/>
                  <a:gd name="T14" fmla="*/ 20 w 47"/>
                  <a:gd name="T15" fmla="*/ 10 h 41"/>
                  <a:gd name="T16" fmla="*/ 23 w 47"/>
                  <a:gd name="T17" fmla="*/ 3 h 41"/>
                  <a:gd name="T18" fmla="*/ 29 w 47"/>
                  <a:gd name="T19" fmla="*/ 0 h 41"/>
                  <a:gd name="T20" fmla="*/ 35 w 47"/>
                  <a:gd name="T21" fmla="*/ 1 h 41"/>
                  <a:gd name="T22" fmla="*/ 40 w 47"/>
                  <a:gd name="T23" fmla="*/ 4 h 41"/>
                  <a:gd name="T24" fmla="*/ 43 w 47"/>
                  <a:gd name="T25" fmla="*/ 10 h 41"/>
                  <a:gd name="T26" fmla="*/ 45 w 47"/>
                  <a:gd name="T27" fmla="*/ 20 h 41"/>
                  <a:gd name="T28" fmla="*/ 47 w 47"/>
                  <a:gd name="T29" fmla="*/ 35 h 41"/>
                  <a:gd name="T30" fmla="*/ 4 w 47"/>
                  <a:gd name="T31" fmla="*/ 41 h 41"/>
                  <a:gd name="T32" fmla="*/ 10 w 47"/>
                  <a:gd name="T33" fmla="*/ 31 h 41"/>
                  <a:gd name="T34" fmla="*/ 20 w 47"/>
                  <a:gd name="T35" fmla="*/ 30 h 41"/>
                  <a:gd name="T36" fmla="*/ 19 w 47"/>
                  <a:gd name="T37" fmla="*/ 24 h 41"/>
                  <a:gd name="T38" fmla="*/ 18 w 47"/>
                  <a:gd name="T39" fmla="*/ 18 h 41"/>
                  <a:gd name="T40" fmla="*/ 16 w 47"/>
                  <a:gd name="T41" fmla="*/ 15 h 41"/>
                  <a:gd name="T42" fmla="*/ 12 w 47"/>
                  <a:gd name="T43" fmla="*/ 14 h 41"/>
                  <a:gd name="T44" fmla="*/ 9 w 47"/>
                  <a:gd name="T45" fmla="*/ 15 h 41"/>
                  <a:gd name="T46" fmla="*/ 8 w 47"/>
                  <a:gd name="T47" fmla="*/ 19 h 41"/>
                  <a:gd name="T48" fmla="*/ 9 w 47"/>
                  <a:gd name="T49" fmla="*/ 26 h 41"/>
                  <a:gd name="T50" fmla="*/ 10 w 47"/>
                  <a:gd name="T51" fmla="*/ 31 h 41"/>
                  <a:gd name="T52" fmla="*/ 27 w 47"/>
                  <a:gd name="T53" fmla="*/ 29 h 41"/>
                  <a:gd name="T54" fmla="*/ 39 w 47"/>
                  <a:gd name="T55" fmla="*/ 27 h 41"/>
                  <a:gd name="T56" fmla="*/ 37 w 47"/>
                  <a:gd name="T57" fmla="*/ 19 h 41"/>
                  <a:gd name="T58" fmla="*/ 36 w 47"/>
                  <a:gd name="T59" fmla="*/ 13 h 41"/>
                  <a:gd name="T60" fmla="*/ 34 w 47"/>
                  <a:gd name="T61" fmla="*/ 10 h 41"/>
                  <a:gd name="T62" fmla="*/ 30 w 47"/>
                  <a:gd name="T63" fmla="*/ 10 h 41"/>
                  <a:gd name="T64" fmla="*/ 27 w 47"/>
                  <a:gd name="T65" fmla="*/ 11 h 41"/>
                  <a:gd name="T66" fmla="*/ 25 w 47"/>
                  <a:gd name="T67" fmla="*/ 14 h 41"/>
                  <a:gd name="T68" fmla="*/ 26 w 47"/>
                  <a:gd name="T69" fmla="*/ 22 h 41"/>
                  <a:gd name="T70" fmla="*/ 27 w 47"/>
                  <a:gd name="T7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" h="41">
                    <a:moveTo>
                      <a:pt x="4" y="41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1" y="14"/>
                      <a:pt x="1" y="13"/>
                      <a:pt x="2" y="11"/>
                    </a:cubicBezTo>
                    <a:cubicBezTo>
                      <a:pt x="2" y="10"/>
                      <a:pt x="3" y="9"/>
                      <a:pt x="5" y="7"/>
                    </a:cubicBezTo>
                    <a:cubicBezTo>
                      <a:pt x="6" y="6"/>
                      <a:pt x="8" y="6"/>
                      <a:pt x="10" y="5"/>
                    </a:cubicBezTo>
                    <a:cubicBezTo>
                      <a:pt x="12" y="5"/>
                      <a:pt x="14" y="5"/>
                      <a:pt x="16" y="6"/>
                    </a:cubicBezTo>
                    <a:cubicBezTo>
                      <a:pt x="17" y="7"/>
                      <a:pt x="19" y="8"/>
                      <a:pt x="20" y="10"/>
                    </a:cubicBezTo>
                    <a:cubicBezTo>
                      <a:pt x="20" y="7"/>
                      <a:pt x="21" y="5"/>
                      <a:pt x="23" y="3"/>
                    </a:cubicBezTo>
                    <a:cubicBezTo>
                      <a:pt x="25" y="2"/>
                      <a:pt x="27" y="1"/>
                      <a:pt x="29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9" y="3"/>
                      <a:pt x="40" y="4"/>
                    </a:cubicBezTo>
                    <a:cubicBezTo>
                      <a:pt x="42" y="5"/>
                      <a:pt x="43" y="7"/>
                      <a:pt x="43" y="10"/>
                    </a:cubicBezTo>
                    <a:cubicBezTo>
                      <a:pt x="44" y="11"/>
                      <a:pt x="44" y="15"/>
                      <a:pt x="45" y="20"/>
                    </a:cubicBezTo>
                    <a:cubicBezTo>
                      <a:pt x="47" y="35"/>
                      <a:pt x="47" y="35"/>
                      <a:pt x="47" y="35"/>
                    </a:cubicBezTo>
                    <a:lnTo>
                      <a:pt x="4" y="41"/>
                    </a:lnTo>
                    <a:close/>
                    <a:moveTo>
                      <a:pt x="10" y="31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1"/>
                      <a:pt x="18" y="19"/>
                      <a:pt x="18" y="18"/>
                    </a:cubicBezTo>
                    <a:cubicBezTo>
                      <a:pt x="17" y="16"/>
                      <a:pt x="17" y="15"/>
                      <a:pt x="16" y="15"/>
                    </a:cubicBezTo>
                    <a:cubicBezTo>
                      <a:pt x="15" y="14"/>
                      <a:pt x="14" y="14"/>
                      <a:pt x="12" y="14"/>
                    </a:cubicBezTo>
                    <a:cubicBezTo>
                      <a:pt x="11" y="14"/>
                      <a:pt x="10" y="14"/>
                      <a:pt x="9" y="15"/>
                    </a:cubicBezTo>
                    <a:cubicBezTo>
                      <a:pt x="8" y="16"/>
                      <a:pt x="8" y="17"/>
                      <a:pt x="8" y="19"/>
                    </a:cubicBezTo>
                    <a:cubicBezTo>
                      <a:pt x="8" y="20"/>
                      <a:pt x="8" y="22"/>
                      <a:pt x="9" y="26"/>
                    </a:cubicBezTo>
                    <a:lnTo>
                      <a:pt x="10" y="31"/>
                    </a:lnTo>
                    <a:close/>
                    <a:moveTo>
                      <a:pt x="27" y="29"/>
                    </a:moveTo>
                    <a:cubicBezTo>
                      <a:pt x="39" y="27"/>
                      <a:pt x="39" y="27"/>
                      <a:pt x="39" y="2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0"/>
                    </a:cubicBezTo>
                    <a:cubicBezTo>
                      <a:pt x="33" y="10"/>
                      <a:pt x="32" y="9"/>
                      <a:pt x="30" y="10"/>
                    </a:cubicBezTo>
                    <a:cubicBezTo>
                      <a:pt x="29" y="10"/>
                      <a:pt x="28" y="10"/>
                      <a:pt x="27" y="11"/>
                    </a:cubicBezTo>
                    <a:cubicBezTo>
                      <a:pt x="26" y="12"/>
                      <a:pt x="26" y="13"/>
                      <a:pt x="25" y="14"/>
                    </a:cubicBezTo>
                    <a:cubicBezTo>
                      <a:pt x="25" y="15"/>
                      <a:pt x="25" y="18"/>
                      <a:pt x="26" y="22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" name="îṩliďè"/>
              <p:cNvSpPr/>
              <p:nvPr/>
            </p:nvSpPr>
            <p:spPr bwMode="auto">
              <a:xfrm>
                <a:off x="3146322" y="5120278"/>
                <a:ext cx="93663" cy="79375"/>
              </a:xfrm>
              <a:custGeom>
                <a:avLst/>
                <a:gdLst>
                  <a:gd name="T0" fmla="*/ 59 w 59"/>
                  <a:gd name="T1" fmla="*/ 37 h 50"/>
                  <a:gd name="T2" fmla="*/ 9 w 59"/>
                  <a:gd name="T3" fmla="*/ 50 h 50"/>
                  <a:gd name="T4" fmla="*/ 0 w 59"/>
                  <a:gd name="T5" fmla="*/ 13 h 50"/>
                  <a:gd name="T6" fmla="*/ 8 w 59"/>
                  <a:gd name="T7" fmla="*/ 10 h 50"/>
                  <a:gd name="T8" fmla="*/ 15 w 59"/>
                  <a:gd name="T9" fmla="*/ 37 h 50"/>
                  <a:gd name="T10" fmla="*/ 25 w 59"/>
                  <a:gd name="T11" fmla="*/ 35 h 50"/>
                  <a:gd name="T12" fmla="*/ 19 w 59"/>
                  <a:gd name="T13" fmla="*/ 9 h 50"/>
                  <a:gd name="T14" fmla="*/ 27 w 59"/>
                  <a:gd name="T15" fmla="*/ 8 h 50"/>
                  <a:gd name="T16" fmla="*/ 34 w 59"/>
                  <a:gd name="T17" fmla="*/ 32 h 50"/>
                  <a:gd name="T18" fmla="*/ 47 w 59"/>
                  <a:gd name="T19" fmla="*/ 29 h 50"/>
                  <a:gd name="T20" fmla="*/ 40 w 59"/>
                  <a:gd name="T21" fmla="*/ 1 h 50"/>
                  <a:gd name="T22" fmla="*/ 49 w 59"/>
                  <a:gd name="T23" fmla="*/ 0 h 50"/>
                  <a:gd name="T24" fmla="*/ 59 w 59"/>
                  <a:gd name="T2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0">
                    <a:moveTo>
                      <a:pt x="59" y="37"/>
                    </a:moveTo>
                    <a:lnTo>
                      <a:pt x="9" y="50"/>
                    </a:lnTo>
                    <a:lnTo>
                      <a:pt x="0" y="13"/>
                    </a:lnTo>
                    <a:lnTo>
                      <a:pt x="8" y="10"/>
                    </a:lnTo>
                    <a:lnTo>
                      <a:pt x="15" y="37"/>
                    </a:lnTo>
                    <a:lnTo>
                      <a:pt x="25" y="35"/>
                    </a:lnTo>
                    <a:lnTo>
                      <a:pt x="19" y="9"/>
                    </a:lnTo>
                    <a:lnTo>
                      <a:pt x="27" y="8"/>
                    </a:lnTo>
                    <a:lnTo>
                      <a:pt x="34" y="32"/>
                    </a:lnTo>
                    <a:lnTo>
                      <a:pt x="47" y="29"/>
                    </a:lnTo>
                    <a:lnTo>
                      <a:pt x="40" y="1"/>
                    </a:lnTo>
                    <a:lnTo>
                      <a:pt x="49" y="0"/>
                    </a:lnTo>
                    <a:lnTo>
                      <a:pt x="5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iṧlíḋè"/>
              <p:cNvSpPr/>
              <p:nvPr/>
            </p:nvSpPr>
            <p:spPr bwMode="auto">
              <a:xfrm>
                <a:off x="3138384" y="5096465"/>
                <a:ext cx="82550" cy="38100"/>
              </a:xfrm>
              <a:custGeom>
                <a:avLst/>
                <a:gdLst>
                  <a:gd name="T0" fmla="*/ 52 w 52"/>
                  <a:gd name="T1" fmla="*/ 9 h 24"/>
                  <a:gd name="T2" fmla="*/ 3 w 52"/>
                  <a:gd name="T3" fmla="*/ 24 h 24"/>
                  <a:gd name="T4" fmla="*/ 0 w 52"/>
                  <a:gd name="T5" fmla="*/ 15 h 24"/>
                  <a:gd name="T6" fmla="*/ 49 w 52"/>
                  <a:gd name="T7" fmla="*/ 0 h 24"/>
                  <a:gd name="T8" fmla="*/ 52 w 52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">
                    <a:moveTo>
                      <a:pt x="52" y="9"/>
                    </a:moveTo>
                    <a:lnTo>
                      <a:pt x="3" y="24"/>
                    </a:lnTo>
                    <a:lnTo>
                      <a:pt x="0" y="15"/>
                    </a:lnTo>
                    <a:lnTo>
                      <a:pt x="49" y="0"/>
                    </a:ln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" name="islïḓè"/>
              <p:cNvSpPr/>
              <p:nvPr/>
            </p:nvSpPr>
            <p:spPr bwMode="auto">
              <a:xfrm>
                <a:off x="3120922" y="5047253"/>
                <a:ext cx="88900" cy="52388"/>
              </a:xfrm>
              <a:custGeom>
                <a:avLst/>
                <a:gdLst>
                  <a:gd name="T0" fmla="*/ 3 w 48"/>
                  <a:gd name="T1" fmla="*/ 20 h 28"/>
                  <a:gd name="T2" fmla="*/ 0 w 48"/>
                  <a:gd name="T3" fmla="*/ 12 h 28"/>
                  <a:gd name="T4" fmla="*/ 26 w 48"/>
                  <a:gd name="T5" fmla="*/ 2 h 28"/>
                  <a:gd name="T6" fmla="*/ 34 w 48"/>
                  <a:gd name="T7" fmla="*/ 0 h 28"/>
                  <a:gd name="T8" fmla="*/ 42 w 48"/>
                  <a:gd name="T9" fmla="*/ 3 h 28"/>
                  <a:gd name="T10" fmla="*/ 47 w 48"/>
                  <a:gd name="T11" fmla="*/ 10 h 28"/>
                  <a:gd name="T12" fmla="*/ 47 w 48"/>
                  <a:gd name="T13" fmla="*/ 21 h 28"/>
                  <a:gd name="T14" fmla="*/ 38 w 48"/>
                  <a:gd name="T15" fmla="*/ 28 h 28"/>
                  <a:gd name="T16" fmla="*/ 34 w 48"/>
                  <a:gd name="T17" fmla="*/ 20 h 28"/>
                  <a:gd name="T18" fmla="*/ 39 w 48"/>
                  <a:gd name="T19" fmla="*/ 17 h 28"/>
                  <a:gd name="T20" fmla="*/ 40 w 48"/>
                  <a:gd name="T21" fmla="*/ 13 h 28"/>
                  <a:gd name="T22" fmla="*/ 37 w 48"/>
                  <a:gd name="T23" fmla="*/ 9 h 28"/>
                  <a:gd name="T24" fmla="*/ 30 w 48"/>
                  <a:gd name="T25" fmla="*/ 10 h 28"/>
                  <a:gd name="T26" fmla="*/ 3 w 48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28">
                    <a:moveTo>
                      <a:pt x="3" y="2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"/>
                      <a:pt x="32" y="0"/>
                      <a:pt x="34" y="0"/>
                    </a:cubicBezTo>
                    <a:cubicBezTo>
                      <a:pt x="37" y="0"/>
                      <a:pt x="39" y="1"/>
                      <a:pt x="42" y="3"/>
                    </a:cubicBezTo>
                    <a:cubicBezTo>
                      <a:pt x="44" y="4"/>
                      <a:pt x="46" y="7"/>
                      <a:pt x="47" y="10"/>
                    </a:cubicBezTo>
                    <a:cubicBezTo>
                      <a:pt x="48" y="14"/>
                      <a:pt x="48" y="18"/>
                      <a:pt x="47" y="21"/>
                    </a:cubicBezTo>
                    <a:cubicBezTo>
                      <a:pt x="45" y="24"/>
                      <a:pt x="42" y="26"/>
                      <a:pt x="38" y="28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19"/>
                      <a:pt x="38" y="18"/>
                      <a:pt x="39" y="17"/>
                    </a:cubicBezTo>
                    <a:cubicBezTo>
                      <a:pt x="40" y="16"/>
                      <a:pt x="40" y="14"/>
                      <a:pt x="40" y="13"/>
                    </a:cubicBezTo>
                    <a:cubicBezTo>
                      <a:pt x="39" y="11"/>
                      <a:pt x="38" y="10"/>
                      <a:pt x="37" y="9"/>
                    </a:cubicBezTo>
                    <a:cubicBezTo>
                      <a:pt x="35" y="9"/>
                      <a:pt x="33" y="9"/>
                      <a:pt x="30" y="10"/>
                    </a:cubicBezTo>
                    <a:lnTo>
                      <a:pt x="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" name="íṥ1iḍe"/>
              <p:cNvSpPr/>
              <p:nvPr/>
            </p:nvSpPr>
            <p:spPr bwMode="auto">
              <a:xfrm>
                <a:off x="3112984" y="5017090"/>
                <a:ext cx="80963" cy="46038"/>
              </a:xfrm>
              <a:custGeom>
                <a:avLst/>
                <a:gdLst>
                  <a:gd name="T0" fmla="*/ 51 w 51"/>
                  <a:gd name="T1" fmla="*/ 9 h 29"/>
                  <a:gd name="T2" fmla="*/ 3 w 51"/>
                  <a:gd name="T3" fmla="*/ 29 h 29"/>
                  <a:gd name="T4" fmla="*/ 0 w 51"/>
                  <a:gd name="T5" fmla="*/ 19 h 29"/>
                  <a:gd name="T6" fmla="*/ 46 w 51"/>
                  <a:gd name="T7" fmla="*/ 0 h 29"/>
                  <a:gd name="T8" fmla="*/ 51 w 51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9">
                    <a:moveTo>
                      <a:pt x="51" y="9"/>
                    </a:moveTo>
                    <a:lnTo>
                      <a:pt x="3" y="29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5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" name="iṥľîḋé"/>
              <p:cNvSpPr/>
              <p:nvPr/>
            </p:nvSpPr>
            <p:spPr bwMode="auto">
              <a:xfrm>
                <a:off x="3081234" y="4948828"/>
                <a:ext cx="101600" cy="93663"/>
              </a:xfrm>
              <a:custGeom>
                <a:avLst/>
                <a:gdLst>
                  <a:gd name="T0" fmla="*/ 64 w 64"/>
                  <a:gd name="T1" fmla="*/ 36 h 59"/>
                  <a:gd name="T2" fmla="*/ 18 w 64"/>
                  <a:gd name="T3" fmla="*/ 59 h 59"/>
                  <a:gd name="T4" fmla="*/ 14 w 64"/>
                  <a:gd name="T5" fmla="*/ 50 h 59"/>
                  <a:gd name="T6" fmla="*/ 35 w 64"/>
                  <a:gd name="T7" fmla="*/ 16 h 59"/>
                  <a:gd name="T8" fmla="*/ 3 w 64"/>
                  <a:gd name="T9" fmla="*/ 31 h 59"/>
                  <a:gd name="T10" fmla="*/ 0 w 64"/>
                  <a:gd name="T11" fmla="*/ 22 h 59"/>
                  <a:gd name="T12" fmla="*/ 45 w 64"/>
                  <a:gd name="T13" fmla="*/ 0 h 59"/>
                  <a:gd name="T14" fmla="*/ 50 w 64"/>
                  <a:gd name="T15" fmla="*/ 8 h 59"/>
                  <a:gd name="T16" fmla="*/ 29 w 64"/>
                  <a:gd name="T17" fmla="*/ 42 h 59"/>
                  <a:gd name="T18" fmla="*/ 59 w 64"/>
                  <a:gd name="T19" fmla="*/ 26 h 59"/>
                  <a:gd name="T20" fmla="*/ 64 w 64"/>
                  <a:gd name="T21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9">
                    <a:moveTo>
                      <a:pt x="64" y="36"/>
                    </a:moveTo>
                    <a:lnTo>
                      <a:pt x="18" y="59"/>
                    </a:lnTo>
                    <a:lnTo>
                      <a:pt x="14" y="50"/>
                    </a:lnTo>
                    <a:lnTo>
                      <a:pt x="35" y="16"/>
                    </a:lnTo>
                    <a:lnTo>
                      <a:pt x="3" y="31"/>
                    </a:lnTo>
                    <a:lnTo>
                      <a:pt x="0" y="22"/>
                    </a:lnTo>
                    <a:lnTo>
                      <a:pt x="45" y="0"/>
                    </a:lnTo>
                    <a:lnTo>
                      <a:pt x="50" y="8"/>
                    </a:lnTo>
                    <a:lnTo>
                      <a:pt x="29" y="42"/>
                    </a:lnTo>
                    <a:lnTo>
                      <a:pt x="59" y="26"/>
                    </a:lnTo>
                    <a:lnTo>
                      <a:pt x="6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" name="îślidè"/>
              <p:cNvSpPr/>
              <p:nvPr/>
            </p:nvSpPr>
            <p:spPr bwMode="auto">
              <a:xfrm>
                <a:off x="3047897" y="4877390"/>
                <a:ext cx="84138" cy="88900"/>
              </a:xfrm>
              <a:custGeom>
                <a:avLst/>
                <a:gdLst>
                  <a:gd name="T0" fmla="*/ 28 w 46"/>
                  <a:gd name="T1" fmla="*/ 21 h 48"/>
                  <a:gd name="T2" fmla="*/ 22 w 46"/>
                  <a:gd name="T3" fmla="*/ 25 h 48"/>
                  <a:gd name="T4" fmla="*/ 11 w 46"/>
                  <a:gd name="T5" fmla="*/ 9 h 48"/>
                  <a:gd name="T6" fmla="*/ 26 w 46"/>
                  <a:gd name="T7" fmla="*/ 0 h 48"/>
                  <a:gd name="T8" fmla="*/ 35 w 46"/>
                  <a:gd name="T9" fmla="*/ 4 h 48"/>
                  <a:gd name="T10" fmla="*/ 42 w 46"/>
                  <a:gd name="T11" fmla="*/ 12 h 48"/>
                  <a:gd name="T12" fmla="*/ 46 w 46"/>
                  <a:gd name="T13" fmla="*/ 24 h 48"/>
                  <a:gd name="T14" fmla="*/ 43 w 46"/>
                  <a:gd name="T15" fmla="*/ 35 h 48"/>
                  <a:gd name="T16" fmla="*/ 35 w 46"/>
                  <a:gd name="T17" fmla="*/ 43 h 48"/>
                  <a:gd name="T18" fmla="*/ 23 w 46"/>
                  <a:gd name="T19" fmla="*/ 47 h 48"/>
                  <a:gd name="T20" fmla="*/ 12 w 46"/>
                  <a:gd name="T21" fmla="*/ 45 h 48"/>
                  <a:gd name="T22" fmla="*/ 4 w 46"/>
                  <a:gd name="T23" fmla="*/ 37 h 48"/>
                  <a:gd name="T24" fmla="*/ 0 w 46"/>
                  <a:gd name="T25" fmla="*/ 24 h 48"/>
                  <a:gd name="T26" fmla="*/ 5 w 46"/>
                  <a:gd name="T27" fmla="*/ 14 h 48"/>
                  <a:gd name="T28" fmla="*/ 11 w 46"/>
                  <a:gd name="T29" fmla="*/ 21 h 48"/>
                  <a:gd name="T30" fmla="*/ 9 w 46"/>
                  <a:gd name="T31" fmla="*/ 27 h 48"/>
                  <a:gd name="T32" fmla="*/ 11 w 46"/>
                  <a:gd name="T33" fmla="*/ 33 h 48"/>
                  <a:gd name="T34" fmla="*/ 19 w 46"/>
                  <a:gd name="T35" fmla="*/ 39 h 48"/>
                  <a:gd name="T36" fmla="*/ 30 w 46"/>
                  <a:gd name="T37" fmla="*/ 36 h 48"/>
                  <a:gd name="T38" fmla="*/ 38 w 46"/>
                  <a:gd name="T39" fmla="*/ 26 h 48"/>
                  <a:gd name="T40" fmla="*/ 36 w 46"/>
                  <a:gd name="T41" fmla="*/ 17 h 48"/>
                  <a:gd name="T42" fmla="*/ 32 w 46"/>
                  <a:gd name="T43" fmla="*/ 13 h 48"/>
                  <a:gd name="T44" fmla="*/ 27 w 46"/>
                  <a:gd name="T45" fmla="*/ 10 h 48"/>
                  <a:gd name="T46" fmla="*/ 23 w 46"/>
                  <a:gd name="T47" fmla="*/ 13 h 48"/>
                  <a:gd name="T48" fmla="*/ 28 w 46"/>
                  <a:gd name="T4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8">
                    <a:moveTo>
                      <a:pt x="28" y="21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1"/>
                      <a:pt x="31" y="2"/>
                      <a:pt x="35" y="4"/>
                    </a:cubicBezTo>
                    <a:cubicBezTo>
                      <a:pt x="38" y="6"/>
                      <a:pt x="40" y="9"/>
                      <a:pt x="42" y="12"/>
                    </a:cubicBezTo>
                    <a:cubicBezTo>
                      <a:pt x="45" y="16"/>
                      <a:pt x="46" y="20"/>
                      <a:pt x="46" y="24"/>
                    </a:cubicBezTo>
                    <a:cubicBezTo>
                      <a:pt x="46" y="28"/>
                      <a:pt x="45" y="31"/>
                      <a:pt x="43" y="35"/>
                    </a:cubicBezTo>
                    <a:cubicBezTo>
                      <a:pt x="41" y="38"/>
                      <a:pt x="38" y="41"/>
                      <a:pt x="35" y="43"/>
                    </a:cubicBezTo>
                    <a:cubicBezTo>
                      <a:pt x="31" y="46"/>
                      <a:pt x="27" y="47"/>
                      <a:pt x="23" y="47"/>
                    </a:cubicBezTo>
                    <a:cubicBezTo>
                      <a:pt x="19" y="48"/>
                      <a:pt x="15" y="47"/>
                      <a:pt x="12" y="45"/>
                    </a:cubicBezTo>
                    <a:cubicBezTo>
                      <a:pt x="9" y="43"/>
                      <a:pt x="6" y="41"/>
                      <a:pt x="4" y="37"/>
                    </a:cubicBezTo>
                    <a:cubicBezTo>
                      <a:pt x="1" y="32"/>
                      <a:pt x="0" y="28"/>
                      <a:pt x="0" y="24"/>
                    </a:cubicBezTo>
                    <a:cubicBezTo>
                      <a:pt x="0" y="21"/>
                      <a:pt x="2" y="17"/>
                      <a:pt x="5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3"/>
                      <a:pt x="9" y="24"/>
                      <a:pt x="9" y="27"/>
                    </a:cubicBezTo>
                    <a:cubicBezTo>
                      <a:pt x="8" y="29"/>
                      <a:pt x="9" y="31"/>
                      <a:pt x="11" y="33"/>
                    </a:cubicBezTo>
                    <a:cubicBezTo>
                      <a:pt x="13" y="36"/>
                      <a:pt x="15" y="38"/>
                      <a:pt x="19" y="39"/>
                    </a:cubicBezTo>
                    <a:cubicBezTo>
                      <a:pt x="22" y="39"/>
                      <a:pt x="26" y="38"/>
                      <a:pt x="30" y="36"/>
                    </a:cubicBezTo>
                    <a:cubicBezTo>
                      <a:pt x="34" y="33"/>
                      <a:pt x="37" y="30"/>
                      <a:pt x="38" y="26"/>
                    </a:cubicBezTo>
                    <a:cubicBezTo>
                      <a:pt x="39" y="23"/>
                      <a:pt x="38" y="20"/>
                      <a:pt x="36" y="17"/>
                    </a:cubicBezTo>
                    <a:cubicBezTo>
                      <a:pt x="35" y="15"/>
                      <a:pt x="34" y="14"/>
                      <a:pt x="32" y="13"/>
                    </a:cubicBezTo>
                    <a:cubicBezTo>
                      <a:pt x="30" y="11"/>
                      <a:pt x="29" y="10"/>
                      <a:pt x="27" y="10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" name="îŝ1ide"/>
              <p:cNvSpPr/>
              <p:nvPr/>
            </p:nvSpPr>
            <p:spPr bwMode="auto">
              <a:xfrm>
                <a:off x="1981097" y="4907553"/>
                <a:ext cx="931863" cy="969963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5" name="í$ḻíde"/>
              <p:cNvSpPr/>
              <p:nvPr/>
            </p:nvSpPr>
            <p:spPr bwMode="auto">
              <a:xfrm>
                <a:off x="2144609" y="5142503"/>
                <a:ext cx="604838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  <p:sp>
        <p:nvSpPr>
          <p:cNvPr id="68" name="文本框 67"/>
          <p:cNvSpPr txBox="1"/>
          <p:nvPr/>
        </p:nvSpPr>
        <p:spPr>
          <a:xfrm>
            <a:off x="3474334" y="3554750"/>
            <a:ext cx="52433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300" dirty="0">
                <a:gradFill flip="none" rotWithShape="1">
                  <a:gsLst>
                    <a:gs pos="19000">
                      <a:srgbClr val="005B94"/>
                    </a:gs>
                    <a:gs pos="100000">
                      <a:srgbClr val="4EB7DA"/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钢铁摇篮</a:t>
            </a:r>
            <a:endParaRPr lang="zh-CN" altLang="en-US" sz="5400" spc="300" dirty="0">
              <a:gradFill flip="none" rotWithShape="1">
                <a:gsLst>
                  <a:gs pos="19000">
                    <a:srgbClr val="005B94"/>
                  </a:gs>
                  <a:gs pos="100000">
                    <a:srgbClr val="4EB7DA"/>
                  </a:gs>
                </a:gsLst>
                <a:lin ang="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2501348" y="4293414"/>
            <a:ext cx="7189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 algn="ctr"/>
            <a:r>
              <a:rPr lang="en-US" altLang="zh-CN" spc="350" dirty="0">
                <a:solidFill>
                  <a:srgbClr val="006BA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Cradle of iron and steel engineers</a:t>
            </a:r>
            <a:endParaRPr lang="en-US" altLang="zh-CN" spc="350" dirty="0">
              <a:solidFill>
                <a:srgbClr val="006BA8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5319762" y="1457555"/>
            <a:ext cx="1552476" cy="320434"/>
            <a:chOff x="5180266" y="4756740"/>
            <a:chExt cx="5753100" cy="1187451"/>
          </a:xfrm>
          <a:solidFill>
            <a:schemeClr val="bg1"/>
          </a:solidFill>
        </p:grpSpPr>
        <p:sp>
          <p:nvSpPr>
            <p:cNvPr id="71" name="ïṩļîḑê"/>
            <p:cNvSpPr/>
            <p:nvPr/>
          </p:nvSpPr>
          <p:spPr bwMode="auto">
            <a:xfrm>
              <a:off x="10319003" y="4805953"/>
              <a:ext cx="600075" cy="771525"/>
            </a:xfrm>
            <a:custGeom>
              <a:avLst/>
              <a:gdLst>
                <a:gd name="T0" fmla="*/ 210 w 325"/>
                <a:gd name="T1" fmla="*/ 140 h 418"/>
                <a:gd name="T2" fmla="*/ 237 w 325"/>
                <a:gd name="T3" fmla="*/ 155 h 418"/>
                <a:gd name="T4" fmla="*/ 161 w 325"/>
                <a:gd name="T5" fmla="*/ 179 h 418"/>
                <a:gd name="T6" fmla="*/ 187 w 325"/>
                <a:gd name="T7" fmla="*/ 68 h 418"/>
                <a:gd name="T8" fmla="*/ 230 w 325"/>
                <a:gd name="T9" fmla="*/ 40 h 418"/>
                <a:gd name="T10" fmla="*/ 199 w 325"/>
                <a:gd name="T11" fmla="*/ 85 h 418"/>
                <a:gd name="T12" fmla="*/ 99 w 325"/>
                <a:gd name="T13" fmla="*/ 132 h 418"/>
                <a:gd name="T14" fmla="*/ 132 w 325"/>
                <a:gd name="T15" fmla="*/ 83 h 418"/>
                <a:gd name="T16" fmla="*/ 174 w 325"/>
                <a:gd name="T17" fmla="*/ 116 h 418"/>
                <a:gd name="T18" fmla="*/ 59 w 325"/>
                <a:gd name="T19" fmla="*/ 198 h 418"/>
                <a:gd name="T20" fmla="*/ 16 w 325"/>
                <a:gd name="T21" fmla="*/ 224 h 418"/>
                <a:gd name="T22" fmla="*/ 17 w 325"/>
                <a:gd name="T23" fmla="*/ 314 h 418"/>
                <a:gd name="T24" fmla="*/ 55 w 325"/>
                <a:gd name="T25" fmla="*/ 244 h 418"/>
                <a:gd name="T26" fmla="*/ 131 w 325"/>
                <a:gd name="T27" fmla="*/ 194 h 418"/>
                <a:gd name="T28" fmla="*/ 111 w 325"/>
                <a:gd name="T29" fmla="*/ 251 h 418"/>
                <a:gd name="T30" fmla="*/ 148 w 325"/>
                <a:gd name="T31" fmla="*/ 246 h 418"/>
                <a:gd name="T32" fmla="*/ 184 w 325"/>
                <a:gd name="T33" fmla="*/ 243 h 418"/>
                <a:gd name="T34" fmla="*/ 131 w 325"/>
                <a:gd name="T35" fmla="*/ 281 h 418"/>
                <a:gd name="T36" fmla="*/ 76 w 325"/>
                <a:gd name="T37" fmla="*/ 299 h 418"/>
                <a:gd name="T38" fmla="*/ 134 w 325"/>
                <a:gd name="T39" fmla="*/ 334 h 418"/>
                <a:gd name="T40" fmla="*/ 203 w 325"/>
                <a:gd name="T41" fmla="*/ 298 h 418"/>
                <a:gd name="T42" fmla="*/ 206 w 325"/>
                <a:gd name="T43" fmla="*/ 350 h 418"/>
                <a:gd name="T44" fmla="*/ 165 w 325"/>
                <a:gd name="T45" fmla="*/ 378 h 418"/>
                <a:gd name="T46" fmla="*/ 144 w 325"/>
                <a:gd name="T47" fmla="*/ 410 h 418"/>
                <a:gd name="T48" fmla="*/ 228 w 325"/>
                <a:gd name="T49" fmla="*/ 408 h 418"/>
                <a:gd name="T50" fmla="*/ 239 w 325"/>
                <a:gd name="T51" fmla="*/ 307 h 418"/>
                <a:gd name="T52" fmla="*/ 273 w 325"/>
                <a:gd name="T53" fmla="*/ 283 h 418"/>
                <a:gd name="T54" fmla="*/ 271 w 325"/>
                <a:gd name="T55" fmla="*/ 239 h 418"/>
                <a:gd name="T56" fmla="*/ 233 w 325"/>
                <a:gd name="T57" fmla="*/ 226 h 418"/>
                <a:gd name="T58" fmla="*/ 261 w 325"/>
                <a:gd name="T59" fmla="*/ 181 h 418"/>
                <a:gd name="T60" fmla="*/ 316 w 325"/>
                <a:gd name="T61" fmla="*/ 167 h 418"/>
                <a:gd name="T62" fmla="*/ 297 w 325"/>
                <a:gd name="T63" fmla="*/ 119 h 418"/>
                <a:gd name="T64" fmla="*/ 251 w 325"/>
                <a:gd name="T65" fmla="*/ 93 h 418"/>
                <a:gd name="T66" fmla="*/ 276 w 325"/>
                <a:gd name="T67" fmla="*/ 34 h 418"/>
                <a:gd name="T68" fmla="*/ 217 w 325"/>
                <a:gd name="T69" fmla="*/ 11 h 418"/>
                <a:gd name="T70" fmla="*/ 164 w 325"/>
                <a:gd name="T71" fmla="*/ 29 h 418"/>
                <a:gd name="T72" fmla="*/ 136 w 325"/>
                <a:gd name="T73" fmla="*/ 43 h 418"/>
                <a:gd name="T74" fmla="*/ 113 w 325"/>
                <a:gd name="T75" fmla="*/ 21 h 418"/>
                <a:gd name="T76" fmla="*/ 78 w 325"/>
                <a:gd name="T77" fmla="*/ 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5" h="418">
                  <a:moveTo>
                    <a:pt x="161" y="179"/>
                  </a:moveTo>
                  <a:cubicBezTo>
                    <a:pt x="160" y="178"/>
                    <a:pt x="188" y="143"/>
                    <a:pt x="210" y="140"/>
                  </a:cubicBezTo>
                  <a:cubicBezTo>
                    <a:pt x="232" y="137"/>
                    <a:pt x="226" y="133"/>
                    <a:pt x="238" y="138"/>
                  </a:cubicBezTo>
                  <a:cubicBezTo>
                    <a:pt x="250" y="144"/>
                    <a:pt x="252" y="148"/>
                    <a:pt x="237" y="155"/>
                  </a:cubicBezTo>
                  <a:cubicBezTo>
                    <a:pt x="222" y="162"/>
                    <a:pt x="215" y="168"/>
                    <a:pt x="196" y="171"/>
                  </a:cubicBezTo>
                  <a:cubicBezTo>
                    <a:pt x="177" y="175"/>
                    <a:pt x="163" y="181"/>
                    <a:pt x="161" y="179"/>
                  </a:cubicBezTo>
                  <a:close/>
                  <a:moveTo>
                    <a:pt x="199" y="85"/>
                  </a:moveTo>
                  <a:cubicBezTo>
                    <a:pt x="197" y="87"/>
                    <a:pt x="186" y="79"/>
                    <a:pt x="187" y="68"/>
                  </a:cubicBezTo>
                  <a:cubicBezTo>
                    <a:pt x="188" y="57"/>
                    <a:pt x="197" y="38"/>
                    <a:pt x="211" y="34"/>
                  </a:cubicBezTo>
                  <a:cubicBezTo>
                    <a:pt x="225" y="30"/>
                    <a:pt x="230" y="30"/>
                    <a:pt x="230" y="40"/>
                  </a:cubicBezTo>
                  <a:cubicBezTo>
                    <a:pt x="229" y="51"/>
                    <a:pt x="229" y="62"/>
                    <a:pt x="219" y="71"/>
                  </a:cubicBezTo>
                  <a:cubicBezTo>
                    <a:pt x="210" y="80"/>
                    <a:pt x="201" y="84"/>
                    <a:pt x="199" y="85"/>
                  </a:cubicBezTo>
                  <a:close/>
                  <a:moveTo>
                    <a:pt x="79" y="112"/>
                  </a:moveTo>
                  <a:cubicBezTo>
                    <a:pt x="79" y="113"/>
                    <a:pt x="87" y="125"/>
                    <a:pt x="99" y="132"/>
                  </a:cubicBezTo>
                  <a:cubicBezTo>
                    <a:pt x="112" y="138"/>
                    <a:pt x="119" y="135"/>
                    <a:pt x="129" y="127"/>
                  </a:cubicBezTo>
                  <a:cubicBezTo>
                    <a:pt x="139" y="118"/>
                    <a:pt x="130" y="95"/>
                    <a:pt x="132" y="83"/>
                  </a:cubicBezTo>
                  <a:cubicBezTo>
                    <a:pt x="135" y="70"/>
                    <a:pt x="136" y="73"/>
                    <a:pt x="146" y="75"/>
                  </a:cubicBezTo>
                  <a:cubicBezTo>
                    <a:pt x="156" y="76"/>
                    <a:pt x="173" y="108"/>
                    <a:pt x="174" y="116"/>
                  </a:cubicBezTo>
                  <a:cubicBezTo>
                    <a:pt x="174" y="123"/>
                    <a:pt x="170" y="123"/>
                    <a:pt x="128" y="142"/>
                  </a:cubicBezTo>
                  <a:cubicBezTo>
                    <a:pt x="86" y="161"/>
                    <a:pt x="67" y="195"/>
                    <a:pt x="59" y="198"/>
                  </a:cubicBezTo>
                  <a:cubicBezTo>
                    <a:pt x="52" y="202"/>
                    <a:pt x="55" y="191"/>
                    <a:pt x="40" y="188"/>
                  </a:cubicBezTo>
                  <a:cubicBezTo>
                    <a:pt x="26" y="186"/>
                    <a:pt x="23" y="211"/>
                    <a:pt x="16" y="224"/>
                  </a:cubicBezTo>
                  <a:cubicBezTo>
                    <a:pt x="8" y="238"/>
                    <a:pt x="5" y="266"/>
                    <a:pt x="5" y="277"/>
                  </a:cubicBezTo>
                  <a:cubicBezTo>
                    <a:pt x="5" y="288"/>
                    <a:pt x="0" y="301"/>
                    <a:pt x="17" y="314"/>
                  </a:cubicBezTo>
                  <a:cubicBezTo>
                    <a:pt x="33" y="326"/>
                    <a:pt x="49" y="311"/>
                    <a:pt x="53" y="304"/>
                  </a:cubicBezTo>
                  <a:cubicBezTo>
                    <a:pt x="57" y="298"/>
                    <a:pt x="53" y="269"/>
                    <a:pt x="55" y="244"/>
                  </a:cubicBezTo>
                  <a:cubicBezTo>
                    <a:pt x="57" y="220"/>
                    <a:pt x="89" y="204"/>
                    <a:pt x="100" y="197"/>
                  </a:cubicBezTo>
                  <a:cubicBezTo>
                    <a:pt x="115" y="189"/>
                    <a:pt x="129" y="190"/>
                    <a:pt x="131" y="194"/>
                  </a:cubicBezTo>
                  <a:cubicBezTo>
                    <a:pt x="134" y="197"/>
                    <a:pt x="119" y="214"/>
                    <a:pt x="112" y="219"/>
                  </a:cubicBezTo>
                  <a:cubicBezTo>
                    <a:pt x="105" y="224"/>
                    <a:pt x="110" y="244"/>
                    <a:pt x="111" y="251"/>
                  </a:cubicBezTo>
                  <a:cubicBezTo>
                    <a:pt x="113" y="257"/>
                    <a:pt x="111" y="260"/>
                    <a:pt x="125" y="265"/>
                  </a:cubicBezTo>
                  <a:cubicBezTo>
                    <a:pt x="142" y="271"/>
                    <a:pt x="139" y="257"/>
                    <a:pt x="148" y="246"/>
                  </a:cubicBezTo>
                  <a:cubicBezTo>
                    <a:pt x="157" y="236"/>
                    <a:pt x="163" y="224"/>
                    <a:pt x="170" y="224"/>
                  </a:cubicBezTo>
                  <a:cubicBezTo>
                    <a:pt x="177" y="224"/>
                    <a:pt x="180" y="238"/>
                    <a:pt x="184" y="243"/>
                  </a:cubicBezTo>
                  <a:cubicBezTo>
                    <a:pt x="187" y="248"/>
                    <a:pt x="189" y="257"/>
                    <a:pt x="177" y="263"/>
                  </a:cubicBezTo>
                  <a:cubicBezTo>
                    <a:pt x="165" y="269"/>
                    <a:pt x="131" y="281"/>
                    <a:pt x="131" y="281"/>
                  </a:cubicBezTo>
                  <a:cubicBezTo>
                    <a:pt x="131" y="281"/>
                    <a:pt x="112" y="284"/>
                    <a:pt x="101" y="287"/>
                  </a:cubicBezTo>
                  <a:cubicBezTo>
                    <a:pt x="90" y="289"/>
                    <a:pt x="78" y="285"/>
                    <a:pt x="76" y="299"/>
                  </a:cubicBezTo>
                  <a:cubicBezTo>
                    <a:pt x="73" y="312"/>
                    <a:pt x="78" y="305"/>
                    <a:pt x="86" y="319"/>
                  </a:cubicBezTo>
                  <a:cubicBezTo>
                    <a:pt x="94" y="333"/>
                    <a:pt x="119" y="337"/>
                    <a:pt x="134" y="334"/>
                  </a:cubicBezTo>
                  <a:cubicBezTo>
                    <a:pt x="149" y="332"/>
                    <a:pt x="157" y="324"/>
                    <a:pt x="168" y="316"/>
                  </a:cubicBezTo>
                  <a:cubicBezTo>
                    <a:pt x="178" y="308"/>
                    <a:pt x="194" y="298"/>
                    <a:pt x="203" y="298"/>
                  </a:cubicBezTo>
                  <a:cubicBezTo>
                    <a:pt x="211" y="299"/>
                    <a:pt x="211" y="311"/>
                    <a:pt x="211" y="325"/>
                  </a:cubicBezTo>
                  <a:cubicBezTo>
                    <a:pt x="211" y="339"/>
                    <a:pt x="210" y="337"/>
                    <a:pt x="206" y="350"/>
                  </a:cubicBezTo>
                  <a:cubicBezTo>
                    <a:pt x="202" y="364"/>
                    <a:pt x="199" y="368"/>
                    <a:pt x="194" y="372"/>
                  </a:cubicBezTo>
                  <a:cubicBezTo>
                    <a:pt x="189" y="377"/>
                    <a:pt x="184" y="376"/>
                    <a:pt x="165" y="378"/>
                  </a:cubicBezTo>
                  <a:cubicBezTo>
                    <a:pt x="145" y="380"/>
                    <a:pt x="131" y="393"/>
                    <a:pt x="129" y="400"/>
                  </a:cubicBezTo>
                  <a:cubicBezTo>
                    <a:pt x="128" y="407"/>
                    <a:pt x="135" y="405"/>
                    <a:pt x="144" y="410"/>
                  </a:cubicBezTo>
                  <a:cubicBezTo>
                    <a:pt x="152" y="414"/>
                    <a:pt x="163" y="416"/>
                    <a:pt x="185" y="417"/>
                  </a:cubicBezTo>
                  <a:cubicBezTo>
                    <a:pt x="208" y="418"/>
                    <a:pt x="219" y="417"/>
                    <a:pt x="228" y="408"/>
                  </a:cubicBezTo>
                  <a:cubicBezTo>
                    <a:pt x="238" y="400"/>
                    <a:pt x="240" y="373"/>
                    <a:pt x="241" y="354"/>
                  </a:cubicBezTo>
                  <a:cubicBezTo>
                    <a:pt x="243" y="335"/>
                    <a:pt x="239" y="315"/>
                    <a:pt x="239" y="307"/>
                  </a:cubicBezTo>
                  <a:cubicBezTo>
                    <a:pt x="239" y="299"/>
                    <a:pt x="239" y="297"/>
                    <a:pt x="244" y="288"/>
                  </a:cubicBezTo>
                  <a:cubicBezTo>
                    <a:pt x="249" y="280"/>
                    <a:pt x="257" y="284"/>
                    <a:pt x="273" y="283"/>
                  </a:cubicBezTo>
                  <a:cubicBezTo>
                    <a:pt x="288" y="281"/>
                    <a:pt x="286" y="270"/>
                    <a:pt x="287" y="261"/>
                  </a:cubicBezTo>
                  <a:cubicBezTo>
                    <a:pt x="288" y="251"/>
                    <a:pt x="281" y="247"/>
                    <a:pt x="271" y="239"/>
                  </a:cubicBezTo>
                  <a:cubicBezTo>
                    <a:pt x="260" y="231"/>
                    <a:pt x="250" y="236"/>
                    <a:pt x="240" y="236"/>
                  </a:cubicBezTo>
                  <a:cubicBezTo>
                    <a:pt x="230" y="236"/>
                    <a:pt x="233" y="234"/>
                    <a:pt x="233" y="226"/>
                  </a:cubicBezTo>
                  <a:cubicBezTo>
                    <a:pt x="233" y="219"/>
                    <a:pt x="238" y="215"/>
                    <a:pt x="239" y="207"/>
                  </a:cubicBezTo>
                  <a:cubicBezTo>
                    <a:pt x="241" y="200"/>
                    <a:pt x="251" y="192"/>
                    <a:pt x="261" y="181"/>
                  </a:cubicBezTo>
                  <a:cubicBezTo>
                    <a:pt x="270" y="170"/>
                    <a:pt x="276" y="175"/>
                    <a:pt x="289" y="176"/>
                  </a:cubicBezTo>
                  <a:cubicBezTo>
                    <a:pt x="302" y="176"/>
                    <a:pt x="307" y="176"/>
                    <a:pt x="316" y="167"/>
                  </a:cubicBezTo>
                  <a:cubicBezTo>
                    <a:pt x="325" y="157"/>
                    <a:pt x="318" y="138"/>
                    <a:pt x="316" y="132"/>
                  </a:cubicBezTo>
                  <a:cubicBezTo>
                    <a:pt x="315" y="125"/>
                    <a:pt x="309" y="129"/>
                    <a:pt x="297" y="119"/>
                  </a:cubicBezTo>
                  <a:cubicBezTo>
                    <a:pt x="285" y="108"/>
                    <a:pt x="274" y="111"/>
                    <a:pt x="261" y="111"/>
                  </a:cubicBezTo>
                  <a:cubicBezTo>
                    <a:pt x="248" y="111"/>
                    <a:pt x="244" y="100"/>
                    <a:pt x="251" y="93"/>
                  </a:cubicBezTo>
                  <a:cubicBezTo>
                    <a:pt x="259" y="87"/>
                    <a:pt x="265" y="77"/>
                    <a:pt x="272" y="66"/>
                  </a:cubicBezTo>
                  <a:cubicBezTo>
                    <a:pt x="278" y="55"/>
                    <a:pt x="276" y="45"/>
                    <a:pt x="276" y="34"/>
                  </a:cubicBezTo>
                  <a:cubicBezTo>
                    <a:pt x="275" y="24"/>
                    <a:pt x="264" y="20"/>
                    <a:pt x="252" y="10"/>
                  </a:cubicBezTo>
                  <a:cubicBezTo>
                    <a:pt x="240" y="0"/>
                    <a:pt x="225" y="8"/>
                    <a:pt x="217" y="11"/>
                  </a:cubicBezTo>
                  <a:cubicBezTo>
                    <a:pt x="208" y="14"/>
                    <a:pt x="196" y="20"/>
                    <a:pt x="187" y="25"/>
                  </a:cubicBezTo>
                  <a:cubicBezTo>
                    <a:pt x="178" y="30"/>
                    <a:pt x="172" y="30"/>
                    <a:pt x="164" y="29"/>
                  </a:cubicBezTo>
                  <a:cubicBezTo>
                    <a:pt x="157" y="29"/>
                    <a:pt x="150" y="29"/>
                    <a:pt x="147" y="29"/>
                  </a:cubicBezTo>
                  <a:cubicBezTo>
                    <a:pt x="144" y="29"/>
                    <a:pt x="141" y="35"/>
                    <a:pt x="136" y="43"/>
                  </a:cubicBezTo>
                  <a:cubicBezTo>
                    <a:pt x="131" y="51"/>
                    <a:pt x="126" y="47"/>
                    <a:pt x="124" y="43"/>
                  </a:cubicBezTo>
                  <a:cubicBezTo>
                    <a:pt x="121" y="38"/>
                    <a:pt x="116" y="28"/>
                    <a:pt x="113" y="21"/>
                  </a:cubicBezTo>
                  <a:cubicBezTo>
                    <a:pt x="110" y="15"/>
                    <a:pt x="97" y="18"/>
                    <a:pt x="91" y="21"/>
                  </a:cubicBezTo>
                  <a:cubicBezTo>
                    <a:pt x="84" y="25"/>
                    <a:pt x="80" y="41"/>
                    <a:pt x="78" y="52"/>
                  </a:cubicBezTo>
                  <a:cubicBezTo>
                    <a:pt x="75" y="63"/>
                    <a:pt x="78" y="111"/>
                    <a:pt x="79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2" name="îşḷïḍe"/>
            <p:cNvSpPr/>
            <p:nvPr/>
          </p:nvSpPr>
          <p:spPr bwMode="auto">
            <a:xfrm>
              <a:off x="9461753" y="4939303"/>
              <a:ext cx="388938" cy="534988"/>
            </a:xfrm>
            <a:custGeom>
              <a:avLst/>
              <a:gdLst>
                <a:gd name="T0" fmla="*/ 4 w 211"/>
                <a:gd name="T1" fmla="*/ 137 h 290"/>
                <a:gd name="T2" fmla="*/ 41 w 211"/>
                <a:gd name="T3" fmla="*/ 117 h 290"/>
                <a:gd name="T4" fmla="*/ 75 w 211"/>
                <a:gd name="T5" fmla="*/ 83 h 290"/>
                <a:gd name="T6" fmla="*/ 82 w 211"/>
                <a:gd name="T7" fmla="*/ 29 h 290"/>
                <a:gd name="T8" fmla="*/ 94 w 211"/>
                <a:gd name="T9" fmla="*/ 6 h 290"/>
                <a:gd name="T10" fmla="*/ 126 w 211"/>
                <a:gd name="T11" fmla="*/ 27 h 290"/>
                <a:gd name="T12" fmla="*/ 145 w 211"/>
                <a:gd name="T13" fmla="*/ 65 h 290"/>
                <a:gd name="T14" fmla="*/ 170 w 211"/>
                <a:gd name="T15" fmla="*/ 93 h 290"/>
                <a:gd name="T16" fmla="*/ 164 w 211"/>
                <a:gd name="T17" fmla="*/ 119 h 290"/>
                <a:gd name="T18" fmla="*/ 127 w 211"/>
                <a:gd name="T19" fmla="*/ 151 h 290"/>
                <a:gd name="T20" fmla="*/ 123 w 211"/>
                <a:gd name="T21" fmla="*/ 165 h 290"/>
                <a:gd name="T22" fmla="*/ 181 w 211"/>
                <a:gd name="T23" fmla="*/ 187 h 290"/>
                <a:gd name="T24" fmla="*/ 210 w 211"/>
                <a:gd name="T25" fmla="*/ 231 h 290"/>
                <a:gd name="T26" fmla="*/ 202 w 211"/>
                <a:gd name="T27" fmla="*/ 281 h 290"/>
                <a:gd name="T28" fmla="*/ 185 w 211"/>
                <a:gd name="T29" fmla="*/ 289 h 290"/>
                <a:gd name="T30" fmla="*/ 162 w 211"/>
                <a:gd name="T31" fmla="*/ 267 h 290"/>
                <a:gd name="T32" fmla="*/ 158 w 211"/>
                <a:gd name="T33" fmla="*/ 217 h 290"/>
                <a:gd name="T34" fmla="*/ 134 w 211"/>
                <a:gd name="T35" fmla="*/ 188 h 290"/>
                <a:gd name="T36" fmla="*/ 117 w 211"/>
                <a:gd name="T37" fmla="*/ 183 h 290"/>
                <a:gd name="T38" fmla="*/ 105 w 211"/>
                <a:gd name="T39" fmla="*/ 191 h 290"/>
                <a:gd name="T40" fmla="*/ 95 w 211"/>
                <a:gd name="T41" fmla="*/ 225 h 290"/>
                <a:gd name="T42" fmla="*/ 92 w 211"/>
                <a:gd name="T43" fmla="*/ 251 h 290"/>
                <a:gd name="T44" fmla="*/ 58 w 211"/>
                <a:gd name="T45" fmla="*/ 261 h 290"/>
                <a:gd name="T46" fmla="*/ 37 w 211"/>
                <a:gd name="T47" fmla="*/ 235 h 290"/>
                <a:gd name="T48" fmla="*/ 39 w 211"/>
                <a:gd name="T49" fmla="*/ 205 h 290"/>
                <a:gd name="T50" fmla="*/ 45 w 211"/>
                <a:gd name="T51" fmla="*/ 177 h 290"/>
                <a:gd name="T52" fmla="*/ 18 w 211"/>
                <a:gd name="T53" fmla="*/ 155 h 290"/>
                <a:gd name="T54" fmla="*/ 0 w 211"/>
                <a:gd name="T55" fmla="*/ 147 h 290"/>
                <a:gd name="T56" fmla="*/ 4 w 211"/>
                <a:gd name="T57" fmla="*/ 13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290">
                  <a:moveTo>
                    <a:pt x="4" y="137"/>
                  </a:moveTo>
                  <a:cubicBezTo>
                    <a:pt x="4" y="137"/>
                    <a:pt x="32" y="120"/>
                    <a:pt x="41" y="117"/>
                  </a:cubicBezTo>
                  <a:cubicBezTo>
                    <a:pt x="50" y="115"/>
                    <a:pt x="69" y="103"/>
                    <a:pt x="75" y="83"/>
                  </a:cubicBezTo>
                  <a:cubicBezTo>
                    <a:pt x="81" y="63"/>
                    <a:pt x="82" y="39"/>
                    <a:pt x="82" y="29"/>
                  </a:cubicBezTo>
                  <a:cubicBezTo>
                    <a:pt x="82" y="19"/>
                    <a:pt x="76" y="0"/>
                    <a:pt x="94" y="6"/>
                  </a:cubicBezTo>
                  <a:cubicBezTo>
                    <a:pt x="112" y="12"/>
                    <a:pt x="124" y="15"/>
                    <a:pt x="126" y="27"/>
                  </a:cubicBezTo>
                  <a:cubicBezTo>
                    <a:pt x="129" y="39"/>
                    <a:pt x="131" y="55"/>
                    <a:pt x="145" y="65"/>
                  </a:cubicBezTo>
                  <a:cubicBezTo>
                    <a:pt x="159" y="75"/>
                    <a:pt x="168" y="83"/>
                    <a:pt x="170" y="93"/>
                  </a:cubicBezTo>
                  <a:cubicBezTo>
                    <a:pt x="172" y="103"/>
                    <a:pt x="172" y="114"/>
                    <a:pt x="164" y="119"/>
                  </a:cubicBezTo>
                  <a:cubicBezTo>
                    <a:pt x="157" y="123"/>
                    <a:pt x="132" y="147"/>
                    <a:pt x="127" y="151"/>
                  </a:cubicBezTo>
                  <a:cubicBezTo>
                    <a:pt x="121" y="154"/>
                    <a:pt x="119" y="165"/>
                    <a:pt x="123" y="165"/>
                  </a:cubicBezTo>
                  <a:cubicBezTo>
                    <a:pt x="127" y="165"/>
                    <a:pt x="163" y="172"/>
                    <a:pt x="181" y="187"/>
                  </a:cubicBezTo>
                  <a:cubicBezTo>
                    <a:pt x="198" y="202"/>
                    <a:pt x="209" y="216"/>
                    <a:pt x="210" y="231"/>
                  </a:cubicBezTo>
                  <a:cubicBezTo>
                    <a:pt x="211" y="247"/>
                    <a:pt x="210" y="273"/>
                    <a:pt x="202" y="281"/>
                  </a:cubicBezTo>
                  <a:cubicBezTo>
                    <a:pt x="194" y="288"/>
                    <a:pt x="192" y="290"/>
                    <a:pt x="185" y="289"/>
                  </a:cubicBezTo>
                  <a:cubicBezTo>
                    <a:pt x="178" y="288"/>
                    <a:pt x="164" y="279"/>
                    <a:pt x="162" y="267"/>
                  </a:cubicBezTo>
                  <a:cubicBezTo>
                    <a:pt x="160" y="255"/>
                    <a:pt x="164" y="239"/>
                    <a:pt x="158" y="217"/>
                  </a:cubicBezTo>
                  <a:cubicBezTo>
                    <a:pt x="153" y="196"/>
                    <a:pt x="139" y="191"/>
                    <a:pt x="134" y="188"/>
                  </a:cubicBezTo>
                  <a:cubicBezTo>
                    <a:pt x="129" y="186"/>
                    <a:pt x="117" y="183"/>
                    <a:pt x="117" y="183"/>
                  </a:cubicBezTo>
                  <a:cubicBezTo>
                    <a:pt x="117" y="183"/>
                    <a:pt x="108" y="182"/>
                    <a:pt x="105" y="191"/>
                  </a:cubicBezTo>
                  <a:cubicBezTo>
                    <a:pt x="102" y="199"/>
                    <a:pt x="96" y="215"/>
                    <a:pt x="95" y="225"/>
                  </a:cubicBezTo>
                  <a:cubicBezTo>
                    <a:pt x="94" y="235"/>
                    <a:pt x="96" y="247"/>
                    <a:pt x="92" y="251"/>
                  </a:cubicBezTo>
                  <a:cubicBezTo>
                    <a:pt x="87" y="256"/>
                    <a:pt x="77" y="267"/>
                    <a:pt x="58" y="261"/>
                  </a:cubicBezTo>
                  <a:cubicBezTo>
                    <a:pt x="39" y="255"/>
                    <a:pt x="41" y="238"/>
                    <a:pt x="37" y="235"/>
                  </a:cubicBezTo>
                  <a:cubicBezTo>
                    <a:pt x="33" y="231"/>
                    <a:pt x="39" y="211"/>
                    <a:pt x="39" y="205"/>
                  </a:cubicBezTo>
                  <a:cubicBezTo>
                    <a:pt x="39" y="200"/>
                    <a:pt x="47" y="182"/>
                    <a:pt x="45" y="177"/>
                  </a:cubicBezTo>
                  <a:cubicBezTo>
                    <a:pt x="44" y="173"/>
                    <a:pt x="25" y="153"/>
                    <a:pt x="18" y="155"/>
                  </a:cubicBezTo>
                  <a:cubicBezTo>
                    <a:pt x="11" y="157"/>
                    <a:pt x="1" y="155"/>
                    <a:pt x="0" y="147"/>
                  </a:cubicBezTo>
                  <a:cubicBezTo>
                    <a:pt x="0" y="140"/>
                    <a:pt x="4" y="137"/>
                    <a:pt x="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3" name="îṧļíďe"/>
            <p:cNvSpPr/>
            <p:nvPr/>
          </p:nvSpPr>
          <p:spPr bwMode="auto">
            <a:xfrm>
              <a:off x="8326691" y="4823415"/>
              <a:ext cx="746125" cy="695325"/>
            </a:xfrm>
            <a:custGeom>
              <a:avLst/>
              <a:gdLst>
                <a:gd name="T0" fmla="*/ 159 w 405"/>
                <a:gd name="T1" fmla="*/ 229 h 377"/>
                <a:gd name="T2" fmla="*/ 218 w 405"/>
                <a:gd name="T3" fmla="*/ 183 h 377"/>
                <a:gd name="T4" fmla="*/ 234 w 405"/>
                <a:gd name="T5" fmla="*/ 247 h 377"/>
                <a:gd name="T6" fmla="*/ 260 w 405"/>
                <a:gd name="T7" fmla="*/ 269 h 377"/>
                <a:gd name="T8" fmla="*/ 209 w 405"/>
                <a:gd name="T9" fmla="*/ 247 h 377"/>
                <a:gd name="T10" fmla="*/ 108 w 405"/>
                <a:gd name="T11" fmla="*/ 215 h 377"/>
                <a:gd name="T12" fmla="*/ 73 w 405"/>
                <a:gd name="T13" fmla="*/ 283 h 377"/>
                <a:gd name="T14" fmla="*/ 43 w 405"/>
                <a:gd name="T15" fmla="*/ 350 h 377"/>
                <a:gd name="T16" fmla="*/ 91 w 405"/>
                <a:gd name="T17" fmla="*/ 347 h 377"/>
                <a:gd name="T18" fmla="*/ 118 w 405"/>
                <a:gd name="T19" fmla="*/ 372 h 377"/>
                <a:gd name="T20" fmla="*/ 136 w 405"/>
                <a:gd name="T21" fmla="*/ 328 h 377"/>
                <a:gd name="T22" fmla="*/ 147 w 405"/>
                <a:gd name="T23" fmla="*/ 265 h 377"/>
                <a:gd name="T24" fmla="*/ 242 w 405"/>
                <a:gd name="T25" fmla="*/ 306 h 377"/>
                <a:gd name="T26" fmla="*/ 186 w 405"/>
                <a:gd name="T27" fmla="*/ 337 h 377"/>
                <a:gd name="T28" fmla="*/ 172 w 405"/>
                <a:gd name="T29" fmla="*/ 367 h 377"/>
                <a:gd name="T30" fmla="*/ 272 w 405"/>
                <a:gd name="T31" fmla="*/ 328 h 377"/>
                <a:gd name="T32" fmla="*/ 352 w 405"/>
                <a:gd name="T33" fmla="*/ 373 h 377"/>
                <a:gd name="T34" fmla="*/ 389 w 405"/>
                <a:gd name="T35" fmla="*/ 333 h 377"/>
                <a:gd name="T36" fmla="*/ 292 w 405"/>
                <a:gd name="T37" fmla="*/ 299 h 377"/>
                <a:gd name="T38" fmla="*/ 291 w 405"/>
                <a:gd name="T39" fmla="*/ 217 h 377"/>
                <a:gd name="T40" fmla="*/ 261 w 405"/>
                <a:gd name="T41" fmla="*/ 173 h 377"/>
                <a:gd name="T42" fmla="*/ 297 w 405"/>
                <a:gd name="T43" fmla="*/ 107 h 377"/>
                <a:gd name="T44" fmla="*/ 283 w 405"/>
                <a:gd name="T45" fmla="*/ 43 h 377"/>
                <a:gd name="T46" fmla="*/ 241 w 405"/>
                <a:gd name="T47" fmla="*/ 1 h 377"/>
                <a:gd name="T48" fmla="*/ 241 w 405"/>
                <a:gd name="T49" fmla="*/ 35 h 377"/>
                <a:gd name="T50" fmla="*/ 245 w 405"/>
                <a:gd name="T51" fmla="*/ 97 h 377"/>
                <a:gd name="T52" fmla="*/ 194 w 405"/>
                <a:gd name="T53" fmla="*/ 129 h 377"/>
                <a:gd name="T54" fmla="*/ 161 w 405"/>
                <a:gd name="T55" fmla="*/ 121 h 377"/>
                <a:gd name="T56" fmla="*/ 150 w 405"/>
                <a:gd name="T57" fmla="*/ 33 h 377"/>
                <a:gd name="T58" fmla="*/ 122 w 405"/>
                <a:gd name="T59" fmla="*/ 56 h 377"/>
                <a:gd name="T60" fmla="*/ 121 w 405"/>
                <a:gd name="T61" fmla="*/ 133 h 377"/>
                <a:gd name="T62" fmla="*/ 30 w 405"/>
                <a:gd name="T63" fmla="*/ 180 h 377"/>
                <a:gd name="T64" fmla="*/ 22 w 405"/>
                <a:gd name="T65" fmla="*/ 21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5" h="377">
                  <a:moveTo>
                    <a:pt x="174" y="243"/>
                  </a:moveTo>
                  <a:cubicBezTo>
                    <a:pt x="172" y="243"/>
                    <a:pt x="154" y="236"/>
                    <a:pt x="159" y="229"/>
                  </a:cubicBezTo>
                  <a:cubicBezTo>
                    <a:pt x="163" y="221"/>
                    <a:pt x="190" y="187"/>
                    <a:pt x="199" y="183"/>
                  </a:cubicBezTo>
                  <a:cubicBezTo>
                    <a:pt x="208" y="178"/>
                    <a:pt x="215" y="172"/>
                    <a:pt x="218" y="183"/>
                  </a:cubicBezTo>
                  <a:cubicBezTo>
                    <a:pt x="221" y="193"/>
                    <a:pt x="215" y="230"/>
                    <a:pt x="220" y="236"/>
                  </a:cubicBezTo>
                  <a:cubicBezTo>
                    <a:pt x="225" y="241"/>
                    <a:pt x="227" y="248"/>
                    <a:pt x="234" y="247"/>
                  </a:cubicBezTo>
                  <a:cubicBezTo>
                    <a:pt x="241" y="246"/>
                    <a:pt x="256" y="238"/>
                    <a:pt x="260" y="245"/>
                  </a:cubicBezTo>
                  <a:cubicBezTo>
                    <a:pt x="263" y="252"/>
                    <a:pt x="268" y="259"/>
                    <a:pt x="260" y="269"/>
                  </a:cubicBezTo>
                  <a:cubicBezTo>
                    <a:pt x="253" y="278"/>
                    <a:pt x="247" y="281"/>
                    <a:pt x="239" y="274"/>
                  </a:cubicBezTo>
                  <a:cubicBezTo>
                    <a:pt x="230" y="267"/>
                    <a:pt x="221" y="250"/>
                    <a:pt x="209" y="247"/>
                  </a:cubicBezTo>
                  <a:cubicBezTo>
                    <a:pt x="198" y="245"/>
                    <a:pt x="176" y="243"/>
                    <a:pt x="174" y="243"/>
                  </a:cubicBezTo>
                  <a:close/>
                  <a:moveTo>
                    <a:pt x="108" y="215"/>
                  </a:moveTo>
                  <a:cubicBezTo>
                    <a:pt x="109" y="216"/>
                    <a:pt x="102" y="238"/>
                    <a:pt x="93" y="254"/>
                  </a:cubicBezTo>
                  <a:cubicBezTo>
                    <a:pt x="84" y="271"/>
                    <a:pt x="81" y="271"/>
                    <a:pt x="73" y="283"/>
                  </a:cubicBezTo>
                  <a:cubicBezTo>
                    <a:pt x="65" y="295"/>
                    <a:pt x="45" y="309"/>
                    <a:pt x="44" y="316"/>
                  </a:cubicBezTo>
                  <a:cubicBezTo>
                    <a:pt x="43" y="323"/>
                    <a:pt x="41" y="343"/>
                    <a:pt x="43" y="350"/>
                  </a:cubicBezTo>
                  <a:cubicBezTo>
                    <a:pt x="44" y="357"/>
                    <a:pt x="61" y="358"/>
                    <a:pt x="69" y="357"/>
                  </a:cubicBezTo>
                  <a:cubicBezTo>
                    <a:pt x="77" y="355"/>
                    <a:pt x="84" y="347"/>
                    <a:pt x="91" y="347"/>
                  </a:cubicBezTo>
                  <a:cubicBezTo>
                    <a:pt x="98" y="347"/>
                    <a:pt x="96" y="355"/>
                    <a:pt x="97" y="361"/>
                  </a:cubicBezTo>
                  <a:cubicBezTo>
                    <a:pt x="97" y="366"/>
                    <a:pt x="101" y="368"/>
                    <a:pt x="118" y="372"/>
                  </a:cubicBezTo>
                  <a:cubicBezTo>
                    <a:pt x="136" y="377"/>
                    <a:pt x="140" y="364"/>
                    <a:pt x="144" y="352"/>
                  </a:cubicBezTo>
                  <a:cubicBezTo>
                    <a:pt x="148" y="339"/>
                    <a:pt x="140" y="339"/>
                    <a:pt x="136" y="328"/>
                  </a:cubicBezTo>
                  <a:cubicBezTo>
                    <a:pt x="133" y="316"/>
                    <a:pt x="136" y="302"/>
                    <a:pt x="136" y="292"/>
                  </a:cubicBezTo>
                  <a:cubicBezTo>
                    <a:pt x="135" y="281"/>
                    <a:pt x="141" y="272"/>
                    <a:pt x="147" y="265"/>
                  </a:cubicBezTo>
                  <a:cubicBezTo>
                    <a:pt x="153" y="258"/>
                    <a:pt x="160" y="248"/>
                    <a:pt x="186" y="258"/>
                  </a:cubicBezTo>
                  <a:cubicBezTo>
                    <a:pt x="212" y="267"/>
                    <a:pt x="239" y="298"/>
                    <a:pt x="242" y="306"/>
                  </a:cubicBezTo>
                  <a:cubicBezTo>
                    <a:pt x="245" y="313"/>
                    <a:pt x="232" y="318"/>
                    <a:pt x="227" y="325"/>
                  </a:cubicBezTo>
                  <a:cubicBezTo>
                    <a:pt x="222" y="332"/>
                    <a:pt x="196" y="338"/>
                    <a:pt x="186" y="337"/>
                  </a:cubicBezTo>
                  <a:cubicBezTo>
                    <a:pt x="175" y="336"/>
                    <a:pt x="172" y="344"/>
                    <a:pt x="167" y="348"/>
                  </a:cubicBezTo>
                  <a:cubicBezTo>
                    <a:pt x="162" y="351"/>
                    <a:pt x="167" y="361"/>
                    <a:pt x="172" y="367"/>
                  </a:cubicBezTo>
                  <a:cubicBezTo>
                    <a:pt x="177" y="373"/>
                    <a:pt x="211" y="373"/>
                    <a:pt x="224" y="364"/>
                  </a:cubicBezTo>
                  <a:cubicBezTo>
                    <a:pt x="237" y="354"/>
                    <a:pt x="272" y="328"/>
                    <a:pt x="272" y="328"/>
                  </a:cubicBezTo>
                  <a:cubicBezTo>
                    <a:pt x="272" y="328"/>
                    <a:pt x="285" y="340"/>
                    <a:pt x="293" y="348"/>
                  </a:cubicBezTo>
                  <a:cubicBezTo>
                    <a:pt x="301" y="357"/>
                    <a:pt x="319" y="369"/>
                    <a:pt x="352" y="373"/>
                  </a:cubicBezTo>
                  <a:cubicBezTo>
                    <a:pt x="385" y="377"/>
                    <a:pt x="398" y="356"/>
                    <a:pt x="401" y="352"/>
                  </a:cubicBezTo>
                  <a:cubicBezTo>
                    <a:pt x="405" y="348"/>
                    <a:pt x="399" y="342"/>
                    <a:pt x="389" y="333"/>
                  </a:cubicBezTo>
                  <a:cubicBezTo>
                    <a:pt x="379" y="323"/>
                    <a:pt x="353" y="312"/>
                    <a:pt x="337" y="313"/>
                  </a:cubicBezTo>
                  <a:cubicBezTo>
                    <a:pt x="321" y="315"/>
                    <a:pt x="303" y="305"/>
                    <a:pt x="292" y="299"/>
                  </a:cubicBezTo>
                  <a:cubicBezTo>
                    <a:pt x="282" y="293"/>
                    <a:pt x="287" y="293"/>
                    <a:pt x="291" y="277"/>
                  </a:cubicBezTo>
                  <a:cubicBezTo>
                    <a:pt x="295" y="261"/>
                    <a:pt x="294" y="231"/>
                    <a:pt x="291" y="217"/>
                  </a:cubicBezTo>
                  <a:cubicBezTo>
                    <a:pt x="287" y="204"/>
                    <a:pt x="269" y="200"/>
                    <a:pt x="264" y="192"/>
                  </a:cubicBezTo>
                  <a:cubicBezTo>
                    <a:pt x="258" y="184"/>
                    <a:pt x="251" y="180"/>
                    <a:pt x="261" y="173"/>
                  </a:cubicBezTo>
                  <a:cubicBezTo>
                    <a:pt x="272" y="166"/>
                    <a:pt x="282" y="146"/>
                    <a:pt x="290" y="135"/>
                  </a:cubicBezTo>
                  <a:cubicBezTo>
                    <a:pt x="298" y="123"/>
                    <a:pt x="305" y="117"/>
                    <a:pt x="297" y="107"/>
                  </a:cubicBezTo>
                  <a:cubicBezTo>
                    <a:pt x="289" y="97"/>
                    <a:pt x="283" y="94"/>
                    <a:pt x="281" y="86"/>
                  </a:cubicBezTo>
                  <a:cubicBezTo>
                    <a:pt x="280" y="79"/>
                    <a:pt x="283" y="57"/>
                    <a:pt x="283" y="43"/>
                  </a:cubicBezTo>
                  <a:cubicBezTo>
                    <a:pt x="283" y="29"/>
                    <a:pt x="285" y="30"/>
                    <a:pt x="272" y="15"/>
                  </a:cubicBezTo>
                  <a:cubicBezTo>
                    <a:pt x="260" y="0"/>
                    <a:pt x="248" y="2"/>
                    <a:pt x="241" y="1"/>
                  </a:cubicBezTo>
                  <a:cubicBezTo>
                    <a:pt x="235" y="0"/>
                    <a:pt x="231" y="21"/>
                    <a:pt x="233" y="26"/>
                  </a:cubicBezTo>
                  <a:cubicBezTo>
                    <a:pt x="235" y="31"/>
                    <a:pt x="239" y="31"/>
                    <a:pt x="241" y="35"/>
                  </a:cubicBezTo>
                  <a:cubicBezTo>
                    <a:pt x="242" y="39"/>
                    <a:pt x="239" y="36"/>
                    <a:pt x="243" y="53"/>
                  </a:cubicBezTo>
                  <a:cubicBezTo>
                    <a:pt x="247" y="70"/>
                    <a:pt x="245" y="91"/>
                    <a:pt x="245" y="97"/>
                  </a:cubicBezTo>
                  <a:cubicBezTo>
                    <a:pt x="245" y="103"/>
                    <a:pt x="240" y="107"/>
                    <a:pt x="234" y="114"/>
                  </a:cubicBezTo>
                  <a:cubicBezTo>
                    <a:pt x="228" y="121"/>
                    <a:pt x="206" y="123"/>
                    <a:pt x="194" y="129"/>
                  </a:cubicBezTo>
                  <a:cubicBezTo>
                    <a:pt x="181" y="135"/>
                    <a:pt x="179" y="146"/>
                    <a:pt x="170" y="149"/>
                  </a:cubicBezTo>
                  <a:cubicBezTo>
                    <a:pt x="161" y="151"/>
                    <a:pt x="157" y="138"/>
                    <a:pt x="161" y="121"/>
                  </a:cubicBezTo>
                  <a:cubicBezTo>
                    <a:pt x="164" y="109"/>
                    <a:pt x="168" y="79"/>
                    <a:pt x="168" y="64"/>
                  </a:cubicBezTo>
                  <a:cubicBezTo>
                    <a:pt x="167" y="54"/>
                    <a:pt x="158" y="40"/>
                    <a:pt x="150" y="33"/>
                  </a:cubicBezTo>
                  <a:cubicBezTo>
                    <a:pt x="142" y="25"/>
                    <a:pt x="136" y="30"/>
                    <a:pt x="131" y="32"/>
                  </a:cubicBezTo>
                  <a:cubicBezTo>
                    <a:pt x="126" y="35"/>
                    <a:pt x="120" y="43"/>
                    <a:pt x="122" y="56"/>
                  </a:cubicBezTo>
                  <a:cubicBezTo>
                    <a:pt x="124" y="70"/>
                    <a:pt x="127" y="72"/>
                    <a:pt x="127" y="82"/>
                  </a:cubicBezTo>
                  <a:cubicBezTo>
                    <a:pt x="128" y="92"/>
                    <a:pt x="124" y="113"/>
                    <a:pt x="121" y="133"/>
                  </a:cubicBezTo>
                  <a:cubicBezTo>
                    <a:pt x="117" y="152"/>
                    <a:pt x="104" y="151"/>
                    <a:pt x="90" y="158"/>
                  </a:cubicBezTo>
                  <a:cubicBezTo>
                    <a:pt x="76" y="165"/>
                    <a:pt x="48" y="175"/>
                    <a:pt x="30" y="180"/>
                  </a:cubicBezTo>
                  <a:cubicBezTo>
                    <a:pt x="13" y="184"/>
                    <a:pt x="0" y="191"/>
                    <a:pt x="0" y="200"/>
                  </a:cubicBezTo>
                  <a:cubicBezTo>
                    <a:pt x="0" y="209"/>
                    <a:pt x="9" y="210"/>
                    <a:pt x="22" y="219"/>
                  </a:cubicBezTo>
                  <a:cubicBezTo>
                    <a:pt x="35" y="228"/>
                    <a:pt x="107" y="215"/>
                    <a:pt x="10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4" name="íŝļïḓè"/>
            <p:cNvSpPr/>
            <p:nvPr/>
          </p:nvSpPr>
          <p:spPr bwMode="auto">
            <a:xfrm>
              <a:off x="6220078" y="4756740"/>
              <a:ext cx="627063" cy="793750"/>
            </a:xfrm>
            <a:custGeom>
              <a:avLst/>
              <a:gdLst>
                <a:gd name="T0" fmla="*/ 194 w 340"/>
                <a:gd name="T1" fmla="*/ 225 h 430"/>
                <a:gd name="T2" fmla="*/ 189 w 340"/>
                <a:gd name="T3" fmla="*/ 204 h 430"/>
                <a:gd name="T4" fmla="*/ 222 w 340"/>
                <a:gd name="T5" fmla="*/ 196 h 430"/>
                <a:gd name="T6" fmla="*/ 234 w 340"/>
                <a:gd name="T7" fmla="*/ 215 h 430"/>
                <a:gd name="T8" fmla="*/ 217 w 340"/>
                <a:gd name="T9" fmla="*/ 231 h 430"/>
                <a:gd name="T10" fmla="*/ 194 w 340"/>
                <a:gd name="T11" fmla="*/ 225 h 430"/>
                <a:gd name="T12" fmla="*/ 33 w 340"/>
                <a:gd name="T13" fmla="*/ 228 h 430"/>
                <a:gd name="T14" fmla="*/ 67 w 340"/>
                <a:gd name="T15" fmla="*/ 224 h 430"/>
                <a:gd name="T16" fmla="*/ 105 w 340"/>
                <a:gd name="T17" fmla="*/ 194 h 430"/>
                <a:gd name="T18" fmla="*/ 164 w 340"/>
                <a:gd name="T19" fmla="*/ 151 h 430"/>
                <a:gd name="T20" fmla="*/ 170 w 340"/>
                <a:gd name="T21" fmla="*/ 163 h 430"/>
                <a:gd name="T22" fmla="*/ 144 w 340"/>
                <a:gd name="T23" fmla="*/ 203 h 430"/>
                <a:gd name="T24" fmla="*/ 142 w 340"/>
                <a:gd name="T25" fmla="*/ 250 h 430"/>
                <a:gd name="T26" fmla="*/ 166 w 340"/>
                <a:gd name="T27" fmla="*/ 278 h 430"/>
                <a:gd name="T28" fmla="*/ 170 w 340"/>
                <a:gd name="T29" fmla="*/ 300 h 430"/>
                <a:gd name="T30" fmla="*/ 132 w 340"/>
                <a:gd name="T31" fmla="*/ 347 h 430"/>
                <a:gd name="T32" fmla="*/ 133 w 340"/>
                <a:gd name="T33" fmla="*/ 397 h 430"/>
                <a:gd name="T34" fmla="*/ 181 w 340"/>
                <a:gd name="T35" fmla="*/ 410 h 430"/>
                <a:gd name="T36" fmla="*/ 184 w 340"/>
                <a:gd name="T37" fmla="*/ 375 h 430"/>
                <a:gd name="T38" fmla="*/ 198 w 340"/>
                <a:gd name="T39" fmla="*/ 374 h 430"/>
                <a:gd name="T40" fmla="*/ 215 w 340"/>
                <a:gd name="T41" fmla="*/ 416 h 430"/>
                <a:gd name="T42" fmla="*/ 240 w 340"/>
                <a:gd name="T43" fmla="*/ 406 h 430"/>
                <a:gd name="T44" fmla="*/ 230 w 340"/>
                <a:gd name="T45" fmla="*/ 341 h 430"/>
                <a:gd name="T46" fmla="*/ 250 w 340"/>
                <a:gd name="T47" fmla="*/ 322 h 430"/>
                <a:gd name="T48" fmla="*/ 268 w 340"/>
                <a:gd name="T49" fmla="*/ 373 h 430"/>
                <a:gd name="T50" fmla="*/ 316 w 340"/>
                <a:gd name="T51" fmla="*/ 385 h 430"/>
                <a:gd name="T52" fmla="*/ 295 w 340"/>
                <a:gd name="T53" fmla="*/ 310 h 430"/>
                <a:gd name="T54" fmla="*/ 263 w 340"/>
                <a:gd name="T55" fmla="*/ 288 h 430"/>
                <a:gd name="T56" fmla="*/ 264 w 340"/>
                <a:gd name="T57" fmla="*/ 259 h 430"/>
                <a:gd name="T58" fmla="*/ 265 w 340"/>
                <a:gd name="T59" fmla="*/ 233 h 430"/>
                <a:gd name="T60" fmla="*/ 300 w 340"/>
                <a:gd name="T61" fmla="*/ 199 h 430"/>
                <a:gd name="T62" fmla="*/ 275 w 340"/>
                <a:gd name="T63" fmla="*/ 161 h 430"/>
                <a:gd name="T64" fmla="*/ 217 w 340"/>
                <a:gd name="T65" fmla="*/ 159 h 430"/>
                <a:gd name="T66" fmla="*/ 270 w 340"/>
                <a:gd name="T67" fmla="*/ 132 h 430"/>
                <a:gd name="T68" fmla="*/ 316 w 340"/>
                <a:gd name="T69" fmla="*/ 126 h 430"/>
                <a:gd name="T70" fmla="*/ 332 w 340"/>
                <a:gd name="T71" fmla="*/ 110 h 430"/>
                <a:gd name="T72" fmla="*/ 321 w 340"/>
                <a:gd name="T73" fmla="*/ 75 h 430"/>
                <a:gd name="T74" fmla="*/ 256 w 340"/>
                <a:gd name="T75" fmla="*/ 74 h 430"/>
                <a:gd name="T76" fmla="*/ 240 w 340"/>
                <a:gd name="T77" fmla="*/ 51 h 430"/>
                <a:gd name="T78" fmla="*/ 212 w 340"/>
                <a:gd name="T79" fmla="*/ 9 h 430"/>
                <a:gd name="T80" fmla="*/ 190 w 340"/>
                <a:gd name="T81" fmla="*/ 6 h 430"/>
                <a:gd name="T82" fmla="*/ 174 w 340"/>
                <a:gd name="T83" fmla="*/ 34 h 430"/>
                <a:gd name="T84" fmla="*/ 183 w 340"/>
                <a:gd name="T85" fmla="*/ 70 h 430"/>
                <a:gd name="T86" fmla="*/ 172 w 340"/>
                <a:gd name="T87" fmla="*/ 98 h 430"/>
                <a:gd name="T88" fmla="*/ 65 w 340"/>
                <a:gd name="T89" fmla="*/ 161 h 430"/>
                <a:gd name="T90" fmla="*/ 21 w 340"/>
                <a:gd name="T91" fmla="*/ 171 h 430"/>
                <a:gd name="T92" fmla="*/ 10 w 340"/>
                <a:gd name="T93" fmla="*/ 198 h 430"/>
                <a:gd name="T94" fmla="*/ 33 w 340"/>
                <a:gd name="T95" fmla="*/ 22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430">
                  <a:moveTo>
                    <a:pt x="194" y="225"/>
                  </a:moveTo>
                  <a:cubicBezTo>
                    <a:pt x="194" y="225"/>
                    <a:pt x="178" y="212"/>
                    <a:pt x="189" y="204"/>
                  </a:cubicBezTo>
                  <a:cubicBezTo>
                    <a:pt x="201" y="196"/>
                    <a:pt x="211" y="188"/>
                    <a:pt x="222" y="196"/>
                  </a:cubicBezTo>
                  <a:cubicBezTo>
                    <a:pt x="234" y="203"/>
                    <a:pt x="238" y="207"/>
                    <a:pt x="234" y="215"/>
                  </a:cubicBezTo>
                  <a:cubicBezTo>
                    <a:pt x="230" y="222"/>
                    <a:pt x="228" y="229"/>
                    <a:pt x="217" y="231"/>
                  </a:cubicBezTo>
                  <a:cubicBezTo>
                    <a:pt x="204" y="230"/>
                    <a:pt x="194" y="225"/>
                    <a:pt x="194" y="225"/>
                  </a:cubicBezTo>
                  <a:close/>
                  <a:moveTo>
                    <a:pt x="33" y="228"/>
                  </a:moveTo>
                  <a:cubicBezTo>
                    <a:pt x="40" y="229"/>
                    <a:pt x="52" y="231"/>
                    <a:pt x="67" y="224"/>
                  </a:cubicBezTo>
                  <a:cubicBezTo>
                    <a:pt x="82" y="216"/>
                    <a:pt x="91" y="208"/>
                    <a:pt x="105" y="194"/>
                  </a:cubicBezTo>
                  <a:cubicBezTo>
                    <a:pt x="119" y="180"/>
                    <a:pt x="153" y="155"/>
                    <a:pt x="164" y="151"/>
                  </a:cubicBezTo>
                  <a:cubicBezTo>
                    <a:pt x="176" y="146"/>
                    <a:pt x="176" y="155"/>
                    <a:pt x="170" y="163"/>
                  </a:cubicBezTo>
                  <a:cubicBezTo>
                    <a:pt x="164" y="171"/>
                    <a:pt x="150" y="188"/>
                    <a:pt x="144" y="203"/>
                  </a:cubicBezTo>
                  <a:cubicBezTo>
                    <a:pt x="139" y="218"/>
                    <a:pt x="134" y="224"/>
                    <a:pt x="142" y="250"/>
                  </a:cubicBezTo>
                  <a:cubicBezTo>
                    <a:pt x="149" y="275"/>
                    <a:pt x="160" y="275"/>
                    <a:pt x="166" y="278"/>
                  </a:cubicBezTo>
                  <a:cubicBezTo>
                    <a:pt x="172" y="281"/>
                    <a:pt x="176" y="301"/>
                    <a:pt x="170" y="300"/>
                  </a:cubicBezTo>
                  <a:cubicBezTo>
                    <a:pt x="164" y="299"/>
                    <a:pt x="136" y="327"/>
                    <a:pt x="132" y="347"/>
                  </a:cubicBezTo>
                  <a:cubicBezTo>
                    <a:pt x="127" y="366"/>
                    <a:pt x="123" y="375"/>
                    <a:pt x="133" y="397"/>
                  </a:cubicBezTo>
                  <a:cubicBezTo>
                    <a:pt x="144" y="419"/>
                    <a:pt x="174" y="413"/>
                    <a:pt x="181" y="410"/>
                  </a:cubicBezTo>
                  <a:cubicBezTo>
                    <a:pt x="189" y="407"/>
                    <a:pt x="185" y="395"/>
                    <a:pt x="184" y="375"/>
                  </a:cubicBezTo>
                  <a:cubicBezTo>
                    <a:pt x="182" y="355"/>
                    <a:pt x="192" y="364"/>
                    <a:pt x="198" y="374"/>
                  </a:cubicBezTo>
                  <a:cubicBezTo>
                    <a:pt x="204" y="384"/>
                    <a:pt x="203" y="402"/>
                    <a:pt x="215" y="416"/>
                  </a:cubicBezTo>
                  <a:cubicBezTo>
                    <a:pt x="226" y="430"/>
                    <a:pt x="235" y="419"/>
                    <a:pt x="240" y="406"/>
                  </a:cubicBezTo>
                  <a:cubicBezTo>
                    <a:pt x="245" y="393"/>
                    <a:pt x="232" y="357"/>
                    <a:pt x="230" y="341"/>
                  </a:cubicBezTo>
                  <a:cubicBezTo>
                    <a:pt x="229" y="326"/>
                    <a:pt x="238" y="322"/>
                    <a:pt x="250" y="322"/>
                  </a:cubicBezTo>
                  <a:cubicBezTo>
                    <a:pt x="262" y="322"/>
                    <a:pt x="248" y="347"/>
                    <a:pt x="268" y="373"/>
                  </a:cubicBezTo>
                  <a:cubicBezTo>
                    <a:pt x="287" y="399"/>
                    <a:pt x="292" y="396"/>
                    <a:pt x="316" y="385"/>
                  </a:cubicBezTo>
                  <a:cubicBezTo>
                    <a:pt x="340" y="375"/>
                    <a:pt x="311" y="327"/>
                    <a:pt x="295" y="310"/>
                  </a:cubicBezTo>
                  <a:cubicBezTo>
                    <a:pt x="279" y="294"/>
                    <a:pt x="263" y="294"/>
                    <a:pt x="263" y="288"/>
                  </a:cubicBezTo>
                  <a:cubicBezTo>
                    <a:pt x="263" y="282"/>
                    <a:pt x="266" y="267"/>
                    <a:pt x="264" y="259"/>
                  </a:cubicBezTo>
                  <a:cubicBezTo>
                    <a:pt x="262" y="251"/>
                    <a:pt x="258" y="239"/>
                    <a:pt x="265" y="233"/>
                  </a:cubicBezTo>
                  <a:cubicBezTo>
                    <a:pt x="273" y="226"/>
                    <a:pt x="301" y="222"/>
                    <a:pt x="300" y="199"/>
                  </a:cubicBezTo>
                  <a:cubicBezTo>
                    <a:pt x="299" y="177"/>
                    <a:pt x="294" y="175"/>
                    <a:pt x="275" y="161"/>
                  </a:cubicBezTo>
                  <a:cubicBezTo>
                    <a:pt x="257" y="148"/>
                    <a:pt x="216" y="168"/>
                    <a:pt x="217" y="159"/>
                  </a:cubicBezTo>
                  <a:cubicBezTo>
                    <a:pt x="218" y="150"/>
                    <a:pt x="250" y="138"/>
                    <a:pt x="270" y="132"/>
                  </a:cubicBezTo>
                  <a:cubicBezTo>
                    <a:pt x="290" y="125"/>
                    <a:pt x="306" y="126"/>
                    <a:pt x="316" y="126"/>
                  </a:cubicBezTo>
                  <a:cubicBezTo>
                    <a:pt x="326" y="126"/>
                    <a:pt x="326" y="118"/>
                    <a:pt x="332" y="110"/>
                  </a:cubicBezTo>
                  <a:cubicBezTo>
                    <a:pt x="337" y="102"/>
                    <a:pt x="334" y="88"/>
                    <a:pt x="321" y="75"/>
                  </a:cubicBezTo>
                  <a:cubicBezTo>
                    <a:pt x="308" y="61"/>
                    <a:pt x="263" y="74"/>
                    <a:pt x="256" y="74"/>
                  </a:cubicBezTo>
                  <a:cubicBezTo>
                    <a:pt x="250" y="74"/>
                    <a:pt x="250" y="63"/>
                    <a:pt x="240" y="51"/>
                  </a:cubicBezTo>
                  <a:cubicBezTo>
                    <a:pt x="229" y="38"/>
                    <a:pt x="220" y="18"/>
                    <a:pt x="212" y="9"/>
                  </a:cubicBezTo>
                  <a:cubicBezTo>
                    <a:pt x="205" y="0"/>
                    <a:pt x="203" y="8"/>
                    <a:pt x="190" y="6"/>
                  </a:cubicBezTo>
                  <a:cubicBezTo>
                    <a:pt x="176" y="3"/>
                    <a:pt x="165" y="15"/>
                    <a:pt x="174" y="34"/>
                  </a:cubicBezTo>
                  <a:cubicBezTo>
                    <a:pt x="183" y="53"/>
                    <a:pt x="183" y="56"/>
                    <a:pt x="183" y="70"/>
                  </a:cubicBezTo>
                  <a:cubicBezTo>
                    <a:pt x="183" y="84"/>
                    <a:pt x="197" y="88"/>
                    <a:pt x="172" y="98"/>
                  </a:cubicBezTo>
                  <a:cubicBezTo>
                    <a:pt x="147" y="108"/>
                    <a:pt x="75" y="152"/>
                    <a:pt x="65" y="161"/>
                  </a:cubicBezTo>
                  <a:cubicBezTo>
                    <a:pt x="55" y="170"/>
                    <a:pt x="26" y="169"/>
                    <a:pt x="21" y="171"/>
                  </a:cubicBezTo>
                  <a:cubicBezTo>
                    <a:pt x="15" y="173"/>
                    <a:pt x="0" y="170"/>
                    <a:pt x="10" y="198"/>
                  </a:cubicBezTo>
                  <a:cubicBezTo>
                    <a:pt x="24" y="238"/>
                    <a:pt x="26" y="227"/>
                    <a:pt x="3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" name="ïs1îḋè"/>
            <p:cNvSpPr/>
            <p:nvPr/>
          </p:nvSpPr>
          <p:spPr bwMode="auto">
            <a:xfrm>
              <a:off x="7263066" y="4780553"/>
              <a:ext cx="674688" cy="863600"/>
            </a:xfrm>
            <a:custGeom>
              <a:avLst/>
              <a:gdLst>
                <a:gd name="T0" fmla="*/ 258 w 366"/>
                <a:gd name="T1" fmla="*/ 136 h 468"/>
                <a:gd name="T2" fmla="*/ 270 w 366"/>
                <a:gd name="T3" fmla="*/ 115 h 468"/>
                <a:gd name="T4" fmla="*/ 287 w 366"/>
                <a:gd name="T5" fmla="*/ 153 h 468"/>
                <a:gd name="T6" fmla="*/ 200 w 366"/>
                <a:gd name="T7" fmla="*/ 103 h 468"/>
                <a:gd name="T8" fmla="*/ 227 w 366"/>
                <a:gd name="T9" fmla="*/ 122 h 468"/>
                <a:gd name="T10" fmla="*/ 225 w 366"/>
                <a:gd name="T11" fmla="*/ 167 h 468"/>
                <a:gd name="T12" fmla="*/ 215 w 366"/>
                <a:gd name="T13" fmla="*/ 201 h 468"/>
                <a:gd name="T14" fmla="*/ 197 w 366"/>
                <a:gd name="T15" fmla="*/ 167 h 468"/>
                <a:gd name="T16" fmla="*/ 204 w 366"/>
                <a:gd name="T17" fmla="*/ 133 h 468"/>
                <a:gd name="T18" fmla="*/ 200 w 366"/>
                <a:gd name="T19" fmla="*/ 103 h 468"/>
                <a:gd name="T20" fmla="*/ 271 w 366"/>
                <a:gd name="T21" fmla="*/ 175 h 468"/>
                <a:gd name="T22" fmla="*/ 286 w 366"/>
                <a:gd name="T23" fmla="*/ 190 h 468"/>
                <a:gd name="T24" fmla="*/ 146 w 366"/>
                <a:gd name="T25" fmla="*/ 109 h 468"/>
                <a:gd name="T26" fmla="*/ 87 w 366"/>
                <a:gd name="T27" fmla="*/ 173 h 468"/>
                <a:gd name="T28" fmla="*/ 7 w 366"/>
                <a:gd name="T29" fmla="*/ 236 h 468"/>
                <a:gd name="T30" fmla="*/ 111 w 366"/>
                <a:gd name="T31" fmla="*/ 239 h 468"/>
                <a:gd name="T32" fmla="*/ 108 w 366"/>
                <a:gd name="T33" fmla="*/ 279 h 468"/>
                <a:gd name="T34" fmla="*/ 110 w 366"/>
                <a:gd name="T35" fmla="*/ 332 h 468"/>
                <a:gd name="T36" fmla="*/ 139 w 366"/>
                <a:gd name="T37" fmla="*/ 316 h 468"/>
                <a:gd name="T38" fmla="*/ 159 w 366"/>
                <a:gd name="T39" fmla="*/ 326 h 468"/>
                <a:gd name="T40" fmla="*/ 189 w 366"/>
                <a:gd name="T41" fmla="*/ 330 h 468"/>
                <a:gd name="T42" fmla="*/ 217 w 366"/>
                <a:gd name="T43" fmla="*/ 281 h 468"/>
                <a:gd name="T44" fmla="*/ 284 w 366"/>
                <a:gd name="T45" fmla="*/ 237 h 468"/>
                <a:gd name="T46" fmla="*/ 287 w 366"/>
                <a:gd name="T47" fmla="*/ 396 h 468"/>
                <a:gd name="T48" fmla="*/ 284 w 366"/>
                <a:gd name="T49" fmla="*/ 461 h 468"/>
                <a:gd name="T50" fmla="*/ 319 w 366"/>
                <a:gd name="T51" fmla="*/ 393 h 468"/>
                <a:gd name="T52" fmla="*/ 327 w 366"/>
                <a:gd name="T53" fmla="*/ 227 h 468"/>
                <a:gd name="T54" fmla="*/ 363 w 366"/>
                <a:gd name="T55" fmla="*/ 202 h 468"/>
                <a:gd name="T56" fmla="*/ 324 w 366"/>
                <a:gd name="T57" fmla="*/ 162 h 468"/>
                <a:gd name="T58" fmla="*/ 330 w 366"/>
                <a:gd name="T59" fmla="*/ 85 h 468"/>
                <a:gd name="T60" fmla="*/ 324 w 366"/>
                <a:gd name="T61" fmla="*/ 23 h 468"/>
                <a:gd name="T62" fmla="*/ 275 w 366"/>
                <a:gd name="T63" fmla="*/ 29 h 468"/>
                <a:gd name="T64" fmla="*/ 286 w 366"/>
                <a:gd name="T65" fmla="*/ 69 h 468"/>
                <a:gd name="T66" fmla="*/ 253 w 366"/>
                <a:gd name="T67" fmla="*/ 65 h 468"/>
                <a:gd name="T68" fmla="*/ 212 w 366"/>
                <a:gd name="T69" fmla="*/ 52 h 468"/>
                <a:gd name="T70" fmla="*/ 115 w 366"/>
                <a:gd name="T71" fmla="*/ 68 h 468"/>
                <a:gd name="T72" fmla="*/ 30 w 366"/>
                <a:gd name="T73" fmla="*/ 163 h 468"/>
                <a:gd name="T74" fmla="*/ 96 w 366"/>
                <a:gd name="T75" fmla="*/ 1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468">
                  <a:moveTo>
                    <a:pt x="270" y="152"/>
                  </a:moveTo>
                  <a:cubicBezTo>
                    <a:pt x="270" y="152"/>
                    <a:pt x="273" y="146"/>
                    <a:pt x="258" y="136"/>
                  </a:cubicBezTo>
                  <a:cubicBezTo>
                    <a:pt x="242" y="126"/>
                    <a:pt x="247" y="126"/>
                    <a:pt x="254" y="122"/>
                  </a:cubicBezTo>
                  <a:cubicBezTo>
                    <a:pt x="261" y="119"/>
                    <a:pt x="262" y="114"/>
                    <a:pt x="270" y="115"/>
                  </a:cubicBezTo>
                  <a:cubicBezTo>
                    <a:pt x="279" y="116"/>
                    <a:pt x="285" y="112"/>
                    <a:pt x="287" y="120"/>
                  </a:cubicBezTo>
                  <a:cubicBezTo>
                    <a:pt x="289" y="128"/>
                    <a:pt x="291" y="151"/>
                    <a:pt x="287" y="153"/>
                  </a:cubicBezTo>
                  <a:cubicBezTo>
                    <a:pt x="284" y="155"/>
                    <a:pt x="271" y="153"/>
                    <a:pt x="270" y="152"/>
                  </a:cubicBezTo>
                  <a:close/>
                  <a:moveTo>
                    <a:pt x="200" y="103"/>
                  </a:moveTo>
                  <a:cubicBezTo>
                    <a:pt x="200" y="99"/>
                    <a:pt x="207" y="96"/>
                    <a:pt x="216" y="102"/>
                  </a:cubicBezTo>
                  <a:cubicBezTo>
                    <a:pt x="225" y="108"/>
                    <a:pt x="228" y="113"/>
                    <a:pt x="227" y="122"/>
                  </a:cubicBezTo>
                  <a:cubicBezTo>
                    <a:pt x="225" y="131"/>
                    <a:pt x="222" y="135"/>
                    <a:pt x="223" y="145"/>
                  </a:cubicBezTo>
                  <a:cubicBezTo>
                    <a:pt x="223" y="156"/>
                    <a:pt x="217" y="162"/>
                    <a:pt x="225" y="167"/>
                  </a:cubicBezTo>
                  <a:cubicBezTo>
                    <a:pt x="232" y="173"/>
                    <a:pt x="235" y="171"/>
                    <a:pt x="233" y="185"/>
                  </a:cubicBezTo>
                  <a:cubicBezTo>
                    <a:pt x="231" y="202"/>
                    <a:pt x="214" y="210"/>
                    <a:pt x="215" y="201"/>
                  </a:cubicBezTo>
                  <a:cubicBezTo>
                    <a:pt x="215" y="192"/>
                    <a:pt x="220" y="185"/>
                    <a:pt x="213" y="176"/>
                  </a:cubicBezTo>
                  <a:cubicBezTo>
                    <a:pt x="205" y="167"/>
                    <a:pt x="204" y="178"/>
                    <a:pt x="197" y="167"/>
                  </a:cubicBezTo>
                  <a:cubicBezTo>
                    <a:pt x="191" y="155"/>
                    <a:pt x="195" y="154"/>
                    <a:pt x="199" y="152"/>
                  </a:cubicBezTo>
                  <a:cubicBezTo>
                    <a:pt x="204" y="149"/>
                    <a:pt x="209" y="147"/>
                    <a:pt x="204" y="133"/>
                  </a:cubicBezTo>
                  <a:cubicBezTo>
                    <a:pt x="199" y="119"/>
                    <a:pt x="198" y="127"/>
                    <a:pt x="197" y="119"/>
                  </a:cubicBezTo>
                  <a:cubicBezTo>
                    <a:pt x="196" y="112"/>
                    <a:pt x="200" y="107"/>
                    <a:pt x="200" y="103"/>
                  </a:cubicBezTo>
                  <a:close/>
                  <a:moveTo>
                    <a:pt x="246" y="206"/>
                  </a:moveTo>
                  <a:cubicBezTo>
                    <a:pt x="243" y="205"/>
                    <a:pt x="264" y="181"/>
                    <a:pt x="271" y="175"/>
                  </a:cubicBezTo>
                  <a:cubicBezTo>
                    <a:pt x="277" y="170"/>
                    <a:pt x="289" y="166"/>
                    <a:pt x="288" y="173"/>
                  </a:cubicBezTo>
                  <a:cubicBezTo>
                    <a:pt x="287" y="180"/>
                    <a:pt x="291" y="185"/>
                    <a:pt x="286" y="190"/>
                  </a:cubicBezTo>
                  <a:cubicBezTo>
                    <a:pt x="282" y="195"/>
                    <a:pt x="250" y="207"/>
                    <a:pt x="246" y="206"/>
                  </a:cubicBezTo>
                  <a:close/>
                  <a:moveTo>
                    <a:pt x="146" y="109"/>
                  </a:moveTo>
                  <a:cubicBezTo>
                    <a:pt x="146" y="114"/>
                    <a:pt x="141" y="124"/>
                    <a:pt x="134" y="134"/>
                  </a:cubicBezTo>
                  <a:cubicBezTo>
                    <a:pt x="127" y="144"/>
                    <a:pt x="103" y="162"/>
                    <a:pt x="87" y="173"/>
                  </a:cubicBezTo>
                  <a:cubicBezTo>
                    <a:pt x="70" y="183"/>
                    <a:pt x="23" y="206"/>
                    <a:pt x="16" y="212"/>
                  </a:cubicBezTo>
                  <a:cubicBezTo>
                    <a:pt x="10" y="218"/>
                    <a:pt x="0" y="213"/>
                    <a:pt x="7" y="236"/>
                  </a:cubicBezTo>
                  <a:cubicBezTo>
                    <a:pt x="13" y="258"/>
                    <a:pt x="24" y="253"/>
                    <a:pt x="55" y="252"/>
                  </a:cubicBezTo>
                  <a:cubicBezTo>
                    <a:pt x="85" y="250"/>
                    <a:pt x="106" y="237"/>
                    <a:pt x="111" y="239"/>
                  </a:cubicBezTo>
                  <a:cubicBezTo>
                    <a:pt x="116" y="242"/>
                    <a:pt x="119" y="251"/>
                    <a:pt x="119" y="259"/>
                  </a:cubicBezTo>
                  <a:cubicBezTo>
                    <a:pt x="120" y="266"/>
                    <a:pt x="116" y="270"/>
                    <a:pt x="108" y="279"/>
                  </a:cubicBezTo>
                  <a:cubicBezTo>
                    <a:pt x="100" y="288"/>
                    <a:pt x="100" y="303"/>
                    <a:pt x="100" y="311"/>
                  </a:cubicBezTo>
                  <a:cubicBezTo>
                    <a:pt x="101" y="318"/>
                    <a:pt x="104" y="325"/>
                    <a:pt x="110" y="332"/>
                  </a:cubicBezTo>
                  <a:cubicBezTo>
                    <a:pt x="117" y="338"/>
                    <a:pt x="119" y="333"/>
                    <a:pt x="127" y="333"/>
                  </a:cubicBezTo>
                  <a:cubicBezTo>
                    <a:pt x="134" y="332"/>
                    <a:pt x="138" y="323"/>
                    <a:pt x="139" y="316"/>
                  </a:cubicBezTo>
                  <a:cubicBezTo>
                    <a:pt x="140" y="308"/>
                    <a:pt x="148" y="313"/>
                    <a:pt x="155" y="314"/>
                  </a:cubicBezTo>
                  <a:cubicBezTo>
                    <a:pt x="161" y="316"/>
                    <a:pt x="158" y="318"/>
                    <a:pt x="159" y="326"/>
                  </a:cubicBezTo>
                  <a:cubicBezTo>
                    <a:pt x="159" y="334"/>
                    <a:pt x="159" y="336"/>
                    <a:pt x="168" y="339"/>
                  </a:cubicBezTo>
                  <a:cubicBezTo>
                    <a:pt x="177" y="343"/>
                    <a:pt x="178" y="342"/>
                    <a:pt x="189" y="330"/>
                  </a:cubicBezTo>
                  <a:cubicBezTo>
                    <a:pt x="199" y="319"/>
                    <a:pt x="187" y="291"/>
                    <a:pt x="193" y="292"/>
                  </a:cubicBezTo>
                  <a:cubicBezTo>
                    <a:pt x="198" y="293"/>
                    <a:pt x="209" y="289"/>
                    <a:pt x="217" y="281"/>
                  </a:cubicBezTo>
                  <a:cubicBezTo>
                    <a:pt x="225" y="273"/>
                    <a:pt x="232" y="272"/>
                    <a:pt x="243" y="263"/>
                  </a:cubicBezTo>
                  <a:cubicBezTo>
                    <a:pt x="253" y="254"/>
                    <a:pt x="278" y="233"/>
                    <a:pt x="284" y="237"/>
                  </a:cubicBezTo>
                  <a:cubicBezTo>
                    <a:pt x="290" y="240"/>
                    <a:pt x="285" y="282"/>
                    <a:pt x="286" y="321"/>
                  </a:cubicBezTo>
                  <a:cubicBezTo>
                    <a:pt x="288" y="361"/>
                    <a:pt x="286" y="379"/>
                    <a:pt x="287" y="396"/>
                  </a:cubicBezTo>
                  <a:cubicBezTo>
                    <a:pt x="289" y="413"/>
                    <a:pt x="278" y="425"/>
                    <a:pt x="278" y="434"/>
                  </a:cubicBezTo>
                  <a:cubicBezTo>
                    <a:pt x="277" y="443"/>
                    <a:pt x="278" y="454"/>
                    <a:pt x="284" y="461"/>
                  </a:cubicBezTo>
                  <a:cubicBezTo>
                    <a:pt x="291" y="468"/>
                    <a:pt x="296" y="458"/>
                    <a:pt x="305" y="449"/>
                  </a:cubicBezTo>
                  <a:cubicBezTo>
                    <a:pt x="314" y="440"/>
                    <a:pt x="315" y="424"/>
                    <a:pt x="319" y="393"/>
                  </a:cubicBezTo>
                  <a:cubicBezTo>
                    <a:pt x="323" y="362"/>
                    <a:pt x="318" y="269"/>
                    <a:pt x="320" y="252"/>
                  </a:cubicBezTo>
                  <a:cubicBezTo>
                    <a:pt x="321" y="236"/>
                    <a:pt x="323" y="232"/>
                    <a:pt x="327" y="227"/>
                  </a:cubicBezTo>
                  <a:cubicBezTo>
                    <a:pt x="332" y="222"/>
                    <a:pt x="332" y="212"/>
                    <a:pt x="340" y="211"/>
                  </a:cubicBezTo>
                  <a:cubicBezTo>
                    <a:pt x="349" y="210"/>
                    <a:pt x="360" y="212"/>
                    <a:pt x="363" y="202"/>
                  </a:cubicBezTo>
                  <a:cubicBezTo>
                    <a:pt x="366" y="192"/>
                    <a:pt x="364" y="182"/>
                    <a:pt x="358" y="177"/>
                  </a:cubicBezTo>
                  <a:cubicBezTo>
                    <a:pt x="352" y="172"/>
                    <a:pt x="326" y="167"/>
                    <a:pt x="324" y="162"/>
                  </a:cubicBezTo>
                  <a:cubicBezTo>
                    <a:pt x="322" y="158"/>
                    <a:pt x="323" y="119"/>
                    <a:pt x="322" y="108"/>
                  </a:cubicBezTo>
                  <a:cubicBezTo>
                    <a:pt x="322" y="96"/>
                    <a:pt x="324" y="98"/>
                    <a:pt x="330" y="85"/>
                  </a:cubicBezTo>
                  <a:cubicBezTo>
                    <a:pt x="336" y="73"/>
                    <a:pt x="333" y="65"/>
                    <a:pt x="334" y="48"/>
                  </a:cubicBezTo>
                  <a:cubicBezTo>
                    <a:pt x="334" y="32"/>
                    <a:pt x="334" y="33"/>
                    <a:pt x="324" y="23"/>
                  </a:cubicBezTo>
                  <a:cubicBezTo>
                    <a:pt x="315" y="14"/>
                    <a:pt x="306" y="6"/>
                    <a:pt x="292" y="3"/>
                  </a:cubicBezTo>
                  <a:cubicBezTo>
                    <a:pt x="278" y="0"/>
                    <a:pt x="274" y="12"/>
                    <a:pt x="275" y="29"/>
                  </a:cubicBezTo>
                  <a:cubicBezTo>
                    <a:pt x="275" y="47"/>
                    <a:pt x="278" y="37"/>
                    <a:pt x="282" y="43"/>
                  </a:cubicBezTo>
                  <a:cubicBezTo>
                    <a:pt x="286" y="49"/>
                    <a:pt x="285" y="62"/>
                    <a:pt x="286" y="69"/>
                  </a:cubicBezTo>
                  <a:cubicBezTo>
                    <a:pt x="287" y="76"/>
                    <a:pt x="283" y="77"/>
                    <a:pt x="274" y="77"/>
                  </a:cubicBezTo>
                  <a:cubicBezTo>
                    <a:pt x="265" y="78"/>
                    <a:pt x="268" y="69"/>
                    <a:pt x="253" y="65"/>
                  </a:cubicBezTo>
                  <a:cubicBezTo>
                    <a:pt x="238" y="60"/>
                    <a:pt x="225" y="74"/>
                    <a:pt x="218" y="72"/>
                  </a:cubicBezTo>
                  <a:cubicBezTo>
                    <a:pt x="212" y="71"/>
                    <a:pt x="215" y="68"/>
                    <a:pt x="212" y="52"/>
                  </a:cubicBezTo>
                  <a:cubicBezTo>
                    <a:pt x="209" y="36"/>
                    <a:pt x="191" y="26"/>
                    <a:pt x="177" y="26"/>
                  </a:cubicBezTo>
                  <a:cubicBezTo>
                    <a:pt x="164" y="26"/>
                    <a:pt x="135" y="52"/>
                    <a:pt x="115" y="68"/>
                  </a:cubicBezTo>
                  <a:cubicBezTo>
                    <a:pt x="96" y="84"/>
                    <a:pt x="55" y="129"/>
                    <a:pt x="47" y="139"/>
                  </a:cubicBezTo>
                  <a:cubicBezTo>
                    <a:pt x="39" y="149"/>
                    <a:pt x="30" y="156"/>
                    <a:pt x="30" y="163"/>
                  </a:cubicBezTo>
                  <a:cubicBezTo>
                    <a:pt x="30" y="170"/>
                    <a:pt x="28" y="170"/>
                    <a:pt x="39" y="172"/>
                  </a:cubicBezTo>
                  <a:cubicBezTo>
                    <a:pt x="49" y="174"/>
                    <a:pt x="64" y="154"/>
                    <a:pt x="96" y="132"/>
                  </a:cubicBezTo>
                  <a:cubicBezTo>
                    <a:pt x="128" y="110"/>
                    <a:pt x="147" y="103"/>
                    <a:pt x="14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" name="îš1ïdè"/>
            <p:cNvSpPr/>
            <p:nvPr/>
          </p:nvSpPr>
          <p:spPr bwMode="auto">
            <a:xfrm>
              <a:off x="5180266" y="4845640"/>
              <a:ext cx="635000" cy="660400"/>
            </a:xfrm>
            <a:custGeom>
              <a:avLst/>
              <a:gdLst>
                <a:gd name="T0" fmla="*/ 5 w 344"/>
                <a:gd name="T1" fmla="*/ 147 h 358"/>
                <a:gd name="T2" fmla="*/ 38 w 344"/>
                <a:gd name="T3" fmla="*/ 142 h 358"/>
                <a:gd name="T4" fmla="*/ 53 w 344"/>
                <a:gd name="T5" fmla="*/ 125 h 358"/>
                <a:gd name="T6" fmla="*/ 43 w 344"/>
                <a:gd name="T7" fmla="*/ 70 h 358"/>
                <a:gd name="T8" fmla="*/ 48 w 344"/>
                <a:gd name="T9" fmla="*/ 43 h 358"/>
                <a:gd name="T10" fmla="*/ 76 w 344"/>
                <a:gd name="T11" fmla="*/ 45 h 358"/>
                <a:gd name="T12" fmla="*/ 122 w 344"/>
                <a:gd name="T13" fmla="*/ 89 h 358"/>
                <a:gd name="T14" fmla="*/ 122 w 344"/>
                <a:gd name="T15" fmla="*/ 185 h 358"/>
                <a:gd name="T16" fmla="*/ 141 w 344"/>
                <a:gd name="T17" fmla="*/ 192 h 358"/>
                <a:gd name="T18" fmla="*/ 231 w 344"/>
                <a:gd name="T19" fmla="*/ 135 h 358"/>
                <a:gd name="T20" fmla="*/ 241 w 344"/>
                <a:gd name="T21" fmla="*/ 87 h 358"/>
                <a:gd name="T22" fmla="*/ 234 w 344"/>
                <a:gd name="T23" fmla="*/ 48 h 358"/>
                <a:gd name="T24" fmla="*/ 263 w 344"/>
                <a:gd name="T25" fmla="*/ 17 h 358"/>
                <a:gd name="T26" fmla="*/ 298 w 344"/>
                <a:gd name="T27" fmla="*/ 76 h 358"/>
                <a:gd name="T28" fmla="*/ 292 w 344"/>
                <a:gd name="T29" fmla="*/ 111 h 358"/>
                <a:gd name="T30" fmla="*/ 317 w 344"/>
                <a:gd name="T31" fmla="*/ 138 h 358"/>
                <a:gd name="T32" fmla="*/ 292 w 344"/>
                <a:gd name="T33" fmla="*/ 181 h 358"/>
                <a:gd name="T34" fmla="*/ 270 w 344"/>
                <a:gd name="T35" fmla="*/ 217 h 358"/>
                <a:gd name="T36" fmla="*/ 276 w 344"/>
                <a:gd name="T37" fmla="*/ 252 h 358"/>
                <a:gd name="T38" fmla="*/ 334 w 344"/>
                <a:gd name="T39" fmla="*/ 270 h 358"/>
                <a:gd name="T40" fmla="*/ 333 w 344"/>
                <a:gd name="T41" fmla="*/ 304 h 358"/>
                <a:gd name="T42" fmla="*/ 226 w 344"/>
                <a:gd name="T43" fmla="*/ 338 h 358"/>
                <a:gd name="T44" fmla="*/ 166 w 344"/>
                <a:gd name="T45" fmla="*/ 352 h 358"/>
                <a:gd name="T46" fmla="*/ 191 w 344"/>
                <a:gd name="T47" fmla="*/ 319 h 358"/>
                <a:gd name="T48" fmla="*/ 228 w 344"/>
                <a:gd name="T49" fmla="*/ 287 h 358"/>
                <a:gd name="T50" fmla="*/ 231 w 344"/>
                <a:gd name="T51" fmla="*/ 223 h 358"/>
                <a:gd name="T52" fmla="*/ 194 w 344"/>
                <a:gd name="T53" fmla="*/ 194 h 358"/>
                <a:gd name="T54" fmla="*/ 152 w 344"/>
                <a:gd name="T55" fmla="*/ 228 h 358"/>
                <a:gd name="T56" fmla="*/ 55 w 344"/>
                <a:gd name="T57" fmla="*/ 337 h 358"/>
                <a:gd name="T58" fmla="*/ 21 w 344"/>
                <a:gd name="T59" fmla="*/ 316 h 358"/>
                <a:gd name="T60" fmla="*/ 30 w 344"/>
                <a:gd name="T61" fmla="*/ 260 h 358"/>
                <a:gd name="T62" fmla="*/ 53 w 344"/>
                <a:gd name="T63" fmla="*/ 228 h 358"/>
                <a:gd name="T64" fmla="*/ 37 w 344"/>
                <a:gd name="T65" fmla="*/ 201 h 358"/>
                <a:gd name="T66" fmla="*/ 1 w 344"/>
                <a:gd name="T67" fmla="*/ 170 h 358"/>
                <a:gd name="T68" fmla="*/ 5 w 344"/>
                <a:gd name="T69" fmla="*/ 1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4" h="358">
                  <a:moveTo>
                    <a:pt x="5" y="147"/>
                  </a:moveTo>
                  <a:cubicBezTo>
                    <a:pt x="6" y="143"/>
                    <a:pt x="22" y="140"/>
                    <a:pt x="38" y="142"/>
                  </a:cubicBezTo>
                  <a:cubicBezTo>
                    <a:pt x="54" y="144"/>
                    <a:pt x="53" y="137"/>
                    <a:pt x="53" y="125"/>
                  </a:cubicBezTo>
                  <a:cubicBezTo>
                    <a:pt x="53" y="112"/>
                    <a:pt x="60" y="89"/>
                    <a:pt x="43" y="70"/>
                  </a:cubicBezTo>
                  <a:cubicBezTo>
                    <a:pt x="25" y="52"/>
                    <a:pt x="48" y="43"/>
                    <a:pt x="48" y="43"/>
                  </a:cubicBezTo>
                  <a:cubicBezTo>
                    <a:pt x="48" y="43"/>
                    <a:pt x="55" y="32"/>
                    <a:pt x="76" y="45"/>
                  </a:cubicBezTo>
                  <a:cubicBezTo>
                    <a:pt x="97" y="58"/>
                    <a:pt x="115" y="74"/>
                    <a:pt x="122" y="89"/>
                  </a:cubicBezTo>
                  <a:cubicBezTo>
                    <a:pt x="129" y="104"/>
                    <a:pt x="118" y="174"/>
                    <a:pt x="122" y="185"/>
                  </a:cubicBezTo>
                  <a:cubicBezTo>
                    <a:pt x="125" y="195"/>
                    <a:pt x="130" y="200"/>
                    <a:pt x="141" y="192"/>
                  </a:cubicBezTo>
                  <a:cubicBezTo>
                    <a:pt x="153" y="183"/>
                    <a:pt x="214" y="138"/>
                    <a:pt x="231" y="135"/>
                  </a:cubicBezTo>
                  <a:cubicBezTo>
                    <a:pt x="249" y="132"/>
                    <a:pt x="241" y="103"/>
                    <a:pt x="241" y="87"/>
                  </a:cubicBezTo>
                  <a:cubicBezTo>
                    <a:pt x="242" y="70"/>
                    <a:pt x="234" y="59"/>
                    <a:pt x="234" y="48"/>
                  </a:cubicBezTo>
                  <a:cubicBezTo>
                    <a:pt x="234" y="36"/>
                    <a:pt x="247" y="0"/>
                    <a:pt x="263" y="17"/>
                  </a:cubicBezTo>
                  <a:cubicBezTo>
                    <a:pt x="279" y="35"/>
                    <a:pt x="303" y="58"/>
                    <a:pt x="298" y="76"/>
                  </a:cubicBezTo>
                  <a:cubicBezTo>
                    <a:pt x="294" y="95"/>
                    <a:pt x="283" y="92"/>
                    <a:pt x="292" y="111"/>
                  </a:cubicBezTo>
                  <a:cubicBezTo>
                    <a:pt x="301" y="129"/>
                    <a:pt x="320" y="117"/>
                    <a:pt x="317" y="138"/>
                  </a:cubicBezTo>
                  <a:cubicBezTo>
                    <a:pt x="315" y="160"/>
                    <a:pt x="321" y="149"/>
                    <a:pt x="292" y="181"/>
                  </a:cubicBezTo>
                  <a:cubicBezTo>
                    <a:pt x="268" y="209"/>
                    <a:pt x="270" y="208"/>
                    <a:pt x="270" y="217"/>
                  </a:cubicBezTo>
                  <a:cubicBezTo>
                    <a:pt x="270" y="226"/>
                    <a:pt x="266" y="249"/>
                    <a:pt x="276" y="252"/>
                  </a:cubicBezTo>
                  <a:cubicBezTo>
                    <a:pt x="287" y="254"/>
                    <a:pt x="325" y="250"/>
                    <a:pt x="334" y="270"/>
                  </a:cubicBezTo>
                  <a:cubicBezTo>
                    <a:pt x="344" y="290"/>
                    <a:pt x="344" y="295"/>
                    <a:pt x="333" y="304"/>
                  </a:cubicBezTo>
                  <a:cubicBezTo>
                    <a:pt x="321" y="312"/>
                    <a:pt x="288" y="320"/>
                    <a:pt x="226" y="338"/>
                  </a:cubicBezTo>
                  <a:cubicBezTo>
                    <a:pt x="180" y="351"/>
                    <a:pt x="168" y="358"/>
                    <a:pt x="166" y="352"/>
                  </a:cubicBezTo>
                  <a:cubicBezTo>
                    <a:pt x="164" y="346"/>
                    <a:pt x="175" y="331"/>
                    <a:pt x="191" y="319"/>
                  </a:cubicBezTo>
                  <a:cubicBezTo>
                    <a:pt x="207" y="307"/>
                    <a:pt x="224" y="304"/>
                    <a:pt x="228" y="287"/>
                  </a:cubicBezTo>
                  <a:cubicBezTo>
                    <a:pt x="232" y="270"/>
                    <a:pt x="235" y="234"/>
                    <a:pt x="231" y="223"/>
                  </a:cubicBezTo>
                  <a:cubicBezTo>
                    <a:pt x="227" y="212"/>
                    <a:pt x="213" y="188"/>
                    <a:pt x="194" y="194"/>
                  </a:cubicBezTo>
                  <a:cubicBezTo>
                    <a:pt x="176" y="200"/>
                    <a:pt x="166" y="210"/>
                    <a:pt x="152" y="228"/>
                  </a:cubicBezTo>
                  <a:cubicBezTo>
                    <a:pt x="138" y="247"/>
                    <a:pt x="66" y="336"/>
                    <a:pt x="55" y="337"/>
                  </a:cubicBezTo>
                  <a:cubicBezTo>
                    <a:pt x="45" y="338"/>
                    <a:pt x="22" y="340"/>
                    <a:pt x="21" y="316"/>
                  </a:cubicBezTo>
                  <a:cubicBezTo>
                    <a:pt x="20" y="292"/>
                    <a:pt x="16" y="285"/>
                    <a:pt x="30" y="260"/>
                  </a:cubicBezTo>
                  <a:cubicBezTo>
                    <a:pt x="44" y="234"/>
                    <a:pt x="53" y="241"/>
                    <a:pt x="53" y="228"/>
                  </a:cubicBezTo>
                  <a:cubicBezTo>
                    <a:pt x="53" y="216"/>
                    <a:pt x="47" y="207"/>
                    <a:pt x="37" y="201"/>
                  </a:cubicBezTo>
                  <a:cubicBezTo>
                    <a:pt x="27" y="195"/>
                    <a:pt x="2" y="182"/>
                    <a:pt x="1" y="170"/>
                  </a:cubicBezTo>
                  <a:cubicBezTo>
                    <a:pt x="0" y="157"/>
                    <a:pt x="4" y="150"/>
                    <a:pt x="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" name="ï$líḋé"/>
            <p:cNvSpPr/>
            <p:nvPr/>
          </p:nvSpPr>
          <p:spPr bwMode="auto">
            <a:xfrm>
              <a:off x="55961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8" name="işḷíḓè"/>
            <p:cNvSpPr/>
            <p:nvPr/>
          </p:nvSpPr>
          <p:spPr bwMode="auto">
            <a:xfrm>
              <a:off x="55961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9" name="ïSḷîḋé"/>
            <p:cNvSpPr/>
            <p:nvPr/>
          </p:nvSpPr>
          <p:spPr bwMode="auto">
            <a:xfrm>
              <a:off x="5645403" y="5733053"/>
              <a:ext cx="136525" cy="149225"/>
            </a:xfrm>
            <a:custGeom>
              <a:avLst/>
              <a:gdLst>
                <a:gd name="T0" fmla="*/ 42 w 74"/>
                <a:gd name="T1" fmla="*/ 50 h 81"/>
                <a:gd name="T2" fmla="*/ 37 w 74"/>
                <a:gd name="T3" fmla="*/ 65 h 81"/>
                <a:gd name="T4" fmla="*/ 32 w 74"/>
                <a:gd name="T5" fmla="*/ 49 h 81"/>
                <a:gd name="T6" fmla="*/ 14 w 74"/>
                <a:gd name="T7" fmla="*/ 0 h 81"/>
                <a:gd name="T8" fmla="*/ 0 w 74"/>
                <a:gd name="T9" fmla="*/ 0 h 81"/>
                <a:gd name="T10" fmla="*/ 31 w 74"/>
                <a:gd name="T11" fmla="*/ 81 h 81"/>
                <a:gd name="T12" fmla="*/ 44 w 74"/>
                <a:gd name="T13" fmla="*/ 81 h 81"/>
                <a:gd name="T14" fmla="*/ 74 w 74"/>
                <a:gd name="T15" fmla="*/ 0 h 81"/>
                <a:gd name="T16" fmla="*/ 60 w 74"/>
                <a:gd name="T17" fmla="*/ 0 h 81"/>
                <a:gd name="T18" fmla="*/ 42 w 74"/>
                <a:gd name="T19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1">
                  <a:moveTo>
                    <a:pt x="42" y="50"/>
                  </a:moveTo>
                  <a:cubicBezTo>
                    <a:pt x="40" y="56"/>
                    <a:pt x="38" y="61"/>
                    <a:pt x="37" y="65"/>
                  </a:cubicBezTo>
                  <a:cubicBezTo>
                    <a:pt x="35" y="59"/>
                    <a:pt x="34" y="54"/>
                    <a:pt x="32" y="4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0" name="išḷiḓé"/>
            <p:cNvSpPr/>
            <p:nvPr/>
          </p:nvSpPr>
          <p:spPr bwMode="auto">
            <a:xfrm>
              <a:off x="579621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1" name="iṩľidè"/>
            <p:cNvSpPr/>
            <p:nvPr/>
          </p:nvSpPr>
          <p:spPr bwMode="auto">
            <a:xfrm>
              <a:off x="5964491" y="5729878"/>
              <a:ext cx="82550" cy="152400"/>
            </a:xfrm>
            <a:custGeom>
              <a:avLst/>
              <a:gdLst>
                <a:gd name="T0" fmla="*/ 22 w 45"/>
                <a:gd name="T1" fmla="*/ 3 h 83"/>
                <a:gd name="T2" fmla="*/ 13 w 45"/>
                <a:gd name="T3" fmla="*/ 14 h 83"/>
                <a:gd name="T4" fmla="*/ 13 w 45"/>
                <a:gd name="T5" fmla="*/ 2 h 83"/>
                <a:gd name="T6" fmla="*/ 0 w 45"/>
                <a:gd name="T7" fmla="*/ 2 h 83"/>
                <a:gd name="T8" fmla="*/ 0 w 45"/>
                <a:gd name="T9" fmla="*/ 83 h 83"/>
                <a:gd name="T10" fmla="*/ 14 w 45"/>
                <a:gd name="T11" fmla="*/ 83 h 83"/>
                <a:gd name="T12" fmla="*/ 14 w 45"/>
                <a:gd name="T13" fmla="*/ 41 h 83"/>
                <a:gd name="T14" fmla="*/ 17 w 45"/>
                <a:gd name="T15" fmla="*/ 25 h 83"/>
                <a:gd name="T16" fmla="*/ 22 w 45"/>
                <a:gd name="T17" fmla="*/ 17 h 83"/>
                <a:gd name="T18" fmla="*/ 30 w 45"/>
                <a:gd name="T19" fmla="*/ 14 h 83"/>
                <a:gd name="T20" fmla="*/ 40 w 45"/>
                <a:gd name="T21" fmla="*/ 17 h 83"/>
                <a:gd name="T22" fmla="*/ 45 w 45"/>
                <a:gd name="T23" fmla="*/ 5 h 83"/>
                <a:gd name="T24" fmla="*/ 30 w 45"/>
                <a:gd name="T25" fmla="*/ 0 h 83"/>
                <a:gd name="T26" fmla="*/ 22 w 45"/>
                <a:gd name="T2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83">
                  <a:moveTo>
                    <a:pt x="22" y="3"/>
                  </a:moveTo>
                  <a:cubicBezTo>
                    <a:pt x="19" y="5"/>
                    <a:pt x="16" y="9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5"/>
                    <a:pt x="15" y="30"/>
                    <a:pt x="17" y="25"/>
                  </a:cubicBezTo>
                  <a:cubicBezTo>
                    <a:pt x="18" y="21"/>
                    <a:pt x="19" y="19"/>
                    <a:pt x="22" y="17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3" y="14"/>
                    <a:pt x="37" y="15"/>
                    <a:pt x="40" y="1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2"/>
                    <a:pt x="35" y="0"/>
                    <a:pt x="30" y="0"/>
                  </a:cubicBezTo>
                  <a:cubicBezTo>
                    <a:pt x="27" y="0"/>
                    <a:pt x="24" y="1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2" name="îṡļiḑe"/>
            <p:cNvSpPr/>
            <p:nvPr/>
          </p:nvSpPr>
          <p:spPr bwMode="auto">
            <a:xfrm>
              <a:off x="6050216" y="5729878"/>
              <a:ext cx="125413" cy="157163"/>
            </a:xfrm>
            <a:custGeom>
              <a:avLst/>
              <a:gdLst>
                <a:gd name="T0" fmla="*/ 55 w 68"/>
                <a:gd name="T1" fmla="*/ 40 h 85"/>
                <a:gd name="T2" fmla="*/ 35 w 68"/>
                <a:gd name="T3" fmla="*/ 34 h 85"/>
                <a:gd name="T4" fmla="*/ 23 w 68"/>
                <a:gd name="T5" fmla="*/ 31 h 85"/>
                <a:gd name="T6" fmla="*/ 18 w 68"/>
                <a:gd name="T7" fmla="*/ 27 h 85"/>
                <a:gd name="T8" fmla="*/ 16 w 68"/>
                <a:gd name="T9" fmla="*/ 22 h 85"/>
                <a:gd name="T10" fmla="*/ 20 w 68"/>
                <a:gd name="T11" fmla="*/ 15 h 85"/>
                <a:gd name="T12" fmla="*/ 34 w 68"/>
                <a:gd name="T13" fmla="*/ 12 h 85"/>
                <a:gd name="T14" fmla="*/ 46 w 68"/>
                <a:gd name="T15" fmla="*/ 15 h 85"/>
                <a:gd name="T16" fmla="*/ 51 w 68"/>
                <a:gd name="T17" fmla="*/ 25 h 85"/>
                <a:gd name="T18" fmla="*/ 65 w 68"/>
                <a:gd name="T19" fmla="*/ 23 h 85"/>
                <a:gd name="T20" fmla="*/ 60 w 68"/>
                <a:gd name="T21" fmla="*/ 10 h 85"/>
                <a:gd name="T22" fmla="*/ 49 w 68"/>
                <a:gd name="T23" fmla="*/ 3 h 85"/>
                <a:gd name="T24" fmla="*/ 33 w 68"/>
                <a:gd name="T25" fmla="*/ 0 h 85"/>
                <a:gd name="T26" fmla="*/ 21 w 68"/>
                <a:gd name="T27" fmla="*/ 2 h 85"/>
                <a:gd name="T28" fmla="*/ 12 w 68"/>
                <a:gd name="T29" fmla="*/ 6 h 85"/>
                <a:gd name="T30" fmla="*/ 5 w 68"/>
                <a:gd name="T31" fmla="*/ 14 h 85"/>
                <a:gd name="T32" fmla="*/ 3 w 68"/>
                <a:gd name="T33" fmla="*/ 24 h 85"/>
                <a:gd name="T34" fmla="*/ 6 w 68"/>
                <a:gd name="T35" fmla="*/ 35 h 85"/>
                <a:gd name="T36" fmla="*/ 15 w 68"/>
                <a:gd name="T37" fmla="*/ 42 h 85"/>
                <a:gd name="T38" fmla="*/ 36 w 68"/>
                <a:gd name="T39" fmla="*/ 49 h 85"/>
                <a:gd name="T40" fmla="*/ 50 w 68"/>
                <a:gd name="T41" fmla="*/ 54 h 85"/>
                <a:gd name="T42" fmla="*/ 54 w 68"/>
                <a:gd name="T43" fmla="*/ 61 h 85"/>
                <a:gd name="T44" fmla="*/ 49 w 68"/>
                <a:gd name="T45" fmla="*/ 70 h 85"/>
                <a:gd name="T46" fmla="*/ 35 w 68"/>
                <a:gd name="T47" fmla="*/ 74 h 85"/>
                <a:gd name="T48" fmla="*/ 20 w 68"/>
                <a:gd name="T49" fmla="*/ 69 h 85"/>
                <a:gd name="T50" fmla="*/ 14 w 68"/>
                <a:gd name="T51" fmla="*/ 57 h 85"/>
                <a:gd name="T52" fmla="*/ 0 w 68"/>
                <a:gd name="T53" fmla="*/ 59 h 85"/>
                <a:gd name="T54" fmla="*/ 11 w 68"/>
                <a:gd name="T55" fmla="*/ 79 h 85"/>
                <a:gd name="T56" fmla="*/ 35 w 68"/>
                <a:gd name="T57" fmla="*/ 85 h 85"/>
                <a:gd name="T58" fmla="*/ 52 w 68"/>
                <a:gd name="T59" fmla="*/ 82 h 85"/>
                <a:gd name="T60" fmla="*/ 64 w 68"/>
                <a:gd name="T61" fmla="*/ 72 h 85"/>
                <a:gd name="T62" fmla="*/ 68 w 68"/>
                <a:gd name="T63" fmla="*/ 59 h 85"/>
                <a:gd name="T64" fmla="*/ 65 w 68"/>
                <a:gd name="T65" fmla="*/ 48 h 85"/>
                <a:gd name="T66" fmla="*/ 55 w 68"/>
                <a:gd name="T67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85">
                  <a:moveTo>
                    <a:pt x="55" y="40"/>
                  </a:moveTo>
                  <a:cubicBezTo>
                    <a:pt x="52" y="39"/>
                    <a:pt x="45" y="37"/>
                    <a:pt x="35" y="34"/>
                  </a:cubicBezTo>
                  <a:cubicBezTo>
                    <a:pt x="28" y="32"/>
                    <a:pt x="24" y="31"/>
                    <a:pt x="23" y="31"/>
                  </a:cubicBezTo>
                  <a:cubicBezTo>
                    <a:pt x="20" y="30"/>
                    <a:pt x="19" y="28"/>
                    <a:pt x="18" y="27"/>
                  </a:cubicBezTo>
                  <a:cubicBezTo>
                    <a:pt x="16" y="25"/>
                    <a:pt x="16" y="24"/>
                    <a:pt x="16" y="22"/>
                  </a:cubicBezTo>
                  <a:cubicBezTo>
                    <a:pt x="16" y="19"/>
                    <a:pt x="17" y="17"/>
                    <a:pt x="20" y="15"/>
                  </a:cubicBezTo>
                  <a:cubicBezTo>
                    <a:pt x="23" y="13"/>
                    <a:pt x="27" y="12"/>
                    <a:pt x="34" y="12"/>
                  </a:cubicBezTo>
                  <a:cubicBezTo>
                    <a:pt x="39" y="12"/>
                    <a:pt x="43" y="13"/>
                    <a:pt x="46" y="15"/>
                  </a:cubicBezTo>
                  <a:cubicBezTo>
                    <a:pt x="49" y="17"/>
                    <a:pt x="51" y="21"/>
                    <a:pt x="51" y="25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18"/>
                    <a:pt x="62" y="14"/>
                    <a:pt x="60" y="10"/>
                  </a:cubicBezTo>
                  <a:cubicBezTo>
                    <a:pt x="58" y="7"/>
                    <a:pt x="54" y="5"/>
                    <a:pt x="49" y="3"/>
                  </a:cubicBezTo>
                  <a:cubicBezTo>
                    <a:pt x="44" y="1"/>
                    <a:pt x="39" y="0"/>
                    <a:pt x="33" y="0"/>
                  </a:cubicBezTo>
                  <a:cubicBezTo>
                    <a:pt x="28" y="0"/>
                    <a:pt x="24" y="1"/>
                    <a:pt x="21" y="2"/>
                  </a:cubicBezTo>
                  <a:cubicBezTo>
                    <a:pt x="17" y="3"/>
                    <a:pt x="14" y="4"/>
                    <a:pt x="12" y="6"/>
                  </a:cubicBezTo>
                  <a:cubicBezTo>
                    <a:pt x="9" y="8"/>
                    <a:pt x="7" y="10"/>
                    <a:pt x="5" y="14"/>
                  </a:cubicBezTo>
                  <a:cubicBezTo>
                    <a:pt x="3" y="17"/>
                    <a:pt x="3" y="20"/>
                    <a:pt x="3" y="24"/>
                  </a:cubicBezTo>
                  <a:cubicBezTo>
                    <a:pt x="3" y="28"/>
                    <a:pt x="4" y="31"/>
                    <a:pt x="6" y="35"/>
                  </a:cubicBezTo>
                  <a:cubicBezTo>
                    <a:pt x="8" y="38"/>
                    <a:pt x="11" y="40"/>
                    <a:pt x="15" y="42"/>
                  </a:cubicBezTo>
                  <a:cubicBezTo>
                    <a:pt x="18" y="44"/>
                    <a:pt x="25" y="46"/>
                    <a:pt x="36" y="49"/>
                  </a:cubicBezTo>
                  <a:cubicBezTo>
                    <a:pt x="43" y="51"/>
                    <a:pt x="48" y="52"/>
                    <a:pt x="50" y="54"/>
                  </a:cubicBezTo>
                  <a:cubicBezTo>
                    <a:pt x="52" y="55"/>
                    <a:pt x="54" y="58"/>
                    <a:pt x="54" y="61"/>
                  </a:cubicBezTo>
                  <a:cubicBezTo>
                    <a:pt x="54" y="64"/>
                    <a:pt x="52" y="67"/>
                    <a:pt x="49" y="70"/>
                  </a:cubicBezTo>
                  <a:cubicBezTo>
                    <a:pt x="46" y="73"/>
                    <a:pt x="41" y="74"/>
                    <a:pt x="35" y="74"/>
                  </a:cubicBezTo>
                  <a:cubicBezTo>
                    <a:pt x="29" y="74"/>
                    <a:pt x="24" y="72"/>
                    <a:pt x="20" y="69"/>
                  </a:cubicBezTo>
                  <a:cubicBezTo>
                    <a:pt x="17" y="67"/>
                    <a:pt x="15" y="62"/>
                    <a:pt x="14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" y="68"/>
                    <a:pt x="5" y="74"/>
                    <a:pt x="11" y="79"/>
                  </a:cubicBezTo>
                  <a:cubicBezTo>
                    <a:pt x="16" y="83"/>
                    <a:pt x="24" y="85"/>
                    <a:pt x="35" y="85"/>
                  </a:cubicBezTo>
                  <a:cubicBezTo>
                    <a:pt x="41" y="85"/>
                    <a:pt x="47" y="84"/>
                    <a:pt x="52" y="82"/>
                  </a:cubicBezTo>
                  <a:cubicBezTo>
                    <a:pt x="57" y="80"/>
                    <a:pt x="61" y="76"/>
                    <a:pt x="64" y="72"/>
                  </a:cubicBezTo>
                  <a:cubicBezTo>
                    <a:pt x="66" y="68"/>
                    <a:pt x="68" y="64"/>
                    <a:pt x="68" y="59"/>
                  </a:cubicBezTo>
                  <a:cubicBezTo>
                    <a:pt x="68" y="55"/>
                    <a:pt x="67" y="51"/>
                    <a:pt x="65" y="48"/>
                  </a:cubicBezTo>
                  <a:cubicBezTo>
                    <a:pt x="62" y="45"/>
                    <a:pt x="59" y="42"/>
                    <a:pt x="5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3" name="ïśļíḓe"/>
            <p:cNvSpPr/>
            <p:nvPr/>
          </p:nvSpPr>
          <p:spPr bwMode="auto">
            <a:xfrm>
              <a:off x="62057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4" name="îṡľîdè"/>
            <p:cNvSpPr/>
            <p:nvPr/>
          </p:nvSpPr>
          <p:spPr bwMode="auto">
            <a:xfrm>
              <a:off x="62057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5" name="îś1iḋê"/>
            <p:cNvSpPr/>
            <p:nvPr/>
          </p:nvSpPr>
          <p:spPr bwMode="auto">
            <a:xfrm>
              <a:off x="6255003" y="5680665"/>
              <a:ext cx="74613" cy="203200"/>
            </a:xfrm>
            <a:custGeom>
              <a:avLst/>
              <a:gdLst>
                <a:gd name="T0" fmla="*/ 32 w 40"/>
                <a:gd name="T1" fmla="*/ 98 h 110"/>
                <a:gd name="T2" fmla="*/ 27 w 40"/>
                <a:gd name="T3" fmla="*/ 97 h 110"/>
                <a:gd name="T4" fmla="*/ 25 w 40"/>
                <a:gd name="T5" fmla="*/ 94 h 110"/>
                <a:gd name="T6" fmla="*/ 24 w 40"/>
                <a:gd name="T7" fmla="*/ 86 h 110"/>
                <a:gd name="T8" fmla="*/ 24 w 40"/>
                <a:gd name="T9" fmla="*/ 39 h 110"/>
                <a:gd name="T10" fmla="*/ 38 w 40"/>
                <a:gd name="T11" fmla="*/ 39 h 110"/>
                <a:gd name="T12" fmla="*/ 38 w 40"/>
                <a:gd name="T13" fmla="*/ 28 h 110"/>
                <a:gd name="T14" fmla="*/ 24 w 40"/>
                <a:gd name="T15" fmla="*/ 28 h 110"/>
                <a:gd name="T16" fmla="*/ 24 w 40"/>
                <a:gd name="T17" fmla="*/ 0 h 110"/>
                <a:gd name="T18" fmla="*/ 11 w 40"/>
                <a:gd name="T19" fmla="*/ 8 h 110"/>
                <a:gd name="T20" fmla="*/ 11 w 40"/>
                <a:gd name="T21" fmla="*/ 28 h 110"/>
                <a:gd name="T22" fmla="*/ 0 w 40"/>
                <a:gd name="T23" fmla="*/ 28 h 110"/>
                <a:gd name="T24" fmla="*/ 0 w 40"/>
                <a:gd name="T25" fmla="*/ 39 h 110"/>
                <a:gd name="T26" fmla="*/ 11 w 40"/>
                <a:gd name="T27" fmla="*/ 39 h 110"/>
                <a:gd name="T28" fmla="*/ 11 w 40"/>
                <a:gd name="T29" fmla="*/ 86 h 110"/>
                <a:gd name="T30" fmla="*/ 12 w 40"/>
                <a:gd name="T31" fmla="*/ 102 h 110"/>
                <a:gd name="T32" fmla="*/ 18 w 40"/>
                <a:gd name="T33" fmla="*/ 108 h 110"/>
                <a:gd name="T34" fmla="*/ 30 w 40"/>
                <a:gd name="T35" fmla="*/ 110 h 110"/>
                <a:gd name="T36" fmla="*/ 40 w 40"/>
                <a:gd name="T37" fmla="*/ 109 h 110"/>
                <a:gd name="T38" fmla="*/ 38 w 40"/>
                <a:gd name="T39" fmla="*/ 97 h 110"/>
                <a:gd name="T40" fmla="*/ 32 w 40"/>
                <a:gd name="T41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10">
                  <a:moveTo>
                    <a:pt x="32" y="98"/>
                  </a:moveTo>
                  <a:cubicBezTo>
                    <a:pt x="30" y="98"/>
                    <a:pt x="28" y="97"/>
                    <a:pt x="27" y="97"/>
                  </a:cubicBezTo>
                  <a:cubicBezTo>
                    <a:pt x="26" y="96"/>
                    <a:pt x="25" y="95"/>
                    <a:pt x="25" y="94"/>
                  </a:cubicBezTo>
                  <a:cubicBezTo>
                    <a:pt x="24" y="93"/>
                    <a:pt x="24" y="90"/>
                    <a:pt x="24" y="8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94"/>
                    <a:pt x="11" y="99"/>
                    <a:pt x="12" y="102"/>
                  </a:cubicBezTo>
                  <a:cubicBezTo>
                    <a:pt x="13" y="104"/>
                    <a:pt x="15" y="106"/>
                    <a:pt x="18" y="108"/>
                  </a:cubicBezTo>
                  <a:cubicBezTo>
                    <a:pt x="21" y="110"/>
                    <a:pt x="25" y="110"/>
                    <a:pt x="30" y="110"/>
                  </a:cubicBezTo>
                  <a:cubicBezTo>
                    <a:pt x="33" y="110"/>
                    <a:pt x="36" y="110"/>
                    <a:pt x="40" y="109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6" y="97"/>
                    <a:pt x="34" y="98"/>
                    <a:pt x="3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6" name="išľîḋê"/>
            <p:cNvSpPr/>
            <p:nvPr/>
          </p:nvSpPr>
          <p:spPr bwMode="auto">
            <a:xfrm>
              <a:off x="6335966" y="5733053"/>
              <a:ext cx="136525" cy="211138"/>
            </a:xfrm>
            <a:custGeom>
              <a:avLst/>
              <a:gdLst>
                <a:gd name="T0" fmla="*/ 43 w 74"/>
                <a:gd name="T1" fmla="*/ 47 h 114"/>
                <a:gd name="T2" fmla="*/ 37 w 74"/>
                <a:gd name="T3" fmla="*/ 66 h 114"/>
                <a:gd name="T4" fmla="*/ 32 w 74"/>
                <a:gd name="T5" fmla="*/ 47 h 114"/>
                <a:gd name="T6" fmla="*/ 15 w 74"/>
                <a:gd name="T7" fmla="*/ 0 h 114"/>
                <a:gd name="T8" fmla="*/ 0 w 74"/>
                <a:gd name="T9" fmla="*/ 0 h 114"/>
                <a:gd name="T10" fmla="*/ 31 w 74"/>
                <a:gd name="T11" fmla="*/ 81 h 114"/>
                <a:gd name="T12" fmla="*/ 29 w 74"/>
                <a:gd name="T13" fmla="*/ 85 h 114"/>
                <a:gd name="T14" fmla="*/ 25 w 74"/>
                <a:gd name="T15" fmla="*/ 95 h 114"/>
                <a:gd name="T16" fmla="*/ 21 w 74"/>
                <a:gd name="T17" fmla="*/ 99 h 114"/>
                <a:gd name="T18" fmla="*/ 13 w 74"/>
                <a:gd name="T19" fmla="*/ 101 h 114"/>
                <a:gd name="T20" fmla="*/ 5 w 74"/>
                <a:gd name="T21" fmla="*/ 100 h 114"/>
                <a:gd name="T22" fmla="*/ 7 w 74"/>
                <a:gd name="T23" fmla="*/ 113 h 114"/>
                <a:gd name="T24" fmla="*/ 16 w 74"/>
                <a:gd name="T25" fmla="*/ 114 h 114"/>
                <a:gd name="T26" fmla="*/ 27 w 74"/>
                <a:gd name="T27" fmla="*/ 111 h 114"/>
                <a:gd name="T28" fmla="*/ 36 w 74"/>
                <a:gd name="T29" fmla="*/ 101 h 114"/>
                <a:gd name="T30" fmla="*/ 43 w 74"/>
                <a:gd name="T31" fmla="*/ 83 h 114"/>
                <a:gd name="T32" fmla="*/ 74 w 74"/>
                <a:gd name="T33" fmla="*/ 0 h 114"/>
                <a:gd name="T34" fmla="*/ 60 w 74"/>
                <a:gd name="T35" fmla="*/ 0 h 114"/>
                <a:gd name="T36" fmla="*/ 43 w 74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14">
                  <a:moveTo>
                    <a:pt x="43" y="47"/>
                  </a:moveTo>
                  <a:cubicBezTo>
                    <a:pt x="41" y="53"/>
                    <a:pt x="39" y="60"/>
                    <a:pt x="37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29" y="85"/>
                  </a:cubicBezTo>
                  <a:cubicBezTo>
                    <a:pt x="27" y="90"/>
                    <a:pt x="26" y="94"/>
                    <a:pt x="25" y="95"/>
                  </a:cubicBezTo>
                  <a:cubicBezTo>
                    <a:pt x="24" y="97"/>
                    <a:pt x="22" y="98"/>
                    <a:pt x="21" y="99"/>
                  </a:cubicBezTo>
                  <a:cubicBezTo>
                    <a:pt x="19" y="100"/>
                    <a:pt x="16" y="101"/>
                    <a:pt x="13" y="101"/>
                  </a:cubicBezTo>
                  <a:cubicBezTo>
                    <a:pt x="11" y="101"/>
                    <a:pt x="8" y="101"/>
                    <a:pt x="5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0" y="114"/>
                    <a:pt x="13" y="114"/>
                    <a:pt x="16" y="114"/>
                  </a:cubicBezTo>
                  <a:cubicBezTo>
                    <a:pt x="20" y="114"/>
                    <a:pt x="24" y="113"/>
                    <a:pt x="27" y="111"/>
                  </a:cubicBezTo>
                  <a:cubicBezTo>
                    <a:pt x="30" y="109"/>
                    <a:pt x="33" y="106"/>
                    <a:pt x="36" y="101"/>
                  </a:cubicBezTo>
                  <a:cubicBezTo>
                    <a:pt x="37" y="98"/>
                    <a:pt x="40" y="92"/>
                    <a:pt x="43" y="8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7" name="íSḷiḑè"/>
            <p:cNvSpPr/>
            <p:nvPr/>
          </p:nvSpPr>
          <p:spPr bwMode="auto">
            <a:xfrm>
              <a:off x="6564566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8" name="ïṣľïḑe"/>
            <p:cNvSpPr/>
            <p:nvPr/>
          </p:nvSpPr>
          <p:spPr bwMode="auto">
            <a:xfrm>
              <a:off x="6720141" y="5672728"/>
              <a:ext cx="85725" cy="209550"/>
            </a:xfrm>
            <a:custGeom>
              <a:avLst/>
              <a:gdLst>
                <a:gd name="T0" fmla="*/ 20 w 47"/>
                <a:gd name="T1" fmla="*/ 4 h 114"/>
                <a:gd name="T2" fmla="*/ 13 w 47"/>
                <a:gd name="T3" fmla="*/ 12 h 114"/>
                <a:gd name="T4" fmla="*/ 12 w 47"/>
                <a:gd name="T5" fmla="*/ 24 h 114"/>
                <a:gd name="T6" fmla="*/ 12 w 47"/>
                <a:gd name="T7" fmla="*/ 33 h 114"/>
                <a:gd name="T8" fmla="*/ 0 w 47"/>
                <a:gd name="T9" fmla="*/ 33 h 114"/>
                <a:gd name="T10" fmla="*/ 0 w 47"/>
                <a:gd name="T11" fmla="*/ 44 h 114"/>
                <a:gd name="T12" fmla="*/ 12 w 47"/>
                <a:gd name="T13" fmla="*/ 44 h 114"/>
                <a:gd name="T14" fmla="*/ 12 w 47"/>
                <a:gd name="T15" fmla="*/ 114 h 114"/>
                <a:gd name="T16" fmla="*/ 26 w 47"/>
                <a:gd name="T17" fmla="*/ 114 h 114"/>
                <a:gd name="T18" fmla="*/ 26 w 47"/>
                <a:gd name="T19" fmla="*/ 44 h 114"/>
                <a:gd name="T20" fmla="*/ 41 w 47"/>
                <a:gd name="T21" fmla="*/ 44 h 114"/>
                <a:gd name="T22" fmla="*/ 41 w 47"/>
                <a:gd name="T23" fmla="*/ 33 h 114"/>
                <a:gd name="T24" fmla="*/ 26 w 47"/>
                <a:gd name="T25" fmla="*/ 33 h 114"/>
                <a:gd name="T26" fmla="*/ 26 w 47"/>
                <a:gd name="T27" fmla="*/ 26 h 114"/>
                <a:gd name="T28" fmla="*/ 28 w 47"/>
                <a:gd name="T29" fmla="*/ 16 h 114"/>
                <a:gd name="T30" fmla="*/ 37 w 47"/>
                <a:gd name="T31" fmla="*/ 13 h 114"/>
                <a:gd name="T32" fmla="*/ 45 w 47"/>
                <a:gd name="T33" fmla="*/ 14 h 114"/>
                <a:gd name="T34" fmla="*/ 47 w 47"/>
                <a:gd name="T35" fmla="*/ 2 h 114"/>
                <a:gd name="T36" fmla="*/ 34 w 47"/>
                <a:gd name="T37" fmla="*/ 0 h 114"/>
                <a:gd name="T38" fmla="*/ 20 w 47"/>
                <a:gd name="T3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14">
                  <a:moveTo>
                    <a:pt x="20" y="4"/>
                  </a:moveTo>
                  <a:cubicBezTo>
                    <a:pt x="17" y="6"/>
                    <a:pt x="15" y="9"/>
                    <a:pt x="13" y="12"/>
                  </a:cubicBezTo>
                  <a:cubicBezTo>
                    <a:pt x="12" y="15"/>
                    <a:pt x="12" y="19"/>
                    <a:pt x="12" y="2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7" y="17"/>
                    <a:pt x="28" y="16"/>
                  </a:cubicBezTo>
                  <a:cubicBezTo>
                    <a:pt x="30" y="14"/>
                    <a:pt x="33" y="13"/>
                    <a:pt x="37" y="13"/>
                  </a:cubicBezTo>
                  <a:cubicBezTo>
                    <a:pt x="40" y="13"/>
                    <a:pt x="42" y="13"/>
                    <a:pt x="45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1"/>
                    <a:pt x="38" y="0"/>
                    <a:pt x="34" y="0"/>
                  </a:cubicBezTo>
                  <a:cubicBezTo>
                    <a:pt x="28" y="0"/>
                    <a:pt x="24" y="1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9" name="ïš1îḍè"/>
            <p:cNvSpPr/>
            <p:nvPr/>
          </p:nvSpPr>
          <p:spPr bwMode="auto">
            <a:xfrm>
              <a:off x="6890003" y="5672728"/>
              <a:ext cx="165100" cy="214313"/>
            </a:xfrm>
            <a:custGeom>
              <a:avLst/>
              <a:gdLst>
                <a:gd name="T0" fmla="*/ 71 w 90"/>
                <a:gd name="T1" fmla="*/ 55 h 116"/>
                <a:gd name="T2" fmla="*/ 46 w 90"/>
                <a:gd name="T3" fmla="*/ 48 h 116"/>
                <a:gd name="T4" fmla="*/ 23 w 90"/>
                <a:gd name="T5" fmla="*/ 40 h 116"/>
                <a:gd name="T6" fmla="*/ 19 w 90"/>
                <a:gd name="T7" fmla="*/ 30 h 116"/>
                <a:gd name="T8" fmla="*/ 25 w 90"/>
                <a:gd name="T9" fmla="*/ 18 h 116"/>
                <a:gd name="T10" fmla="*/ 45 w 90"/>
                <a:gd name="T11" fmla="*/ 13 h 116"/>
                <a:gd name="T12" fmla="*/ 64 w 90"/>
                <a:gd name="T13" fmla="*/ 19 h 116"/>
                <a:gd name="T14" fmla="*/ 72 w 90"/>
                <a:gd name="T15" fmla="*/ 35 h 116"/>
                <a:gd name="T16" fmla="*/ 86 w 90"/>
                <a:gd name="T17" fmla="*/ 34 h 116"/>
                <a:gd name="T18" fmla="*/ 81 w 90"/>
                <a:gd name="T19" fmla="*/ 16 h 116"/>
                <a:gd name="T20" fmla="*/ 66 w 90"/>
                <a:gd name="T21" fmla="*/ 4 h 116"/>
                <a:gd name="T22" fmla="*/ 44 w 90"/>
                <a:gd name="T23" fmla="*/ 0 h 116"/>
                <a:gd name="T24" fmla="*/ 24 w 90"/>
                <a:gd name="T25" fmla="*/ 4 h 116"/>
                <a:gd name="T26" fmla="*/ 10 w 90"/>
                <a:gd name="T27" fmla="*/ 15 h 116"/>
                <a:gd name="T28" fmla="*/ 5 w 90"/>
                <a:gd name="T29" fmla="*/ 31 h 116"/>
                <a:gd name="T30" fmla="*/ 9 w 90"/>
                <a:gd name="T31" fmla="*/ 45 h 116"/>
                <a:gd name="T32" fmla="*/ 21 w 90"/>
                <a:gd name="T33" fmla="*/ 56 h 116"/>
                <a:gd name="T34" fmla="*/ 42 w 90"/>
                <a:gd name="T35" fmla="*/ 63 h 116"/>
                <a:gd name="T36" fmla="*/ 62 w 90"/>
                <a:gd name="T37" fmla="*/ 68 h 116"/>
                <a:gd name="T38" fmla="*/ 72 w 90"/>
                <a:gd name="T39" fmla="*/ 75 h 116"/>
                <a:gd name="T40" fmla="*/ 75 w 90"/>
                <a:gd name="T41" fmla="*/ 84 h 116"/>
                <a:gd name="T42" fmla="*/ 72 w 90"/>
                <a:gd name="T43" fmla="*/ 93 h 116"/>
                <a:gd name="T44" fmla="*/ 63 w 90"/>
                <a:gd name="T45" fmla="*/ 100 h 116"/>
                <a:gd name="T46" fmla="*/ 48 w 90"/>
                <a:gd name="T47" fmla="*/ 103 h 116"/>
                <a:gd name="T48" fmla="*/ 30 w 90"/>
                <a:gd name="T49" fmla="*/ 100 h 116"/>
                <a:gd name="T50" fmla="*/ 19 w 90"/>
                <a:gd name="T51" fmla="*/ 91 h 116"/>
                <a:gd name="T52" fmla="*/ 14 w 90"/>
                <a:gd name="T53" fmla="*/ 77 h 116"/>
                <a:gd name="T54" fmla="*/ 0 w 90"/>
                <a:gd name="T55" fmla="*/ 78 h 116"/>
                <a:gd name="T56" fmla="*/ 7 w 90"/>
                <a:gd name="T57" fmla="*/ 98 h 116"/>
                <a:gd name="T58" fmla="*/ 23 w 90"/>
                <a:gd name="T59" fmla="*/ 112 h 116"/>
                <a:gd name="T60" fmla="*/ 48 w 90"/>
                <a:gd name="T61" fmla="*/ 116 h 116"/>
                <a:gd name="T62" fmla="*/ 70 w 90"/>
                <a:gd name="T63" fmla="*/ 112 h 116"/>
                <a:gd name="T64" fmla="*/ 85 w 90"/>
                <a:gd name="T65" fmla="*/ 100 h 116"/>
                <a:gd name="T66" fmla="*/ 90 w 90"/>
                <a:gd name="T67" fmla="*/ 83 h 116"/>
                <a:gd name="T68" fmla="*/ 85 w 90"/>
                <a:gd name="T69" fmla="*/ 67 h 116"/>
                <a:gd name="T70" fmla="*/ 71 w 90"/>
                <a:gd name="T71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6">
                  <a:moveTo>
                    <a:pt x="71" y="55"/>
                  </a:moveTo>
                  <a:cubicBezTo>
                    <a:pt x="66" y="53"/>
                    <a:pt x="58" y="51"/>
                    <a:pt x="46" y="48"/>
                  </a:cubicBezTo>
                  <a:cubicBezTo>
                    <a:pt x="34" y="45"/>
                    <a:pt x="26" y="43"/>
                    <a:pt x="23" y="40"/>
                  </a:cubicBezTo>
                  <a:cubicBezTo>
                    <a:pt x="21" y="38"/>
                    <a:pt x="19" y="34"/>
                    <a:pt x="19" y="30"/>
                  </a:cubicBezTo>
                  <a:cubicBezTo>
                    <a:pt x="19" y="26"/>
                    <a:pt x="21" y="22"/>
                    <a:pt x="25" y="18"/>
                  </a:cubicBezTo>
                  <a:cubicBezTo>
                    <a:pt x="29" y="15"/>
                    <a:pt x="36" y="13"/>
                    <a:pt x="45" y="13"/>
                  </a:cubicBezTo>
                  <a:cubicBezTo>
                    <a:pt x="53" y="13"/>
                    <a:pt x="60" y="15"/>
                    <a:pt x="64" y="19"/>
                  </a:cubicBezTo>
                  <a:cubicBezTo>
                    <a:pt x="69" y="22"/>
                    <a:pt x="71" y="28"/>
                    <a:pt x="72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27"/>
                    <a:pt x="84" y="21"/>
                    <a:pt x="81" y="16"/>
                  </a:cubicBezTo>
                  <a:cubicBezTo>
                    <a:pt x="77" y="11"/>
                    <a:pt x="73" y="7"/>
                    <a:pt x="66" y="4"/>
                  </a:cubicBezTo>
                  <a:cubicBezTo>
                    <a:pt x="60" y="2"/>
                    <a:pt x="53" y="0"/>
                    <a:pt x="44" y="0"/>
                  </a:cubicBezTo>
                  <a:cubicBezTo>
                    <a:pt x="37" y="0"/>
                    <a:pt x="30" y="1"/>
                    <a:pt x="24" y="4"/>
                  </a:cubicBezTo>
                  <a:cubicBezTo>
                    <a:pt x="17" y="7"/>
                    <a:pt x="13" y="10"/>
                    <a:pt x="10" y="15"/>
                  </a:cubicBezTo>
                  <a:cubicBezTo>
                    <a:pt x="6" y="20"/>
                    <a:pt x="5" y="25"/>
                    <a:pt x="5" y="31"/>
                  </a:cubicBezTo>
                  <a:cubicBezTo>
                    <a:pt x="5" y="36"/>
                    <a:pt x="6" y="41"/>
                    <a:pt x="9" y="45"/>
                  </a:cubicBezTo>
                  <a:cubicBezTo>
                    <a:pt x="11" y="49"/>
                    <a:pt x="15" y="53"/>
                    <a:pt x="21" y="56"/>
                  </a:cubicBezTo>
                  <a:cubicBezTo>
                    <a:pt x="25" y="58"/>
                    <a:pt x="32" y="60"/>
                    <a:pt x="42" y="63"/>
                  </a:cubicBezTo>
                  <a:cubicBezTo>
                    <a:pt x="53" y="65"/>
                    <a:pt x="59" y="67"/>
                    <a:pt x="62" y="68"/>
                  </a:cubicBezTo>
                  <a:cubicBezTo>
                    <a:pt x="67" y="70"/>
                    <a:pt x="70" y="72"/>
                    <a:pt x="72" y="75"/>
                  </a:cubicBezTo>
                  <a:cubicBezTo>
                    <a:pt x="74" y="77"/>
                    <a:pt x="75" y="80"/>
                    <a:pt x="75" y="84"/>
                  </a:cubicBezTo>
                  <a:cubicBezTo>
                    <a:pt x="75" y="87"/>
                    <a:pt x="74" y="91"/>
                    <a:pt x="72" y="93"/>
                  </a:cubicBezTo>
                  <a:cubicBezTo>
                    <a:pt x="70" y="96"/>
                    <a:pt x="67" y="99"/>
                    <a:pt x="63" y="100"/>
                  </a:cubicBezTo>
                  <a:cubicBezTo>
                    <a:pt x="58" y="102"/>
                    <a:pt x="53" y="103"/>
                    <a:pt x="48" y="103"/>
                  </a:cubicBezTo>
                  <a:cubicBezTo>
                    <a:pt x="41" y="103"/>
                    <a:pt x="35" y="102"/>
                    <a:pt x="30" y="100"/>
                  </a:cubicBezTo>
                  <a:cubicBezTo>
                    <a:pt x="25" y="97"/>
                    <a:pt x="22" y="94"/>
                    <a:pt x="19" y="91"/>
                  </a:cubicBezTo>
                  <a:cubicBezTo>
                    <a:pt x="17" y="87"/>
                    <a:pt x="15" y="83"/>
                    <a:pt x="14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6"/>
                    <a:pt x="3" y="93"/>
                    <a:pt x="7" y="98"/>
                  </a:cubicBezTo>
                  <a:cubicBezTo>
                    <a:pt x="11" y="104"/>
                    <a:pt x="16" y="109"/>
                    <a:pt x="23" y="112"/>
                  </a:cubicBezTo>
                  <a:cubicBezTo>
                    <a:pt x="30" y="115"/>
                    <a:pt x="38" y="116"/>
                    <a:pt x="48" y="116"/>
                  </a:cubicBezTo>
                  <a:cubicBezTo>
                    <a:pt x="56" y="116"/>
                    <a:pt x="64" y="115"/>
                    <a:pt x="70" y="112"/>
                  </a:cubicBezTo>
                  <a:cubicBezTo>
                    <a:pt x="76" y="109"/>
                    <a:pt x="81" y="105"/>
                    <a:pt x="85" y="100"/>
                  </a:cubicBezTo>
                  <a:cubicBezTo>
                    <a:pt x="88" y="94"/>
                    <a:pt x="90" y="89"/>
                    <a:pt x="90" y="83"/>
                  </a:cubicBezTo>
                  <a:cubicBezTo>
                    <a:pt x="90" y="77"/>
                    <a:pt x="88" y="71"/>
                    <a:pt x="85" y="67"/>
                  </a:cubicBezTo>
                  <a:cubicBezTo>
                    <a:pt x="82" y="62"/>
                    <a:pt x="77" y="58"/>
                    <a:pt x="7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0" name="iṥľïḍê"/>
            <p:cNvSpPr/>
            <p:nvPr/>
          </p:nvSpPr>
          <p:spPr bwMode="auto">
            <a:xfrm>
              <a:off x="7080503" y="5729878"/>
              <a:ext cx="131763" cy="157163"/>
            </a:xfrm>
            <a:custGeom>
              <a:avLst/>
              <a:gdLst>
                <a:gd name="T0" fmla="*/ 50 w 71"/>
                <a:gd name="T1" fmla="*/ 69 h 85"/>
                <a:gd name="T2" fmla="*/ 37 w 71"/>
                <a:gd name="T3" fmla="*/ 74 h 85"/>
                <a:gd name="T4" fmla="*/ 21 w 71"/>
                <a:gd name="T5" fmla="*/ 66 h 85"/>
                <a:gd name="T6" fmla="*/ 14 w 71"/>
                <a:gd name="T7" fmla="*/ 43 h 85"/>
                <a:gd name="T8" fmla="*/ 21 w 71"/>
                <a:gd name="T9" fmla="*/ 19 h 85"/>
                <a:gd name="T10" fmla="*/ 38 w 71"/>
                <a:gd name="T11" fmla="*/ 12 h 85"/>
                <a:gd name="T12" fmla="*/ 49 w 71"/>
                <a:gd name="T13" fmla="*/ 16 h 85"/>
                <a:gd name="T14" fmla="*/ 56 w 71"/>
                <a:gd name="T15" fmla="*/ 28 h 85"/>
                <a:gd name="T16" fmla="*/ 70 w 71"/>
                <a:gd name="T17" fmla="*/ 26 h 85"/>
                <a:gd name="T18" fmla="*/ 59 w 71"/>
                <a:gd name="T19" fmla="*/ 7 h 85"/>
                <a:gd name="T20" fmla="*/ 37 w 71"/>
                <a:gd name="T21" fmla="*/ 0 h 85"/>
                <a:gd name="T22" fmla="*/ 18 w 71"/>
                <a:gd name="T23" fmla="*/ 5 h 85"/>
                <a:gd name="T24" fmla="*/ 4 w 71"/>
                <a:gd name="T25" fmla="*/ 20 h 85"/>
                <a:gd name="T26" fmla="*/ 0 w 71"/>
                <a:gd name="T27" fmla="*/ 43 h 85"/>
                <a:gd name="T28" fmla="*/ 10 w 71"/>
                <a:gd name="T29" fmla="*/ 74 h 85"/>
                <a:gd name="T30" fmla="*/ 37 w 71"/>
                <a:gd name="T31" fmla="*/ 85 h 85"/>
                <a:gd name="T32" fmla="*/ 60 w 71"/>
                <a:gd name="T33" fmla="*/ 77 h 85"/>
                <a:gd name="T34" fmla="*/ 71 w 71"/>
                <a:gd name="T35" fmla="*/ 55 h 85"/>
                <a:gd name="T36" fmla="*/ 57 w 71"/>
                <a:gd name="T37" fmla="*/ 54 h 85"/>
                <a:gd name="T38" fmla="*/ 50 w 71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5">
                  <a:moveTo>
                    <a:pt x="50" y="69"/>
                  </a:moveTo>
                  <a:cubicBezTo>
                    <a:pt x="47" y="72"/>
                    <a:pt x="42" y="74"/>
                    <a:pt x="37" y="74"/>
                  </a:cubicBezTo>
                  <a:cubicBezTo>
                    <a:pt x="30" y="74"/>
                    <a:pt x="25" y="71"/>
                    <a:pt x="21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1" y="19"/>
                  </a:cubicBezTo>
                  <a:cubicBezTo>
                    <a:pt x="25" y="14"/>
                    <a:pt x="31" y="12"/>
                    <a:pt x="38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3" y="18"/>
                    <a:pt x="55" y="23"/>
                    <a:pt x="56" y="28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18"/>
                    <a:pt x="64" y="11"/>
                    <a:pt x="59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4" y="2"/>
                    <a:pt x="18" y="5"/>
                  </a:cubicBezTo>
                  <a:cubicBezTo>
                    <a:pt x="12" y="8"/>
                    <a:pt x="7" y="13"/>
                    <a:pt x="4" y="20"/>
                  </a:cubicBezTo>
                  <a:cubicBezTo>
                    <a:pt x="2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6" y="85"/>
                    <a:pt x="53" y="83"/>
                    <a:pt x="60" y="77"/>
                  </a:cubicBezTo>
                  <a:cubicBezTo>
                    <a:pt x="66" y="72"/>
                    <a:pt x="69" y="65"/>
                    <a:pt x="71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1" name="íṥ1ïdê"/>
            <p:cNvSpPr/>
            <p:nvPr/>
          </p:nvSpPr>
          <p:spPr bwMode="auto">
            <a:xfrm>
              <a:off x="72344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2" name="îṡ1îďé"/>
            <p:cNvSpPr/>
            <p:nvPr/>
          </p:nvSpPr>
          <p:spPr bwMode="auto">
            <a:xfrm>
              <a:off x="72344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3" name="íṩḷïḑé"/>
            <p:cNvSpPr/>
            <p:nvPr/>
          </p:nvSpPr>
          <p:spPr bwMode="auto">
            <a:xfrm>
              <a:off x="7290053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4" name="ïşḷiḋè"/>
            <p:cNvSpPr/>
            <p:nvPr/>
          </p:nvSpPr>
          <p:spPr bwMode="auto">
            <a:xfrm>
              <a:off x="7458328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1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3 w 66"/>
                <a:gd name="T15" fmla="*/ 83 h 83"/>
                <a:gd name="T16" fmla="*/ 13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0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1" y="3"/>
                  </a:cubicBezTo>
                  <a:cubicBezTo>
                    <a:pt x="47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7" y="16"/>
                    <a:pt x="49" y="19"/>
                    <a:pt x="50" y="21"/>
                  </a:cubicBezTo>
                  <a:cubicBezTo>
                    <a:pt x="51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5" y="23"/>
                    <a:pt x="65" y="20"/>
                  </a:cubicBezTo>
                  <a:cubicBezTo>
                    <a:pt x="64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5" name="îṩľiḍé"/>
            <p:cNvSpPr/>
            <p:nvPr/>
          </p:nvSpPr>
          <p:spPr bwMode="auto">
            <a:xfrm>
              <a:off x="7612316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18"/>
                    <a:pt x="64" y="11"/>
                    <a:pt x="58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6" name="íṡḷïďe"/>
            <p:cNvSpPr/>
            <p:nvPr/>
          </p:nvSpPr>
          <p:spPr bwMode="auto">
            <a:xfrm>
              <a:off x="775519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8 w 75"/>
                <a:gd name="T19" fmla="*/ 74 h 85"/>
                <a:gd name="T20" fmla="*/ 21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6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3" y="74"/>
                    <a:pt x="38" y="74"/>
                  </a:cubicBezTo>
                  <a:cubicBezTo>
                    <a:pt x="32" y="74"/>
                    <a:pt x="26" y="71"/>
                    <a:pt x="21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7" y="22"/>
                    <a:pt x="22" y="18"/>
                  </a:cubicBezTo>
                  <a:cubicBezTo>
                    <a:pt x="26" y="14"/>
                    <a:pt x="31" y="12"/>
                    <a:pt x="38" y="12"/>
                  </a:cubicBezTo>
                  <a:cubicBezTo>
                    <a:pt x="45" y="12"/>
                    <a:pt x="50" y="14"/>
                    <a:pt x="55" y="20"/>
                  </a:cubicBezTo>
                  <a:cubicBezTo>
                    <a:pt x="58" y="23"/>
                    <a:pt x="59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7" name="í$ľîde"/>
            <p:cNvSpPr/>
            <p:nvPr/>
          </p:nvSpPr>
          <p:spPr bwMode="auto">
            <a:xfrm>
              <a:off x="7994903" y="5729878"/>
              <a:ext cx="138113" cy="157163"/>
            </a:xfrm>
            <a:custGeom>
              <a:avLst/>
              <a:gdLst>
                <a:gd name="T0" fmla="*/ 71 w 75"/>
                <a:gd name="T1" fmla="*/ 49 h 85"/>
                <a:gd name="T2" fmla="*/ 71 w 75"/>
                <a:gd name="T3" fmla="*/ 31 h 85"/>
                <a:gd name="T4" fmla="*/ 70 w 75"/>
                <a:gd name="T5" fmla="*/ 18 h 85"/>
                <a:gd name="T6" fmla="*/ 66 w 75"/>
                <a:gd name="T7" fmla="*/ 9 h 85"/>
                <a:gd name="T8" fmla="*/ 56 w 75"/>
                <a:gd name="T9" fmla="*/ 3 h 85"/>
                <a:gd name="T10" fmla="*/ 39 w 75"/>
                <a:gd name="T11" fmla="*/ 0 h 85"/>
                <a:gd name="T12" fmla="*/ 21 w 75"/>
                <a:gd name="T13" fmla="*/ 3 h 85"/>
                <a:gd name="T14" fmla="*/ 9 w 75"/>
                <a:gd name="T15" fmla="*/ 11 h 85"/>
                <a:gd name="T16" fmla="*/ 3 w 75"/>
                <a:gd name="T17" fmla="*/ 25 h 85"/>
                <a:gd name="T18" fmla="*/ 16 w 75"/>
                <a:gd name="T19" fmla="*/ 27 h 85"/>
                <a:gd name="T20" fmla="*/ 23 w 75"/>
                <a:gd name="T21" fmla="*/ 15 h 85"/>
                <a:gd name="T22" fmla="*/ 37 w 75"/>
                <a:gd name="T23" fmla="*/ 12 h 85"/>
                <a:gd name="T24" fmla="*/ 53 w 75"/>
                <a:gd name="T25" fmla="*/ 16 h 85"/>
                <a:gd name="T26" fmla="*/ 57 w 75"/>
                <a:gd name="T27" fmla="*/ 28 h 85"/>
                <a:gd name="T28" fmla="*/ 57 w 75"/>
                <a:gd name="T29" fmla="*/ 32 h 85"/>
                <a:gd name="T30" fmla="*/ 32 w 75"/>
                <a:gd name="T31" fmla="*/ 36 h 85"/>
                <a:gd name="T32" fmla="*/ 20 w 75"/>
                <a:gd name="T33" fmla="*/ 39 h 85"/>
                <a:gd name="T34" fmla="*/ 10 w 75"/>
                <a:gd name="T35" fmla="*/ 43 h 85"/>
                <a:gd name="T36" fmla="*/ 3 w 75"/>
                <a:gd name="T37" fmla="*/ 51 h 85"/>
                <a:gd name="T38" fmla="*/ 0 w 75"/>
                <a:gd name="T39" fmla="*/ 62 h 85"/>
                <a:gd name="T40" fmla="*/ 7 w 75"/>
                <a:gd name="T41" fmla="*/ 79 h 85"/>
                <a:gd name="T42" fmla="*/ 28 w 75"/>
                <a:gd name="T43" fmla="*/ 85 h 85"/>
                <a:gd name="T44" fmla="*/ 43 w 75"/>
                <a:gd name="T45" fmla="*/ 82 h 85"/>
                <a:gd name="T46" fmla="*/ 58 w 75"/>
                <a:gd name="T47" fmla="*/ 73 h 85"/>
                <a:gd name="T48" fmla="*/ 61 w 75"/>
                <a:gd name="T49" fmla="*/ 83 h 85"/>
                <a:gd name="T50" fmla="*/ 75 w 75"/>
                <a:gd name="T51" fmla="*/ 83 h 85"/>
                <a:gd name="T52" fmla="*/ 72 w 75"/>
                <a:gd name="T53" fmla="*/ 74 h 85"/>
                <a:gd name="T54" fmla="*/ 71 w 75"/>
                <a:gd name="T55" fmla="*/ 49 h 85"/>
                <a:gd name="T56" fmla="*/ 57 w 75"/>
                <a:gd name="T57" fmla="*/ 48 h 85"/>
                <a:gd name="T58" fmla="*/ 55 w 75"/>
                <a:gd name="T59" fmla="*/ 61 h 85"/>
                <a:gd name="T60" fmla="*/ 46 w 75"/>
                <a:gd name="T61" fmla="*/ 71 h 85"/>
                <a:gd name="T62" fmla="*/ 31 w 75"/>
                <a:gd name="T63" fmla="*/ 74 h 85"/>
                <a:gd name="T64" fmla="*/ 19 w 75"/>
                <a:gd name="T65" fmla="*/ 71 h 85"/>
                <a:gd name="T66" fmla="*/ 15 w 75"/>
                <a:gd name="T67" fmla="*/ 62 h 85"/>
                <a:gd name="T68" fmla="*/ 17 w 75"/>
                <a:gd name="T69" fmla="*/ 55 h 85"/>
                <a:gd name="T70" fmla="*/ 22 w 75"/>
                <a:gd name="T71" fmla="*/ 50 h 85"/>
                <a:gd name="T72" fmla="*/ 34 w 75"/>
                <a:gd name="T73" fmla="*/ 48 h 85"/>
                <a:gd name="T74" fmla="*/ 57 w 75"/>
                <a:gd name="T75" fmla="*/ 43 h 85"/>
                <a:gd name="T76" fmla="*/ 57 w 75"/>
                <a:gd name="T77" fmla="*/ 4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85">
                  <a:moveTo>
                    <a:pt x="71" y="49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25"/>
                    <a:pt x="71" y="21"/>
                    <a:pt x="70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4" y="6"/>
                    <a:pt x="61" y="4"/>
                    <a:pt x="56" y="3"/>
                  </a:cubicBezTo>
                  <a:cubicBezTo>
                    <a:pt x="52" y="1"/>
                    <a:pt x="46" y="0"/>
                    <a:pt x="39" y="0"/>
                  </a:cubicBezTo>
                  <a:cubicBezTo>
                    <a:pt x="32" y="0"/>
                    <a:pt x="26" y="1"/>
                    <a:pt x="21" y="3"/>
                  </a:cubicBezTo>
                  <a:cubicBezTo>
                    <a:pt x="16" y="5"/>
                    <a:pt x="12" y="8"/>
                    <a:pt x="9" y="11"/>
                  </a:cubicBezTo>
                  <a:cubicBezTo>
                    <a:pt x="6" y="15"/>
                    <a:pt x="4" y="19"/>
                    <a:pt x="3" y="2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1"/>
                    <a:pt x="20" y="17"/>
                    <a:pt x="23" y="15"/>
                  </a:cubicBezTo>
                  <a:cubicBezTo>
                    <a:pt x="26" y="13"/>
                    <a:pt x="31" y="12"/>
                    <a:pt x="37" y="12"/>
                  </a:cubicBezTo>
                  <a:cubicBezTo>
                    <a:pt x="44" y="12"/>
                    <a:pt x="50" y="13"/>
                    <a:pt x="53" y="16"/>
                  </a:cubicBezTo>
                  <a:cubicBezTo>
                    <a:pt x="56" y="19"/>
                    <a:pt x="57" y="23"/>
                    <a:pt x="57" y="28"/>
                  </a:cubicBezTo>
                  <a:cubicBezTo>
                    <a:pt x="57" y="29"/>
                    <a:pt x="57" y="30"/>
                    <a:pt x="57" y="32"/>
                  </a:cubicBezTo>
                  <a:cubicBezTo>
                    <a:pt x="52" y="34"/>
                    <a:pt x="43" y="35"/>
                    <a:pt x="32" y="36"/>
                  </a:cubicBezTo>
                  <a:cubicBezTo>
                    <a:pt x="27" y="37"/>
                    <a:pt x="23" y="38"/>
                    <a:pt x="20" y="39"/>
                  </a:cubicBezTo>
                  <a:cubicBezTo>
                    <a:pt x="16" y="40"/>
                    <a:pt x="13" y="41"/>
                    <a:pt x="10" y="43"/>
                  </a:cubicBezTo>
                  <a:cubicBezTo>
                    <a:pt x="7" y="45"/>
                    <a:pt x="5" y="48"/>
                    <a:pt x="3" y="51"/>
                  </a:cubicBezTo>
                  <a:cubicBezTo>
                    <a:pt x="1" y="54"/>
                    <a:pt x="0" y="58"/>
                    <a:pt x="0" y="62"/>
                  </a:cubicBezTo>
                  <a:cubicBezTo>
                    <a:pt x="0" y="69"/>
                    <a:pt x="3" y="74"/>
                    <a:pt x="7" y="79"/>
                  </a:cubicBezTo>
                  <a:cubicBezTo>
                    <a:pt x="12" y="83"/>
                    <a:pt x="19" y="85"/>
                    <a:pt x="28" y="85"/>
                  </a:cubicBezTo>
                  <a:cubicBezTo>
                    <a:pt x="33" y="85"/>
                    <a:pt x="39" y="84"/>
                    <a:pt x="43" y="82"/>
                  </a:cubicBezTo>
                  <a:cubicBezTo>
                    <a:pt x="48" y="81"/>
                    <a:pt x="53" y="78"/>
                    <a:pt x="58" y="73"/>
                  </a:cubicBezTo>
                  <a:cubicBezTo>
                    <a:pt x="58" y="77"/>
                    <a:pt x="59" y="80"/>
                    <a:pt x="61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3" y="80"/>
                    <a:pt x="72" y="77"/>
                    <a:pt x="72" y="74"/>
                  </a:cubicBezTo>
                  <a:cubicBezTo>
                    <a:pt x="71" y="70"/>
                    <a:pt x="71" y="62"/>
                    <a:pt x="71" y="49"/>
                  </a:cubicBezTo>
                  <a:close/>
                  <a:moveTo>
                    <a:pt x="57" y="48"/>
                  </a:moveTo>
                  <a:cubicBezTo>
                    <a:pt x="57" y="54"/>
                    <a:pt x="56" y="58"/>
                    <a:pt x="55" y="61"/>
                  </a:cubicBezTo>
                  <a:cubicBezTo>
                    <a:pt x="53" y="65"/>
                    <a:pt x="50" y="69"/>
                    <a:pt x="46" y="71"/>
                  </a:cubicBezTo>
                  <a:cubicBezTo>
                    <a:pt x="41" y="73"/>
                    <a:pt x="37" y="74"/>
                    <a:pt x="31" y="74"/>
                  </a:cubicBezTo>
                  <a:cubicBezTo>
                    <a:pt x="26" y="74"/>
                    <a:pt x="22" y="73"/>
                    <a:pt x="19" y="71"/>
                  </a:cubicBezTo>
                  <a:cubicBezTo>
                    <a:pt x="16" y="68"/>
                    <a:pt x="15" y="65"/>
                    <a:pt x="15" y="62"/>
                  </a:cubicBezTo>
                  <a:cubicBezTo>
                    <a:pt x="15" y="59"/>
                    <a:pt x="16" y="57"/>
                    <a:pt x="17" y="55"/>
                  </a:cubicBezTo>
                  <a:cubicBezTo>
                    <a:pt x="18" y="53"/>
                    <a:pt x="20" y="52"/>
                    <a:pt x="22" y="50"/>
                  </a:cubicBezTo>
                  <a:cubicBezTo>
                    <a:pt x="25" y="49"/>
                    <a:pt x="29" y="49"/>
                    <a:pt x="34" y="48"/>
                  </a:cubicBezTo>
                  <a:cubicBezTo>
                    <a:pt x="44" y="46"/>
                    <a:pt x="52" y="45"/>
                    <a:pt x="57" y="43"/>
                  </a:cubicBezTo>
                  <a:lnTo>
                    <a:pt x="5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8" name="ï$ḻíḋê"/>
            <p:cNvSpPr/>
            <p:nvPr/>
          </p:nvSpPr>
          <p:spPr bwMode="auto">
            <a:xfrm>
              <a:off x="8164766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9" name="îśḻïďè"/>
            <p:cNvSpPr/>
            <p:nvPr/>
          </p:nvSpPr>
          <p:spPr bwMode="auto">
            <a:xfrm>
              <a:off x="8315578" y="5675903"/>
              <a:ext cx="131763" cy="211138"/>
            </a:xfrm>
            <a:custGeom>
              <a:avLst/>
              <a:gdLst>
                <a:gd name="T0" fmla="*/ 57 w 71"/>
                <a:gd name="T1" fmla="*/ 40 h 114"/>
                <a:gd name="T2" fmla="*/ 48 w 71"/>
                <a:gd name="T3" fmla="*/ 32 h 114"/>
                <a:gd name="T4" fmla="*/ 35 w 71"/>
                <a:gd name="T5" fmla="*/ 29 h 114"/>
                <a:gd name="T6" fmla="*/ 17 w 71"/>
                <a:gd name="T7" fmla="*/ 35 h 114"/>
                <a:gd name="T8" fmla="*/ 4 w 71"/>
                <a:gd name="T9" fmla="*/ 50 h 114"/>
                <a:gd name="T10" fmla="*/ 0 w 71"/>
                <a:gd name="T11" fmla="*/ 72 h 114"/>
                <a:gd name="T12" fmla="*/ 5 w 71"/>
                <a:gd name="T13" fmla="*/ 94 h 114"/>
                <a:gd name="T14" fmla="*/ 17 w 71"/>
                <a:gd name="T15" fmla="*/ 109 h 114"/>
                <a:gd name="T16" fmla="*/ 35 w 71"/>
                <a:gd name="T17" fmla="*/ 114 h 114"/>
                <a:gd name="T18" fmla="*/ 58 w 71"/>
                <a:gd name="T19" fmla="*/ 102 h 114"/>
                <a:gd name="T20" fmla="*/ 58 w 71"/>
                <a:gd name="T21" fmla="*/ 112 h 114"/>
                <a:gd name="T22" fmla="*/ 71 w 71"/>
                <a:gd name="T23" fmla="*/ 112 h 114"/>
                <a:gd name="T24" fmla="*/ 71 w 71"/>
                <a:gd name="T25" fmla="*/ 0 h 114"/>
                <a:gd name="T26" fmla="*/ 57 w 71"/>
                <a:gd name="T27" fmla="*/ 0 h 114"/>
                <a:gd name="T28" fmla="*/ 57 w 71"/>
                <a:gd name="T29" fmla="*/ 40 h 114"/>
                <a:gd name="T30" fmla="*/ 52 w 71"/>
                <a:gd name="T31" fmla="*/ 95 h 114"/>
                <a:gd name="T32" fmla="*/ 37 w 71"/>
                <a:gd name="T33" fmla="*/ 103 h 114"/>
                <a:gd name="T34" fmla="*/ 21 w 71"/>
                <a:gd name="T35" fmla="*/ 95 h 114"/>
                <a:gd name="T36" fmla="*/ 15 w 71"/>
                <a:gd name="T37" fmla="*/ 72 h 114"/>
                <a:gd name="T38" fmla="*/ 21 w 71"/>
                <a:gd name="T39" fmla="*/ 48 h 114"/>
                <a:gd name="T40" fmla="*/ 36 w 71"/>
                <a:gd name="T41" fmla="*/ 41 h 114"/>
                <a:gd name="T42" fmla="*/ 52 w 71"/>
                <a:gd name="T43" fmla="*/ 48 h 114"/>
                <a:gd name="T44" fmla="*/ 58 w 71"/>
                <a:gd name="T45" fmla="*/ 73 h 114"/>
                <a:gd name="T46" fmla="*/ 52 w 71"/>
                <a:gd name="T47" fmla="*/ 9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114">
                  <a:moveTo>
                    <a:pt x="57" y="40"/>
                  </a:moveTo>
                  <a:cubicBezTo>
                    <a:pt x="55" y="37"/>
                    <a:pt x="52" y="34"/>
                    <a:pt x="48" y="32"/>
                  </a:cubicBezTo>
                  <a:cubicBezTo>
                    <a:pt x="44" y="30"/>
                    <a:pt x="40" y="29"/>
                    <a:pt x="35" y="29"/>
                  </a:cubicBezTo>
                  <a:cubicBezTo>
                    <a:pt x="28" y="29"/>
                    <a:pt x="22" y="31"/>
                    <a:pt x="17" y="35"/>
                  </a:cubicBezTo>
                  <a:cubicBezTo>
                    <a:pt x="11" y="38"/>
                    <a:pt x="7" y="43"/>
                    <a:pt x="4" y="50"/>
                  </a:cubicBezTo>
                  <a:cubicBezTo>
                    <a:pt x="2" y="56"/>
                    <a:pt x="0" y="64"/>
                    <a:pt x="0" y="72"/>
                  </a:cubicBezTo>
                  <a:cubicBezTo>
                    <a:pt x="0" y="80"/>
                    <a:pt x="2" y="87"/>
                    <a:pt x="5" y="94"/>
                  </a:cubicBezTo>
                  <a:cubicBezTo>
                    <a:pt x="8" y="100"/>
                    <a:pt x="12" y="105"/>
                    <a:pt x="17" y="109"/>
                  </a:cubicBezTo>
                  <a:cubicBezTo>
                    <a:pt x="23" y="112"/>
                    <a:pt x="29" y="114"/>
                    <a:pt x="35" y="114"/>
                  </a:cubicBezTo>
                  <a:cubicBezTo>
                    <a:pt x="45" y="114"/>
                    <a:pt x="53" y="110"/>
                    <a:pt x="58" y="10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57" y="40"/>
                  </a:lnTo>
                  <a:close/>
                  <a:moveTo>
                    <a:pt x="52" y="95"/>
                  </a:moveTo>
                  <a:cubicBezTo>
                    <a:pt x="48" y="100"/>
                    <a:pt x="43" y="103"/>
                    <a:pt x="37" y="103"/>
                  </a:cubicBezTo>
                  <a:cubicBezTo>
                    <a:pt x="31" y="103"/>
                    <a:pt x="25" y="100"/>
                    <a:pt x="21" y="95"/>
                  </a:cubicBezTo>
                  <a:cubicBezTo>
                    <a:pt x="17" y="90"/>
                    <a:pt x="15" y="82"/>
                    <a:pt x="15" y="72"/>
                  </a:cubicBezTo>
                  <a:cubicBezTo>
                    <a:pt x="15" y="61"/>
                    <a:pt x="17" y="53"/>
                    <a:pt x="21" y="48"/>
                  </a:cubicBezTo>
                  <a:cubicBezTo>
                    <a:pt x="25" y="43"/>
                    <a:pt x="30" y="41"/>
                    <a:pt x="36" y="41"/>
                  </a:cubicBezTo>
                  <a:cubicBezTo>
                    <a:pt x="42" y="41"/>
                    <a:pt x="48" y="43"/>
                    <a:pt x="52" y="48"/>
                  </a:cubicBezTo>
                  <a:cubicBezTo>
                    <a:pt x="56" y="54"/>
                    <a:pt x="58" y="62"/>
                    <a:pt x="58" y="73"/>
                  </a:cubicBezTo>
                  <a:cubicBezTo>
                    <a:pt x="58" y="83"/>
                    <a:pt x="56" y="91"/>
                    <a:pt x="5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0" name="iṡľîdé"/>
            <p:cNvSpPr/>
            <p:nvPr/>
          </p:nvSpPr>
          <p:spPr bwMode="auto">
            <a:xfrm>
              <a:off x="8550528" y="5675903"/>
              <a:ext cx="163513" cy="206375"/>
            </a:xfrm>
            <a:custGeom>
              <a:avLst/>
              <a:gdLst>
                <a:gd name="T0" fmla="*/ 103 w 103"/>
                <a:gd name="T1" fmla="*/ 0 h 130"/>
                <a:gd name="T2" fmla="*/ 0 w 103"/>
                <a:gd name="T3" fmla="*/ 0 h 130"/>
                <a:gd name="T4" fmla="*/ 0 w 103"/>
                <a:gd name="T5" fmla="*/ 15 h 130"/>
                <a:gd name="T6" fmla="*/ 43 w 103"/>
                <a:gd name="T7" fmla="*/ 15 h 130"/>
                <a:gd name="T8" fmla="*/ 43 w 103"/>
                <a:gd name="T9" fmla="*/ 130 h 130"/>
                <a:gd name="T10" fmla="*/ 59 w 103"/>
                <a:gd name="T11" fmla="*/ 130 h 130"/>
                <a:gd name="T12" fmla="*/ 59 w 103"/>
                <a:gd name="T13" fmla="*/ 15 h 130"/>
                <a:gd name="T14" fmla="*/ 103 w 103"/>
                <a:gd name="T15" fmla="*/ 15 h 130"/>
                <a:gd name="T16" fmla="*/ 103 w 103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0">
                  <a:moveTo>
                    <a:pt x="10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43" y="15"/>
                  </a:lnTo>
                  <a:lnTo>
                    <a:pt x="43" y="130"/>
                  </a:lnTo>
                  <a:lnTo>
                    <a:pt x="59" y="130"/>
                  </a:lnTo>
                  <a:lnTo>
                    <a:pt x="59" y="15"/>
                  </a:lnTo>
                  <a:lnTo>
                    <a:pt x="103" y="15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1" name="íṥḻíḋé"/>
            <p:cNvSpPr/>
            <p:nvPr/>
          </p:nvSpPr>
          <p:spPr bwMode="auto">
            <a:xfrm>
              <a:off x="869816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1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1" y="12"/>
                  </a:cubicBezTo>
                  <a:cubicBezTo>
                    <a:pt x="4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2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2" name="ïṡļïḍè"/>
            <p:cNvSpPr/>
            <p:nvPr/>
          </p:nvSpPr>
          <p:spPr bwMode="auto">
            <a:xfrm>
              <a:off x="8860091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7" y="18"/>
                    <a:pt x="64" y="11"/>
                    <a:pt x="58" y="7"/>
                  </a:cubicBezTo>
                  <a:cubicBezTo>
                    <a:pt x="53" y="2"/>
                    <a:pt x="45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6" y="82"/>
                    <a:pt x="25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3" name="iṩḷídê"/>
            <p:cNvSpPr/>
            <p:nvPr/>
          </p:nvSpPr>
          <p:spPr bwMode="auto">
            <a:xfrm>
              <a:off x="9010903" y="5675903"/>
              <a:ext cx="122238" cy="206375"/>
            </a:xfrm>
            <a:custGeom>
              <a:avLst/>
              <a:gdLst>
                <a:gd name="T0" fmla="*/ 54 w 66"/>
                <a:gd name="T1" fmla="*/ 33 h 112"/>
                <a:gd name="T2" fmla="*/ 38 w 66"/>
                <a:gd name="T3" fmla="*/ 29 h 112"/>
                <a:gd name="T4" fmla="*/ 14 w 66"/>
                <a:gd name="T5" fmla="*/ 40 h 112"/>
                <a:gd name="T6" fmla="*/ 14 w 66"/>
                <a:gd name="T7" fmla="*/ 0 h 112"/>
                <a:gd name="T8" fmla="*/ 0 w 66"/>
                <a:gd name="T9" fmla="*/ 0 h 112"/>
                <a:gd name="T10" fmla="*/ 0 w 66"/>
                <a:gd name="T11" fmla="*/ 112 h 112"/>
                <a:gd name="T12" fmla="*/ 14 w 66"/>
                <a:gd name="T13" fmla="*/ 112 h 112"/>
                <a:gd name="T14" fmla="*/ 14 w 66"/>
                <a:gd name="T15" fmla="*/ 68 h 112"/>
                <a:gd name="T16" fmla="*/ 16 w 66"/>
                <a:gd name="T17" fmla="*/ 53 h 112"/>
                <a:gd name="T18" fmla="*/ 24 w 66"/>
                <a:gd name="T19" fmla="*/ 44 h 112"/>
                <a:gd name="T20" fmla="*/ 35 w 66"/>
                <a:gd name="T21" fmla="*/ 41 h 112"/>
                <a:gd name="T22" fmla="*/ 48 w 66"/>
                <a:gd name="T23" fmla="*/ 46 h 112"/>
                <a:gd name="T24" fmla="*/ 53 w 66"/>
                <a:gd name="T25" fmla="*/ 61 h 112"/>
                <a:gd name="T26" fmla="*/ 53 w 66"/>
                <a:gd name="T27" fmla="*/ 112 h 112"/>
                <a:gd name="T28" fmla="*/ 66 w 66"/>
                <a:gd name="T29" fmla="*/ 112 h 112"/>
                <a:gd name="T30" fmla="*/ 66 w 66"/>
                <a:gd name="T31" fmla="*/ 61 h 112"/>
                <a:gd name="T32" fmla="*/ 63 w 66"/>
                <a:gd name="T33" fmla="*/ 43 h 112"/>
                <a:gd name="T34" fmla="*/ 54 w 66"/>
                <a:gd name="T35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12">
                  <a:moveTo>
                    <a:pt x="54" y="33"/>
                  </a:moveTo>
                  <a:cubicBezTo>
                    <a:pt x="50" y="30"/>
                    <a:pt x="44" y="29"/>
                    <a:pt x="38" y="29"/>
                  </a:cubicBezTo>
                  <a:cubicBezTo>
                    <a:pt x="28" y="29"/>
                    <a:pt x="20" y="33"/>
                    <a:pt x="14" y="4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1"/>
                    <a:pt x="15" y="56"/>
                    <a:pt x="16" y="53"/>
                  </a:cubicBezTo>
                  <a:cubicBezTo>
                    <a:pt x="18" y="49"/>
                    <a:pt x="20" y="46"/>
                    <a:pt x="24" y="44"/>
                  </a:cubicBezTo>
                  <a:cubicBezTo>
                    <a:pt x="28" y="42"/>
                    <a:pt x="31" y="41"/>
                    <a:pt x="35" y="41"/>
                  </a:cubicBezTo>
                  <a:cubicBezTo>
                    <a:pt x="41" y="41"/>
                    <a:pt x="45" y="43"/>
                    <a:pt x="48" y="46"/>
                  </a:cubicBezTo>
                  <a:cubicBezTo>
                    <a:pt x="51" y="49"/>
                    <a:pt x="53" y="54"/>
                    <a:pt x="53" y="61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3"/>
                    <a:pt x="65" y="47"/>
                    <a:pt x="63" y="43"/>
                  </a:cubicBezTo>
                  <a:cubicBezTo>
                    <a:pt x="62" y="38"/>
                    <a:pt x="58" y="35"/>
                    <a:pt x="5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4" name="íslîḍe"/>
            <p:cNvSpPr/>
            <p:nvPr/>
          </p:nvSpPr>
          <p:spPr bwMode="auto">
            <a:xfrm>
              <a:off x="9171241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9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3 w 66"/>
                <a:gd name="T27" fmla="*/ 34 h 83"/>
                <a:gd name="T28" fmla="*/ 53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6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3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3" y="28"/>
                    <a:pt x="53" y="34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6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5" name="ïṣľíḓè"/>
            <p:cNvSpPr/>
            <p:nvPr/>
          </p:nvSpPr>
          <p:spPr bwMode="auto">
            <a:xfrm>
              <a:off x="9322053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6" name="îš1ïḋé"/>
            <p:cNvSpPr/>
            <p:nvPr/>
          </p:nvSpPr>
          <p:spPr bwMode="auto">
            <a:xfrm>
              <a:off x="9491916" y="5675903"/>
              <a:ext cx="25400" cy="206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7" name="íŝḻíḍê"/>
            <p:cNvSpPr/>
            <p:nvPr/>
          </p:nvSpPr>
          <p:spPr bwMode="auto">
            <a:xfrm>
              <a:off x="9547478" y="5729878"/>
              <a:ext cx="141288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8" name="íṧḷíḓé"/>
            <p:cNvSpPr/>
            <p:nvPr/>
          </p:nvSpPr>
          <p:spPr bwMode="auto">
            <a:xfrm>
              <a:off x="9707816" y="5729878"/>
              <a:ext cx="131763" cy="214313"/>
            </a:xfrm>
            <a:custGeom>
              <a:avLst/>
              <a:gdLst>
                <a:gd name="T0" fmla="*/ 59 w 72"/>
                <a:gd name="T1" fmla="*/ 12 h 116"/>
                <a:gd name="T2" fmla="*/ 36 w 72"/>
                <a:gd name="T3" fmla="*/ 0 h 116"/>
                <a:gd name="T4" fmla="*/ 17 w 72"/>
                <a:gd name="T5" fmla="*/ 6 h 116"/>
                <a:gd name="T6" fmla="*/ 5 w 72"/>
                <a:gd name="T7" fmla="*/ 21 h 116"/>
                <a:gd name="T8" fmla="*/ 0 w 72"/>
                <a:gd name="T9" fmla="*/ 42 h 116"/>
                <a:gd name="T10" fmla="*/ 10 w 72"/>
                <a:gd name="T11" fmla="*/ 71 h 116"/>
                <a:gd name="T12" fmla="*/ 36 w 72"/>
                <a:gd name="T13" fmla="*/ 83 h 116"/>
                <a:gd name="T14" fmla="*/ 58 w 72"/>
                <a:gd name="T15" fmla="*/ 73 h 116"/>
                <a:gd name="T16" fmla="*/ 57 w 72"/>
                <a:gd name="T17" fmla="*/ 90 h 116"/>
                <a:gd name="T18" fmla="*/ 50 w 72"/>
                <a:gd name="T19" fmla="*/ 101 h 116"/>
                <a:gd name="T20" fmla="*/ 35 w 72"/>
                <a:gd name="T21" fmla="*/ 105 h 116"/>
                <a:gd name="T22" fmla="*/ 21 w 72"/>
                <a:gd name="T23" fmla="*/ 101 h 116"/>
                <a:gd name="T24" fmla="*/ 17 w 72"/>
                <a:gd name="T25" fmla="*/ 92 h 116"/>
                <a:gd name="T26" fmla="*/ 3 w 72"/>
                <a:gd name="T27" fmla="*/ 90 h 116"/>
                <a:gd name="T28" fmla="*/ 12 w 72"/>
                <a:gd name="T29" fmla="*/ 110 h 116"/>
                <a:gd name="T30" fmla="*/ 35 w 72"/>
                <a:gd name="T31" fmla="*/ 116 h 116"/>
                <a:gd name="T32" fmla="*/ 56 w 72"/>
                <a:gd name="T33" fmla="*/ 112 h 116"/>
                <a:gd name="T34" fmla="*/ 68 w 72"/>
                <a:gd name="T35" fmla="*/ 99 h 116"/>
                <a:gd name="T36" fmla="*/ 72 w 72"/>
                <a:gd name="T37" fmla="*/ 72 h 116"/>
                <a:gd name="T38" fmla="*/ 72 w 72"/>
                <a:gd name="T39" fmla="*/ 2 h 116"/>
                <a:gd name="T40" fmla="*/ 59 w 72"/>
                <a:gd name="T41" fmla="*/ 2 h 116"/>
                <a:gd name="T42" fmla="*/ 59 w 72"/>
                <a:gd name="T43" fmla="*/ 12 h 116"/>
                <a:gd name="T44" fmla="*/ 53 w 72"/>
                <a:gd name="T45" fmla="*/ 65 h 116"/>
                <a:gd name="T46" fmla="*/ 37 w 72"/>
                <a:gd name="T47" fmla="*/ 72 h 116"/>
                <a:gd name="T48" fmla="*/ 21 w 72"/>
                <a:gd name="T49" fmla="*/ 65 h 116"/>
                <a:gd name="T50" fmla="*/ 15 w 72"/>
                <a:gd name="T51" fmla="*/ 41 h 116"/>
                <a:gd name="T52" fmla="*/ 21 w 72"/>
                <a:gd name="T53" fmla="*/ 19 h 116"/>
                <a:gd name="T54" fmla="*/ 37 w 72"/>
                <a:gd name="T55" fmla="*/ 12 h 116"/>
                <a:gd name="T56" fmla="*/ 53 w 72"/>
                <a:gd name="T57" fmla="*/ 19 h 116"/>
                <a:gd name="T58" fmla="*/ 59 w 72"/>
                <a:gd name="T59" fmla="*/ 42 h 116"/>
                <a:gd name="T60" fmla="*/ 53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12"/>
                  </a:moveTo>
                  <a:cubicBezTo>
                    <a:pt x="53" y="4"/>
                    <a:pt x="45" y="0"/>
                    <a:pt x="36" y="0"/>
                  </a:cubicBezTo>
                  <a:cubicBezTo>
                    <a:pt x="28" y="0"/>
                    <a:pt x="22" y="2"/>
                    <a:pt x="17" y="6"/>
                  </a:cubicBezTo>
                  <a:cubicBezTo>
                    <a:pt x="11" y="9"/>
                    <a:pt x="7" y="14"/>
                    <a:pt x="5" y="21"/>
                  </a:cubicBezTo>
                  <a:cubicBezTo>
                    <a:pt x="2" y="27"/>
                    <a:pt x="0" y="34"/>
                    <a:pt x="0" y="42"/>
                  </a:cubicBezTo>
                  <a:cubicBezTo>
                    <a:pt x="0" y="53"/>
                    <a:pt x="3" y="63"/>
                    <a:pt x="10" y="71"/>
                  </a:cubicBezTo>
                  <a:cubicBezTo>
                    <a:pt x="16" y="79"/>
                    <a:pt x="24" y="83"/>
                    <a:pt x="36" y="83"/>
                  </a:cubicBezTo>
                  <a:cubicBezTo>
                    <a:pt x="45" y="83"/>
                    <a:pt x="52" y="80"/>
                    <a:pt x="58" y="73"/>
                  </a:cubicBezTo>
                  <a:cubicBezTo>
                    <a:pt x="58" y="82"/>
                    <a:pt x="58" y="88"/>
                    <a:pt x="57" y="90"/>
                  </a:cubicBezTo>
                  <a:cubicBezTo>
                    <a:pt x="56" y="95"/>
                    <a:pt x="53" y="99"/>
                    <a:pt x="50" y="101"/>
                  </a:cubicBezTo>
                  <a:cubicBezTo>
                    <a:pt x="47" y="104"/>
                    <a:pt x="42" y="105"/>
                    <a:pt x="35" y="105"/>
                  </a:cubicBezTo>
                  <a:cubicBezTo>
                    <a:pt x="29" y="105"/>
                    <a:pt x="25" y="104"/>
                    <a:pt x="21" y="101"/>
                  </a:cubicBezTo>
                  <a:cubicBezTo>
                    <a:pt x="19" y="99"/>
                    <a:pt x="17" y="96"/>
                    <a:pt x="17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9"/>
                    <a:pt x="6" y="105"/>
                    <a:pt x="12" y="110"/>
                  </a:cubicBezTo>
                  <a:cubicBezTo>
                    <a:pt x="18" y="114"/>
                    <a:pt x="26" y="116"/>
                    <a:pt x="35" y="116"/>
                  </a:cubicBezTo>
                  <a:cubicBezTo>
                    <a:pt x="43" y="116"/>
                    <a:pt x="50" y="115"/>
                    <a:pt x="56" y="112"/>
                  </a:cubicBezTo>
                  <a:cubicBezTo>
                    <a:pt x="62" y="109"/>
                    <a:pt x="66" y="104"/>
                    <a:pt x="68" y="99"/>
                  </a:cubicBezTo>
                  <a:cubicBezTo>
                    <a:pt x="71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9" y="2"/>
                    <a:pt x="59" y="2"/>
                    <a:pt x="59" y="2"/>
                  </a:cubicBezTo>
                  <a:lnTo>
                    <a:pt x="59" y="12"/>
                  </a:lnTo>
                  <a:close/>
                  <a:moveTo>
                    <a:pt x="53" y="65"/>
                  </a:moveTo>
                  <a:cubicBezTo>
                    <a:pt x="48" y="69"/>
                    <a:pt x="43" y="72"/>
                    <a:pt x="37" y="72"/>
                  </a:cubicBezTo>
                  <a:cubicBezTo>
                    <a:pt x="30" y="72"/>
                    <a:pt x="25" y="69"/>
                    <a:pt x="21" y="65"/>
                  </a:cubicBezTo>
                  <a:cubicBezTo>
                    <a:pt x="17" y="60"/>
                    <a:pt x="15" y="52"/>
                    <a:pt x="15" y="41"/>
                  </a:cubicBezTo>
                  <a:cubicBezTo>
                    <a:pt x="15" y="31"/>
                    <a:pt x="17" y="24"/>
                    <a:pt x="21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3" y="12"/>
                    <a:pt x="48" y="14"/>
                    <a:pt x="53" y="19"/>
                  </a:cubicBezTo>
                  <a:cubicBezTo>
                    <a:pt x="57" y="24"/>
                    <a:pt x="59" y="32"/>
                    <a:pt x="59" y="42"/>
                  </a:cubicBezTo>
                  <a:cubicBezTo>
                    <a:pt x="59" y="52"/>
                    <a:pt x="57" y="60"/>
                    <a:pt x="5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9" name="îŝlíde"/>
            <p:cNvSpPr/>
            <p:nvPr/>
          </p:nvSpPr>
          <p:spPr bwMode="auto">
            <a:xfrm>
              <a:off x="9864978" y="5733053"/>
              <a:ext cx="138113" cy="211138"/>
            </a:xfrm>
            <a:custGeom>
              <a:avLst/>
              <a:gdLst>
                <a:gd name="T0" fmla="*/ 43 w 75"/>
                <a:gd name="T1" fmla="*/ 47 h 114"/>
                <a:gd name="T2" fmla="*/ 38 w 75"/>
                <a:gd name="T3" fmla="*/ 66 h 114"/>
                <a:gd name="T4" fmla="*/ 32 w 75"/>
                <a:gd name="T5" fmla="*/ 47 h 114"/>
                <a:gd name="T6" fmla="*/ 15 w 75"/>
                <a:gd name="T7" fmla="*/ 0 h 114"/>
                <a:gd name="T8" fmla="*/ 0 w 75"/>
                <a:gd name="T9" fmla="*/ 0 h 114"/>
                <a:gd name="T10" fmla="*/ 31 w 75"/>
                <a:gd name="T11" fmla="*/ 81 h 114"/>
                <a:gd name="T12" fmla="*/ 30 w 75"/>
                <a:gd name="T13" fmla="*/ 85 h 114"/>
                <a:gd name="T14" fmla="*/ 25 w 75"/>
                <a:gd name="T15" fmla="*/ 95 h 114"/>
                <a:gd name="T16" fmla="*/ 21 w 75"/>
                <a:gd name="T17" fmla="*/ 99 h 114"/>
                <a:gd name="T18" fmla="*/ 14 w 75"/>
                <a:gd name="T19" fmla="*/ 101 h 114"/>
                <a:gd name="T20" fmla="*/ 6 w 75"/>
                <a:gd name="T21" fmla="*/ 100 h 114"/>
                <a:gd name="T22" fmla="*/ 7 w 75"/>
                <a:gd name="T23" fmla="*/ 113 h 114"/>
                <a:gd name="T24" fmla="*/ 16 w 75"/>
                <a:gd name="T25" fmla="*/ 114 h 114"/>
                <a:gd name="T26" fmla="*/ 27 w 75"/>
                <a:gd name="T27" fmla="*/ 111 h 114"/>
                <a:gd name="T28" fmla="*/ 36 w 75"/>
                <a:gd name="T29" fmla="*/ 101 h 114"/>
                <a:gd name="T30" fmla="*/ 44 w 75"/>
                <a:gd name="T31" fmla="*/ 83 h 114"/>
                <a:gd name="T32" fmla="*/ 75 w 75"/>
                <a:gd name="T33" fmla="*/ 0 h 114"/>
                <a:gd name="T34" fmla="*/ 61 w 75"/>
                <a:gd name="T35" fmla="*/ 0 h 114"/>
                <a:gd name="T36" fmla="*/ 43 w 75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14">
                  <a:moveTo>
                    <a:pt x="43" y="47"/>
                  </a:moveTo>
                  <a:cubicBezTo>
                    <a:pt x="41" y="53"/>
                    <a:pt x="39" y="60"/>
                    <a:pt x="38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30" y="85"/>
                  </a:cubicBezTo>
                  <a:cubicBezTo>
                    <a:pt x="28" y="90"/>
                    <a:pt x="26" y="94"/>
                    <a:pt x="25" y="95"/>
                  </a:cubicBezTo>
                  <a:cubicBezTo>
                    <a:pt x="24" y="97"/>
                    <a:pt x="23" y="98"/>
                    <a:pt x="21" y="99"/>
                  </a:cubicBezTo>
                  <a:cubicBezTo>
                    <a:pt x="19" y="100"/>
                    <a:pt x="17" y="101"/>
                    <a:pt x="14" y="101"/>
                  </a:cubicBezTo>
                  <a:cubicBezTo>
                    <a:pt x="11" y="101"/>
                    <a:pt x="9" y="101"/>
                    <a:pt x="6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1" y="114"/>
                    <a:pt x="13" y="114"/>
                    <a:pt x="16" y="114"/>
                  </a:cubicBezTo>
                  <a:cubicBezTo>
                    <a:pt x="21" y="114"/>
                    <a:pt x="24" y="113"/>
                    <a:pt x="27" y="111"/>
                  </a:cubicBezTo>
                  <a:cubicBezTo>
                    <a:pt x="31" y="109"/>
                    <a:pt x="33" y="106"/>
                    <a:pt x="36" y="101"/>
                  </a:cubicBezTo>
                  <a:cubicBezTo>
                    <a:pt x="38" y="98"/>
                    <a:pt x="40" y="92"/>
                    <a:pt x="44" y="8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0" name="íṧ1ïḍé"/>
            <p:cNvSpPr/>
            <p:nvPr/>
          </p:nvSpPr>
          <p:spPr bwMode="auto">
            <a:xfrm>
              <a:off x="10106278" y="5675903"/>
              <a:ext cx="155575" cy="206375"/>
            </a:xfrm>
            <a:custGeom>
              <a:avLst/>
              <a:gdLst>
                <a:gd name="T0" fmla="*/ 64 w 85"/>
                <a:gd name="T1" fmla="*/ 53 h 112"/>
                <a:gd name="T2" fmla="*/ 75 w 85"/>
                <a:gd name="T3" fmla="*/ 42 h 112"/>
                <a:gd name="T4" fmla="*/ 79 w 85"/>
                <a:gd name="T5" fmla="*/ 29 h 112"/>
                <a:gd name="T6" fmla="*/ 75 w 85"/>
                <a:gd name="T7" fmla="*/ 14 h 112"/>
                <a:gd name="T8" fmla="*/ 63 w 85"/>
                <a:gd name="T9" fmla="*/ 4 h 112"/>
                <a:gd name="T10" fmla="*/ 42 w 85"/>
                <a:gd name="T11" fmla="*/ 0 h 112"/>
                <a:gd name="T12" fmla="*/ 0 w 85"/>
                <a:gd name="T13" fmla="*/ 0 h 112"/>
                <a:gd name="T14" fmla="*/ 0 w 85"/>
                <a:gd name="T15" fmla="*/ 112 h 112"/>
                <a:gd name="T16" fmla="*/ 43 w 85"/>
                <a:gd name="T17" fmla="*/ 112 h 112"/>
                <a:gd name="T18" fmla="*/ 61 w 85"/>
                <a:gd name="T19" fmla="*/ 110 h 112"/>
                <a:gd name="T20" fmla="*/ 73 w 85"/>
                <a:gd name="T21" fmla="*/ 105 h 112"/>
                <a:gd name="T22" fmla="*/ 81 w 85"/>
                <a:gd name="T23" fmla="*/ 94 h 112"/>
                <a:gd name="T24" fmla="*/ 85 w 85"/>
                <a:gd name="T25" fmla="*/ 80 h 112"/>
                <a:gd name="T26" fmla="*/ 79 w 85"/>
                <a:gd name="T27" fmla="*/ 63 h 112"/>
                <a:gd name="T28" fmla="*/ 64 w 85"/>
                <a:gd name="T29" fmla="*/ 53 h 112"/>
                <a:gd name="T30" fmla="*/ 15 w 85"/>
                <a:gd name="T31" fmla="*/ 13 h 112"/>
                <a:gd name="T32" fmla="*/ 37 w 85"/>
                <a:gd name="T33" fmla="*/ 13 h 112"/>
                <a:gd name="T34" fmla="*/ 54 w 85"/>
                <a:gd name="T35" fmla="*/ 15 h 112"/>
                <a:gd name="T36" fmla="*/ 62 w 85"/>
                <a:gd name="T37" fmla="*/ 21 h 112"/>
                <a:gd name="T38" fmla="*/ 65 w 85"/>
                <a:gd name="T39" fmla="*/ 31 h 112"/>
                <a:gd name="T40" fmla="*/ 62 w 85"/>
                <a:gd name="T41" fmla="*/ 40 h 112"/>
                <a:gd name="T42" fmla="*/ 53 w 85"/>
                <a:gd name="T43" fmla="*/ 46 h 112"/>
                <a:gd name="T44" fmla="*/ 39 w 85"/>
                <a:gd name="T45" fmla="*/ 47 h 112"/>
                <a:gd name="T46" fmla="*/ 15 w 85"/>
                <a:gd name="T47" fmla="*/ 47 h 112"/>
                <a:gd name="T48" fmla="*/ 15 w 85"/>
                <a:gd name="T49" fmla="*/ 13 h 112"/>
                <a:gd name="T50" fmla="*/ 67 w 85"/>
                <a:gd name="T51" fmla="*/ 89 h 112"/>
                <a:gd name="T52" fmla="*/ 61 w 85"/>
                <a:gd name="T53" fmla="*/ 95 h 112"/>
                <a:gd name="T54" fmla="*/ 53 w 85"/>
                <a:gd name="T55" fmla="*/ 99 h 112"/>
                <a:gd name="T56" fmla="*/ 43 w 85"/>
                <a:gd name="T57" fmla="*/ 99 h 112"/>
                <a:gd name="T58" fmla="*/ 15 w 85"/>
                <a:gd name="T59" fmla="*/ 99 h 112"/>
                <a:gd name="T60" fmla="*/ 15 w 85"/>
                <a:gd name="T61" fmla="*/ 61 h 112"/>
                <a:gd name="T62" fmla="*/ 41 w 85"/>
                <a:gd name="T63" fmla="*/ 61 h 112"/>
                <a:gd name="T64" fmla="*/ 57 w 85"/>
                <a:gd name="T65" fmla="*/ 62 h 112"/>
                <a:gd name="T66" fmla="*/ 66 w 85"/>
                <a:gd name="T67" fmla="*/ 69 h 112"/>
                <a:gd name="T68" fmla="*/ 69 w 85"/>
                <a:gd name="T69" fmla="*/ 80 h 112"/>
                <a:gd name="T70" fmla="*/ 67 w 85"/>
                <a:gd name="T71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" h="112">
                  <a:moveTo>
                    <a:pt x="64" y="53"/>
                  </a:moveTo>
                  <a:cubicBezTo>
                    <a:pt x="69" y="50"/>
                    <a:pt x="73" y="47"/>
                    <a:pt x="75" y="42"/>
                  </a:cubicBezTo>
                  <a:cubicBezTo>
                    <a:pt x="78" y="38"/>
                    <a:pt x="79" y="34"/>
                    <a:pt x="79" y="29"/>
                  </a:cubicBezTo>
                  <a:cubicBezTo>
                    <a:pt x="79" y="24"/>
                    <a:pt x="78" y="19"/>
                    <a:pt x="75" y="14"/>
                  </a:cubicBezTo>
                  <a:cubicBezTo>
                    <a:pt x="72" y="9"/>
                    <a:pt x="68" y="6"/>
                    <a:pt x="63" y="4"/>
                  </a:cubicBezTo>
                  <a:cubicBezTo>
                    <a:pt x="57" y="1"/>
                    <a:pt x="51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50" y="112"/>
                    <a:pt x="56" y="112"/>
                    <a:pt x="61" y="110"/>
                  </a:cubicBezTo>
                  <a:cubicBezTo>
                    <a:pt x="66" y="109"/>
                    <a:pt x="70" y="107"/>
                    <a:pt x="73" y="105"/>
                  </a:cubicBezTo>
                  <a:cubicBezTo>
                    <a:pt x="76" y="102"/>
                    <a:pt x="79" y="99"/>
                    <a:pt x="81" y="94"/>
                  </a:cubicBezTo>
                  <a:cubicBezTo>
                    <a:pt x="84" y="90"/>
                    <a:pt x="85" y="85"/>
                    <a:pt x="85" y="80"/>
                  </a:cubicBezTo>
                  <a:cubicBezTo>
                    <a:pt x="85" y="73"/>
                    <a:pt x="83" y="68"/>
                    <a:pt x="79" y="63"/>
                  </a:cubicBezTo>
                  <a:cubicBezTo>
                    <a:pt x="76" y="58"/>
                    <a:pt x="70" y="55"/>
                    <a:pt x="64" y="53"/>
                  </a:cubicBezTo>
                  <a:close/>
                  <a:moveTo>
                    <a:pt x="15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45" y="13"/>
                    <a:pt x="51" y="14"/>
                    <a:pt x="54" y="15"/>
                  </a:cubicBezTo>
                  <a:cubicBezTo>
                    <a:pt x="58" y="16"/>
                    <a:pt x="60" y="18"/>
                    <a:pt x="62" y="21"/>
                  </a:cubicBezTo>
                  <a:cubicBezTo>
                    <a:pt x="64" y="24"/>
                    <a:pt x="65" y="27"/>
                    <a:pt x="65" y="31"/>
                  </a:cubicBezTo>
                  <a:cubicBezTo>
                    <a:pt x="65" y="35"/>
                    <a:pt x="64" y="38"/>
                    <a:pt x="62" y="40"/>
                  </a:cubicBezTo>
                  <a:cubicBezTo>
                    <a:pt x="60" y="43"/>
                    <a:pt x="57" y="45"/>
                    <a:pt x="53" y="46"/>
                  </a:cubicBezTo>
                  <a:cubicBezTo>
                    <a:pt x="50" y="47"/>
                    <a:pt x="46" y="47"/>
                    <a:pt x="39" y="47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5" y="13"/>
                  </a:lnTo>
                  <a:close/>
                  <a:moveTo>
                    <a:pt x="67" y="89"/>
                  </a:moveTo>
                  <a:cubicBezTo>
                    <a:pt x="66" y="92"/>
                    <a:pt x="64" y="94"/>
                    <a:pt x="61" y="95"/>
                  </a:cubicBezTo>
                  <a:cubicBezTo>
                    <a:pt x="59" y="97"/>
                    <a:pt x="56" y="98"/>
                    <a:pt x="53" y="99"/>
                  </a:cubicBezTo>
                  <a:cubicBezTo>
                    <a:pt x="51" y="99"/>
                    <a:pt x="48" y="99"/>
                    <a:pt x="43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1"/>
                    <a:pt x="53" y="61"/>
                    <a:pt x="57" y="62"/>
                  </a:cubicBezTo>
                  <a:cubicBezTo>
                    <a:pt x="61" y="64"/>
                    <a:pt x="64" y="66"/>
                    <a:pt x="66" y="69"/>
                  </a:cubicBezTo>
                  <a:cubicBezTo>
                    <a:pt x="68" y="72"/>
                    <a:pt x="69" y="76"/>
                    <a:pt x="69" y="80"/>
                  </a:cubicBezTo>
                  <a:cubicBezTo>
                    <a:pt x="69" y="83"/>
                    <a:pt x="69" y="87"/>
                    <a:pt x="6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1" name="iŝļidé"/>
            <p:cNvSpPr/>
            <p:nvPr/>
          </p:nvSpPr>
          <p:spPr bwMode="auto">
            <a:xfrm>
              <a:off x="1028884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2" name="í$lidè"/>
            <p:cNvSpPr/>
            <p:nvPr/>
          </p:nvSpPr>
          <p:spPr bwMode="auto">
            <a:xfrm>
              <a:off x="104571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" name="iSļiḋé"/>
            <p:cNvSpPr/>
            <p:nvPr/>
          </p:nvSpPr>
          <p:spPr bwMode="auto">
            <a:xfrm>
              <a:off x="10457116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" name="íṩḷïḑe"/>
            <p:cNvSpPr/>
            <p:nvPr/>
          </p:nvSpPr>
          <p:spPr bwMode="auto">
            <a:xfrm>
              <a:off x="105206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" name="i$ḷïḍè"/>
            <p:cNvSpPr/>
            <p:nvPr/>
          </p:nvSpPr>
          <p:spPr bwMode="auto">
            <a:xfrm>
              <a:off x="10488866" y="5733053"/>
              <a:ext cx="57150" cy="211138"/>
            </a:xfrm>
            <a:custGeom>
              <a:avLst/>
              <a:gdLst>
                <a:gd name="T0" fmla="*/ 17 w 31"/>
                <a:gd name="T1" fmla="*/ 85 h 114"/>
                <a:gd name="T2" fmla="*/ 15 w 31"/>
                <a:gd name="T3" fmla="*/ 99 h 114"/>
                <a:gd name="T4" fmla="*/ 9 w 31"/>
                <a:gd name="T5" fmla="*/ 102 h 114"/>
                <a:gd name="T6" fmla="*/ 2 w 31"/>
                <a:gd name="T7" fmla="*/ 101 h 114"/>
                <a:gd name="T8" fmla="*/ 0 w 31"/>
                <a:gd name="T9" fmla="*/ 113 h 114"/>
                <a:gd name="T10" fmla="*/ 11 w 31"/>
                <a:gd name="T11" fmla="*/ 114 h 114"/>
                <a:gd name="T12" fmla="*/ 27 w 31"/>
                <a:gd name="T13" fmla="*/ 107 h 114"/>
                <a:gd name="T14" fmla="*/ 31 w 31"/>
                <a:gd name="T15" fmla="*/ 86 h 114"/>
                <a:gd name="T16" fmla="*/ 31 w 31"/>
                <a:gd name="T17" fmla="*/ 0 h 114"/>
                <a:gd name="T18" fmla="*/ 17 w 31"/>
                <a:gd name="T19" fmla="*/ 0 h 114"/>
                <a:gd name="T20" fmla="*/ 17 w 31"/>
                <a:gd name="T2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14">
                  <a:moveTo>
                    <a:pt x="17" y="85"/>
                  </a:moveTo>
                  <a:cubicBezTo>
                    <a:pt x="17" y="93"/>
                    <a:pt x="17" y="98"/>
                    <a:pt x="15" y="99"/>
                  </a:cubicBezTo>
                  <a:cubicBezTo>
                    <a:pt x="14" y="101"/>
                    <a:pt x="12" y="102"/>
                    <a:pt x="9" y="102"/>
                  </a:cubicBezTo>
                  <a:cubicBezTo>
                    <a:pt x="7" y="102"/>
                    <a:pt x="5" y="102"/>
                    <a:pt x="2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4"/>
                    <a:pt x="7" y="114"/>
                    <a:pt x="11" y="114"/>
                  </a:cubicBezTo>
                  <a:cubicBezTo>
                    <a:pt x="18" y="114"/>
                    <a:pt x="24" y="112"/>
                    <a:pt x="27" y="107"/>
                  </a:cubicBezTo>
                  <a:cubicBezTo>
                    <a:pt x="30" y="103"/>
                    <a:pt x="31" y="96"/>
                    <a:pt x="31" y="8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" name="íṩliḋé"/>
            <p:cNvSpPr/>
            <p:nvPr/>
          </p:nvSpPr>
          <p:spPr bwMode="auto">
            <a:xfrm>
              <a:off x="10585703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" name="ísḷiďé"/>
            <p:cNvSpPr/>
            <p:nvPr/>
          </p:nvSpPr>
          <p:spPr bwMode="auto">
            <a:xfrm>
              <a:off x="10585703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" name="íṩļïḍe"/>
            <p:cNvSpPr/>
            <p:nvPr/>
          </p:nvSpPr>
          <p:spPr bwMode="auto">
            <a:xfrm>
              <a:off x="10649203" y="5729878"/>
              <a:ext cx="122238" cy="152400"/>
            </a:xfrm>
            <a:custGeom>
              <a:avLst/>
              <a:gdLst>
                <a:gd name="T0" fmla="*/ 65 w 66"/>
                <a:gd name="T1" fmla="*/ 20 h 83"/>
                <a:gd name="T2" fmla="*/ 61 w 66"/>
                <a:gd name="T3" fmla="*/ 10 h 83"/>
                <a:gd name="T4" fmla="*/ 52 w 66"/>
                <a:gd name="T5" fmla="*/ 3 h 83"/>
                <a:gd name="T6" fmla="*/ 38 w 66"/>
                <a:gd name="T7" fmla="*/ 0 h 83"/>
                <a:gd name="T8" fmla="*/ 12 w 66"/>
                <a:gd name="T9" fmla="*/ 14 h 83"/>
                <a:gd name="T10" fmla="*/ 12 w 66"/>
                <a:gd name="T11" fmla="*/ 2 h 83"/>
                <a:gd name="T12" fmla="*/ 0 w 66"/>
                <a:gd name="T13" fmla="*/ 2 h 83"/>
                <a:gd name="T14" fmla="*/ 0 w 66"/>
                <a:gd name="T15" fmla="*/ 83 h 83"/>
                <a:gd name="T16" fmla="*/ 14 w 66"/>
                <a:gd name="T17" fmla="*/ 83 h 83"/>
                <a:gd name="T18" fmla="*/ 14 w 66"/>
                <a:gd name="T19" fmla="*/ 39 h 83"/>
                <a:gd name="T20" fmla="*/ 20 w 66"/>
                <a:gd name="T21" fmla="*/ 18 h 83"/>
                <a:gd name="T22" fmla="*/ 35 w 66"/>
                <a:gd name="T23" fmla="*/ 12 h 83"/>
                <a:gd name="T24" fmla="*/ 45 w 66"/>
                <a:gd name="T25" fmla="*/ 15 h 83"/>
                <a:gd name="T26" fmla="*/ 51 w 66"/>
                <a:gd name="T27" fmla="*/ 21 h 83"/>
                <a:gd name="T28" fmla="*/ 52 w 66"/>
                <a:gd name="T29" fmla="*/ 34 h 83"/>
                <a:gd name="T30" fmla="*/ 52 w 66"/>
                <a:gd name="T31" fmla="*/ 83 h 83"/>
                <a:gd name="T32" fmla="*/ 66 w 66"/>
                <a:gd name="T33" fmla="*/ 83 h 83"/>
                <a:gd name="T34" fmla="*/ 66 w 66"/>
                <a:gd name="T35" fmla="*/ 33 h 83"/>
                <a:gd name="T36" fmla="*/ 65 w 66"/>
                <a:gd name="T37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5" y="20"/>
                  </a:moveTo>
                  <a:cubicBezTo>
                    <a:pt x="64" y="16"/>
                    <a:pt x="63" y="13"/>
                    <a:pt x="61" y="10"/>
                  </a:cubicBez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" name="í$ľíḍê"/>
            <p:cNvSpPr/>
            <p:nvPr/>
          </p:nvSpPr>
          <p:spPr bwMode="auto">
            <a:xfrm>
              <a:off x="10800016" y="5729878"/>
              <a:ext cx="133350" cy="214313"/>
            </a:xfrm>
            <a:custGeom>
              <a:avLst/>
              <a:gdLst>
                <a:gd name="T0" fmla="*/ 59 w 72"/>
                <a:gd name="T1" fmla="*/ 2 h 116"/>
                <a:gd name="T2" fmla="*/ 59 w 72"/>
                <a:gd name="T3" fmla="*/ 12 h 116"/>
                <a:gd name="T4" fmla="*/ 35 w 72"/>
                <a:gd name="T5" fmla="*/ 0 h 116"/>
                <a:gd name="T6" fmla="*/ 16 w 72"/>
                <a:gd name="T7" fmla="*/ 6 h 116"/>
                <a:gd name="T8" fmla="*/ 4 w 72"/>
                <a:gd name="T9" fmla="*/ 21 h 116"/>
                <a:gd name="T10" fmla="*/ 0 w 72"/>
                <a:gd name="T11" fmla="*/ 42 h 116"/>
                <a:gd name="T12" fmla="*/ 9 w 72"/>
                <a:gd name="T13" fmla="*/ 71 h 116"/>
                <a:gd name="T14" fmla="*/ 35 w 72"/>
                <a:gd name="T15" fmla="*/ 83 h 116"/>
                <a:gd name="T16" fmla="*/ 58 w 72"/>
                <a:gd name="T17" fmla="*/ 73 h 116"/>
                <a:gd name="T18" fmla="*/ 57 w 72"/>
                <a:gd name="T19" fmla="*/ 90 h 116"/>
                <a:gd name="T20" fmla="*/ 49 w 72"/>
                <a:gd name="T21" fmla="*/ 101 h 116"/>
                <a:gd name="T22" fmla="*/ 35 w 72"/>
                <a:gd name="T23" fmla="*/ 105 h 116"/>
                <a:gd name="T24" fmla="*/ 21 w 72"/>
                <a:gd name="T25" fmla="*/ 101 h 116"/>
                <a:gd name="T26" fmla="*/ 16 w 72"/>
                <a:gd name="T27" fmla="*/ 92 h 116"/>
                <a:gd name="T28" fmla="*/ 3 w 72"/>
                <a:gd name="T29" fmla="*/ 90 h 116"/>
                <a:gd name="T30" fmla="*/ 11 w 72"/>
                <a:gd name="T31" fmla="*/ 110 h 116"/>
                <a:gd name="T32" fmla="*/ 35 w 72"/>
                <a:gd name="T33" fmla="*/ 116 h 116"/>
                <a:gd name="T34" fmla="*/ 55 w 72"/>
                <a:gd name="T35" fmla="*/ 112 h 116"/>
                <a:gd name="T36" fmla="*/ 68 w 72"/>
                <a:gd name="T37" fmla="*/ 99 h 116"/>
                <a:gd name="T38" fmla="*/ 72 w 72"/>
                <a:gd name="T39" fmla="*/ 72 h 116"/>
                <a:gd name="T40" fmla="*/ 72 w 72"/>
                <a:gd name="T41" fmla="*/ 2 h 116"/>
                <a:gd name="T42" fmla="*/ 59 w 72"/>
                <a:gd name="T43" fmla="*/ 2 h 116"/>
                <a:gd name="T44" fmla="*/ 52 w 72"/>
                <a:gd name="T45" fmla="*/ 65 h 116"/>
                <a:gd name="T46" fmla="*/ 36 w 72"/>
                <a:gd name="T47" fmla="*/ 72 h 116"/>
                <a:gd name="T48" fmla="*/ 20 w 72"/>
                <a:gd name="T49" fmla="*/ 65 h 116"/>
                <a:gd name="T50" fmla="*/ 14 w 72"/>
                <a:gd name="T51" fmla="*/ 41 h 116"/>
                <a:gd name="T52" fmla="*/ 20 w 72"/>
                <a:gd name="T53" fmla="*/ 19 h 116"/>
                <a:gd name="T54" fmla="*/ 36 w 72"/>
                <a:gd name="T55" fmla="*/ 12 h 116"/>
                <a:gd name="T56" fmla="*/ 52 w 72"/>
                <a:gd name="T57" fmla="*/ 19 h 116"/>
                <a:gd name="T58" fmla="*/ 59 w 72"/>
                <a:gd name="T59" fmla="*/ 42 h 116"/>
                <a:gd name="T60" fmla="*/ 52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2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53" y="4"/>
                    <a:pt x="45" y="0"/>
                    <a:pt x="35" y="0"/>
                  </a:cubicBezTo>
                  <a:cubicBezTo>
                    <a:pt x="28" y="0"/>
                    <a:pt x="22" y="2"/>
                    <a:pt x="16" y="6"/>
                  </a:cubicBezTo>
                  <a:cubicBezTo>
                    <a:pt x="11" y="9"/>
                    <a:pt x="7" y="14"/>
                    <a:pt x="4" y="21"/>
                  </a:cubicBezTo>
                  <a:cubicBezTo>
                    <a:pt x="1" y="27"/>
                    <a:pt x="0" y="34"/>
                    <a:pt x="0" y="42"/>
                  </a:cubicBezTo>
                  <a:cubicBezTo>
                    <a:pt x="0" y="53"/>
                    <a:pt x="3" y="63"/>
                    <a:pt x="9" y="71"/>
                  </a:cubicBezTo>
                  <a:cubicBezTo>
                    <a:pt x="15" y="79"/>
                    <a:pt x="24" y="83"/>
                    <a:pt x="35" y="83"/>
                  </a:cubicBezTo>
                  <a:cubicBezTo>
                    <a:pt x="44" y="83"/>
                    <a:pt x="51" y="80"/>
                    <a:pt x="58" y="73"/>
                  </a:cubicBezTo>
                  <a:cubicBezTo>
                    <a:pt x="58" y="82"/>
                    <a:pt x="57" y="88"/>
                    <a:pt x="57" y="90"/>
                  </a:cubicBezTo>
                  <a:cubicBezTo>
                    <a:pt x="55" y="95"/>
                    <a:pt x="53" y="99"/>
                    <a:pt x="49" y="101"/>
                  </a:cubicBezTo>
                  <a:cubicBezTo>
                    <a:pt x="46" y="104"/>
                    <a:pt x="41" y="105"/>
                    <a:pt x="35" y="105"/>
                  </a:cubicBezTo>
                  <a:cubicBezTo>
                    <a:pt x="29" y="105"/>
                    <a:pt x="24" y="104"/>
                    <a:pt x="21" y="101"/>
                  </a:cubicBezTo>
                  <a:cubicBezTo>
                    <a:pt x="18" y="99"/>
                    <a:pt x="17" y="96"/>
                    <a:pt x="16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" y="99"/>
                    <a:pt x="5" y="105"/>
                    <a:pt x="11" y="110"/>
                  </a:cubicBezTo>
                  <a:cubicBezTo>
                    <a:pt x="17" y="114"/>
                    <a:pt x="25" y="116"/>
                    <a:pt x="35" y="116"/>
                  </a:cubicBezTo>
                  <a:cubicBezTo>
                    <a:pt x="43" y="116"/>
                    <a:pt x="50" y="115"/>
                    <a:pt x="55" y="112"/>
                  </a:cubicBezTo>
                  <a:cubicBezTo>
                    <a:pt x="61" y="109"/>
                    <a:pt x="65" y="104"/>
                    <a:pt x="68" y="99"/>
                  </a:cubicBezTo>
                  <a:cubicBezTo>
                    <a:pt x="70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59" y="2"/>
                  </a:lnTo>
                  <a:close/>
                  <a:moveTo>
                    <a:pt x="52" y="65"/>
                  </a:moveTo>
                  <a:cubicBezTo>
                    <a:pt x="48" y="69"/>
                    <a:pt x="43" y="72"/>
                    <a:pt x="36" y="72"/>
                  </a:cubicBezTo>
                  <a:cubicBezTo>
                    <a:pt x="30" y="72"/>
                    <a:pt x="25" y="69"/>
                    <a:pt x="20" y="65"/>
                  </a:cubicBezTo>
                  <a:cubicBezTo>
                    <a:pt x="16" y="60"/>
                    <a:pt x="14" y="52"/>
                    <a:pt x="14" y="41"/>
                  </a:cubicBezTo>
                  <a:cubicBezTo>
                    <a:pt x="14" y="31"/>
                    <a:pt x="16" y="24"/>
                    <a:pt x="20" y="19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42" y="12"/>
                    <a:pt x="48" y="14"/>
                    <a:pt x="52" y="19"/>
                  </a:cubicBezTo>
                  <a:cubicBezTo>
                    <a:pt x="56" y="24"/>
                    <a:pt x="59" y="32"/>
                    <a:pt x="59" y="42"/>
                  </a:cubicBezTo>
                  <a:cubicBezTo>
                    <a:pt x="59" y="52"/>
                    <a:pt x="57" y="60"/>
                    <a:pt x="5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" name="î$1ïḍè"/>
            <p:cNvSpPr/>
            <p:nvPr/>
          </p:nvSpPr>
          <p:spPr bwMode="auto">
            <a:xfrm>
              <a:off x="5231066" y="5675903"/>
              <a:ext cx="161925" cy="211138"/>
            </a:xfrm>
            <a:custGeom>
              <a:avLst/>
              <a:gdLst>
                <a:gd name="T0" fmla="*/ 73 w 88"/>
                <a:gd name="T1" fmla="*/ 65 h 114"/>
                <a:gd name="T2" fmla="*/ 66 w 88"/>
                <a:gd name="T3" fmla="*/ 93 h 114"/>
                <a:gd name="T4" fmla="*/ 43 w 88"/>
                <a:gd name="T5" fmla="*/ 101 h 114"/>
                <a:gd name="T6" fmla="*/ 27 w 88"/>
                <a:gd name="T7" fmla="*/ 97 h 114"/>
                <a:gd name="T8" fmla="*/ 17 w 88"/>
                <a:gd name="T9" fmla="*/ 86 h 114"/>
                <a:gd name="T10" fmla="*/ 15 w 88"/>
                <a:gd name="T11" fmla="*/ 65 h 114"/>
                <a:gd name="T12" fmla="*/ 15 w 88"/>
                <a:gd name="T13" fmla="*/ 0 h 114"/>
                <a:gd name="T14" fmla="*/ 0 w 88"/>
                <a:gd name="T15" fmla="*/ 0 h 114"/>
                <a:gd name="T16" fmla="*/ 0 w 88"/>
                <a:gd name="T17" fmla="*/ 65 h 114"/>
                <a:gd name="T18" fmla="*/ 4 w 88"/>
                <a:gd name="T19" fmla="*/ 93 h 114"/>
                <a:gd name="T20" fmla="*/ 18 w 88"/>
                <a:gd name="T21" fmla="*/ 109 h 114"/>
                <a:gd name="T22" fmla="*/ 44 w 88"/>
                <a:gd name="T23" fmla="*/ 114 h 114"/>
                <a:gd name="T24" fmla="*/ 70 w 88"/>
                <a:gd name="T25" fmla="*/ 108 h 114"/>
                <a:gd name="T26" fmla="*/ 84 w 88"/>
                <a:gd name="T27" fmla="*/ 92 h 114"/>
                <a:gd name="T28" fmla="*/ 88 w 88"/>
                <a:gd name="T29" fmla="*/ 65 h 114"/>
                <a:gd name="T30" fmla="*/ 88 w 88"/>
                <a:gd name="T31" fmla="*/ 0 h 114"/>
                <a:gd name="T32" fmla="*/ 73 w 88"/>
                <a:gd name="T33" fmla="*/ 0 h 114"/>
                <a:gd name="T34" fmla="*/ 73 w 88"/>
                <a:gd name="T35" fmla="*/ 6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14">
                  <a:moveTo>
                    <a:pt x="73" y="65"/>
                  </a:moveTo>
                  <a:cubicBezTo>
                    <a:pt x="73" y="79"/>
                    <a:pt x="71" y="88"/>
                    <a:pt x="66" y="93"/>
                  </a:cubicBezTo>
                  <a:cubicBezTo>
                    <a:pt x="62" y="98"/>
                    <a:pt x="54" y="101"/>
                    <a:pt x="43" y="101"/>
                  </a:cubicBezTo>
                  <a:cubicBezTo>
                    <a:pt x="37" y="101"/>
                    <a:pt x="31" y="100"/>
                    <a:pt x="27" y="97"/>
                  </a:cubicBezTo>
                  <a:cubicBezTo>
                    <a:pt x="22" y="95"/>
                    <a:pt x="19" y="91"/>
                    <a:pt x="17" y="86"/>
                  </a:cubicBezTo>
                  <a:cubicBezTo>
                    <a:pt x="16" y="82"/>
                    <a:pt x="15" y="75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1" y="86"/>
                    <a:pt x="4" y="93"/>
                  </a:cubicBezTo>
                  <a:cubicBezTo>
                    <a:pt x="7" y="100"/>
                    <a:pt x="12" y="105"/>
                    <a:pt x="18" y="109"/>
                  </a:cubicBezTo>
                  <a:cubicBezTo>
                    <a:pt x="25" y="112"/>
                    <a:pt x="34" y="114"/>
                    <a:pt x="44" y="114"/>
                  </a:cubicBezTo>
                  <a:cubicBezTo>
                    <a:pt x="55" y="114"/>
                    <a:pt x="64" y="112"/>
                    <a:pt x="70" y="108"/>
                  </a:cubicBezTo>
                  <a:cubicBezTo>
                    <a:pt x="77" y="104"/>
                    <a:pt x="82" y="98"/>
                    <a:pt x="84" y="92"/>
                  </a:cubicBezTo>
                  <a:cubicBezTo>
                    <a:pt x="87" y="85"/>
                    <a:pt x="88" y="76"/>
                    <a:pt x="88" y="6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7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" name="ïṡļîḑê"/>
            <p:cNvSpPr/>
            <p:nvPr/>
          </p:nvSpPr>
          <p:spPr bwMode="auto">
            <a:xfrm>
              <a:off x="5435853" y="5729878"/>
              <a:ext cx="120650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-4651589" y="-1207217"/>
            <a:ext cx="9099192" cy="9099192"/>
            <a:chOff x="-5379590" y="-1207217"/>
            <a:chExt cx="9099192" cy="9099192"/>
          </a:xfrm>
        </p:grpSpPr>
        <p:sp>
          <p:nvSpPr>
            <p:cNvPr id="41" name="椭圆 40"/>
            <p:cNvSpPr/>
            <p:nvPr/>
          </p:nvSpPr>
          <p:spPr>
            <a:xfrm>
              <a:off x="-5379590" y="-1207217"/>
              <a:ext cx="9099192" cy="9099192"/>
            </a:xfrm>
            <a:prstGeom prst="ellipse">
              <a:avLst/>
            </a:prstGeom>
            <a:gradFill>
              <a:gsLst>
                <a:gs pos="25000">
                  <a:srgbClr val="0679E4">
                    <a:alpha val="30000"/>
                  </a:srgbClr>
                </a:gs>
                <a:gs pos="100000">
                  <a:srgbClr val="0679E4">
                    <a:alpha val="3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-5016038" y="-795085"/>
              <a:ext cx="8331200" cy="8331200"/>
            </a:xfrm>
            <a:prstGeom prst="ellipse">
              <a:avLst/>
            </a:prstGeom>
            <a:gradFill>
              <a:gsLst>
                <a:gs pos="32000">
                  <a:srgbClr val="005B94"/>
                </a:gs>
                <a:gs pos="100000">
                  <a:srgbClr val="38A7D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 panose="020B0500000000000000" charset="-122"/>
                <a:cs typeface="+mn-cs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-2368217" y="894303"/>
            <a:ext cx="4792882" cy="4988790"/>
            <a:chOff x="6110934" y="598864"/>
            <a:chExt cx="416948" cy="433995"/>
          </a:xfrm>
          <a:solidFill>
            <a:schemeClr val="bg1">
              <a:alpha val="5000"/>
            </a:schemeClr>
          </a:solidFill>
        </p:grpSpPr>
        <p:sp>
          <p:nvSpPr>
            <p:cNvPr id="51" name="îŝľîḓê"/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2" name="íṣlíḑe"/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" name="îSḻide"/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4" name="iṣlîḋè"/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5" name="îŝ1ide"/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" name="í$ḻíde"/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78" name="文本框 77"/>
          <p:cNvSpPr txBox="1"/>
          <p:nvPr/>
        </p:nvSpPr>
        <p:spPr>
          <a:xfrm>
            <a:off x="0" y="2875002"/>
            <a:ext cx="353568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ln>
                  <a:solidFill>
                    <a:schemeClr val="bg1">
                      <a:alpha val="18000"/>
                    </a:schemeClr>
                  </a:solidFill>
                </a:ln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求实鼎新</a:t>
            </a:r>
            <a:endParaRPr lang="zh-CN" altLang="en-US" sz="6600" dirty="0">
              <a:ln>
                <a:solidFill>
                  <a:schemeClr val="bg1">
                    <a:alpha val="18000"/>
                  </a:schemeClr>
                </a:solidFill>
              </a:ln>
              <a:noFill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0" y="3075057"/>
            <a:ext cx="3535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求实鼎新</a:t>
            </a:r>
            <a:endParaRPr lang="zh-CN" altLang="en-U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79" name="组合 78"/>
          <p:cNvGrpSpPr/>
          <p:nvPr>
            <p:custDataLst>
              <p:tags r:id="rId1"/>
            </p:custDataLst>
          </p:nvPr>
        </p:nvGrpSpPr>
        <p:grpSpPr>
          <a:xfrm>
            <a:off x="3863163" y="1246163"/>
            <a:ext cx="180000" cy="180000"/>
            <a:chOff x="6906353" y="2248485"/>
            <a:chExt cx="180000" cy="180000"/>
          </a:xfrm>
        </p:grpSpPr>
        <p:sp>
          <p:nvSpPr>
            <p:cNvPr id="80" name="椭圆 79"/>
            <p:cNvSpPr/>
            <p:nvPr>
              <p:custDataLst>
                <p:tags r:id="rId2"/>
              </p:custDataLst>
            </p:nvPr>
          </p:nvSpPr>
          <p:spPr>
            <a:xfrm>
              <a:off x="6942353" y="2284485"/>
              <a:ext cx="108000" cy="108000"/>
            </a:xfrm>
            <a:prstGeom prst="ellipse">
              <a:avLst/>
            </a:prstGeom>
            <a:gradFill>
              <a:gsLst>
                <a:gs pos="25000">
                  <a:srgbClr val="0679E4"/>
                </a:gs>
                <a:gs pos="100000">
                  <a:srgbClr val="0679E4">
                    <a:lumMod val="58000"/>
                    <a:lumOff val="4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81" name="椭圆 80"/>
            <p:cNvSpPr/>
            <p:nvPr>
              <p:custDataLst>
                <p:tags r:id="rId3"/>
              </p:custDataLst>
            </p:nvPr>
          </p:nvSpPr>
          <p:spPr>
            <a:xfrm>
              <a:off x="6906353" y="2248485"/>
              <a:ext cx="180000" cy="180000"/>
            </a:xfrm>
            <a:prstGeom prst="ellipse">
              <a:avLst/>
            </a:prstGeom>
            <a:gradFill>
              <a:gsLst>
                <a:gs pos="25000">
                  <a:srgbClr val="0679E4">
                    <a:alpha val="36000"/>
                  </a:srgbClr>
                </a:gs>
                <a:gs pos="100000">
                  <a:srgbClr val="0679E4">
                    <a:alpha val="4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 panose="020B0500000000000000" charset="-122"/>
                <a:cs typeface="+mn-cs"/>
              </a:endParaRPr>
            </a:p>
          </p:txBody>
        </p:sp>
      </p:grpSp>
      <p:grpSp>
        <p:nvGrpSpPr>
          <p:cNvPr id="88" name="组合 87"/>
          <p:cNvGrpSpPr/>
          <p:nvPr>
            <p:custDataLst>
              <p:tags r:id="rId4"/>
            </p:custDataLst>
          </p:nvPr>
        </p:nvGrpSpPr>
        <p:grpSpPr>
          <a:xfrm>
            <a:off x="4370034" y="3339000"/>
            <a:ext cx="180000" cy="180000"/>
            <a:chOff x="6906353" y="2248485"/>
            <a:chExt cx="180000" cy="180000"/>
          </a:xfrm>
        </p:grpSpPr>
        <p:sp>
          <p:nvSpPr>
            <p:cNvPr id="89" name="椭圆 88"/>
            <p:cNvSpPr/>
            <p:nvPr>
              <p:custDataLst>
                <p:tags r:id="rId5"/>
              </p:custDataLst>
            </p:nvPr>
          </p:nvSpPr>
          <p:spPr>
            <a:xfrm>
              <a:off x="6942353" y="2284485"/>
              <a:ext cx="108000" cy="108000"/>
            </a:xfrm>
            <a:prstGeom prst="ellipse">
              <a:avLst/>
            </a:prstGeom>
            <a:gradFill>
              <a:gsLst>
                <a:gs pos="25000">
                  <a:srgbClr val="0679E4"/>
                </a:gs>
                <a:gs pos="100000">
                  <a:srgbClr val="0679E4">
                    <a:lumMod val="58000"/>
                    <a:lumOff val="4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90" name="椭圆 89"/>
            <p:cNvSpPr/>
            <p:nvPr>
              <p:custDataLst>
                <p:tags r:id="rId6"/>
              </p:custDataLst>
            </p:nvPr>
          </p:nvSpPr>
          <p:spPr>
            <a:xfrm>
              <a:off x="6906353" y="2248485"/>
              <a:ext cx="180000" cy="180000"/>
            </a:xfrm>
            <a:prstGeom prst="ellipse">
              <a:avLst/>
            </a:prstGeom>
            <a:gradFill>
              <a:gsLst>
                <a:gs pos="25000">
                  <a:srgbClr val="0679E4">
                    <a:alpha val="36000"/>
                  </a:srgbClr>
                </a:gs>
                <a:gs pos="100000">
                  <a:srgbClr val="0679E4">
                    <a:alpha val="4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 panose="020B0500000000000000" charset="-122"/>
                <a:cs typeface="+mn-cs"/>
              </a:endParaRPr>
            </a:p>
          </p:txBody>
        </p:sp>
      </p:grpSp>
      <p:grpSp>
        <p:nvGrpSpPr>
          <p:cNvPr id="91" name="组合 90"/>
          <p:cNvGrpSpPr/>
          <p:nvPr>
            <p:custDataLst>
              <p:tags r:id="rId7"/>
            </p:custDataLst>
          </p:nvPr>
        </p:nvGrpSpPr>
        <p:grpSpPr>
          <a:xfrm>
            <a:off x="3863163" y="5401657"/>
            <a:ext cx="180000" cy="180000"/>
            <a:chOff x="6906353" y="2248485"/>
            <a:chExt cx="180000" cy="180000"/>
          </a:xfrm>
        </p:grpSpPr>
        <p:sp>
          <p:nvSpPr>
            <p:cNvPr id="92" name="椭圆 91"/>
            <p:cNvSpPr/>
            <p:nvPr>
              <p:custDataLst>
                <p:tags r:id="rId8"/>
              </p:custDataLst>
            </p:nvPr>
          </p:nvSpPr>
          <p:spPr>
            <a:xfrm>
              <a:off x="6942353" y="2284485"/>
              <a:ext cx="108000" cy="108000"/>
            </a:xfrm>
            <a:prstGeom prst="ellipse">
              <a:avLst/>
            </a:prstGeom>
            <a:gradFill>
              <a:gsLst>
                <a:gs pos="25000">
                  <a:srgbClr val="0679E4"/>
                </a:gs>
                <a:gs pos="100000">
                  <a:srgbClr val="0679E4">
                    <a:lumMod val="58000"/>
                    <a:lumOff val="4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93" name="椭圆 92"/>
            <p:cNvSpPr/>
            <p:nvPr>
              <p:custDataLst>
                <p:tags r:id="rId9"/>
              </p:custDataLst>
            </p:nvPr>
          </p:nvSpPr>
          <p:spPr>
            <a:xfrm>
              <a:off x="6906353" y="2248485"/>
              <a:ext cx="180000" cy="180000"/>
            </a:xfrm>
            <a:prstGeom prst="ellipse">
              <a:avLst/>
            </a:prstGeom>
            <a:gradFill>
              <a:gsLst>
                <a:gs pos="25000">
                  <a:srgbClr val="0679E4">
                    <a:alpha val="36000"/>
                  </a:srgbClr>
                </a:gs>
                <a:gs pos="100000">
                  <a:srgbClr val="0679E4">
                    <a:alpha val="4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 panose="020B0500000000000000" charset="-122"/>
                <a:cs typeface="+mn-cs"/>
              </a:endParaRPr>
            </a:p>
          </p:txBody>
        </p:sp>
      </p:grpSp>
      <p:grpSp>
        <p:nvGrpSpPr>
          <p:cNvPr id="9" name="组合 8"/>
          <p:cNvGrpSpPr/>
          <p:nvPr>
            <p:custDataLst>
              <p:tags r:id="rId10"/>
            </p:custDataLst>
          </p:nvPr>
        </p:nvGrpSpPr>
        <p:grpSpPr>
          <a:xfrm>
            <a:off x="4413731" y="1107831"/>
            <a:ext cx="6057006" cy="1092905"/>
            <a:chOff x="4413731" y="1107831"/>
            <a:chExt cx="6057006" cy="1092905"/>
          </a:xfrm>
        </p:grpSpPr>
        <p:sp>
          <p:nvSpPr>
            <p:cNvPr id="94" name="文本框 93"/>
            <p:cNvSpPr txBox="1"/>
            <p:nvPr>
              <p:custDataLst>
                <p:tags r:id="rId11"/>
              </p:custDataLst>
            </p:nvPr>
          </p:nvSpPr>
          <p:spPr>
            <a:xfrm>
              <a:off x="4413731" y="1107831"/>
              <a:ext cx="26552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百炼成钢</a:t>
              </a:r>
              <a:endParaRPr lang="zh-CN" altLang="en-US" sz="2400" dirty="0">
                <a:gradFill>
                  <a:gsLst>
                    <a:gs pos="0">
                      <a:srgbClr val="006BA8"/>
                    </a:gs>
                    <a:gs pos="44000">
                      <a:srgbClr val="1687B4">
                        <a:alpha val="100000"/>
                      </a:srgbClr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95" name="文本框 94"/>
            <p:cNvSpPr txBox="1"/>
            <p:nvPr>
              <p:custDataLst>
                <p:tags r:id="rId12"/>
              </p:custDataLst>
            </p:nvPr>
          </p:nvSpPr>
          <p:spPr>
            <a:xfrm>
              <a:off x="4413731" y="1494692"/>
              <a:ext cx="5785339" cy="634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“鼎新”，语出</a:t>
              </a:r>
              <a:r>
                <a:rPr lang="en-US" altLang="zh-CN" sz="1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《</a:t>
              </a:r>
              <a:r>
                <a:rPr lang="zh-CN" altLang="en-US" sz="1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周易</a:t>
              </a:r>
              <a:r>
                <a:rPr lang="en-US" altLang="zh-CN" sz="1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·</a:t>
              </a:r>
              <a:r>
                <a:rPr lang="zh-CN" altLang="en-US" sz="1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杂卦</a:t>
              </a:r>
              <a:r>
                <a:rPr lang="en-US" altLang="zh-CN" sz="1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》“</a:t>
              </a:r>
              <a:r>
                <a:rPr lang="zh-CN" altLang="en-US" sz="1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鼎，取新也”，意为树立新的标准、风气等，体现了学校坚持与时俱进、不断开拓创新的精神特征。</a:t>
              </a:r>
              <a:endParaRPr lang="zh-CN" altLang="en-US" sz="1400" dirty="0">
                <a:gradFill>
                  <a:gsLst>
                    <a:gs pos="0">
                      <a:srgbClr val="006BA8"/>
                    </a:gs>
                    <a:gs pos="44000">
                      <a:srgbClr val="1687B4">
                        <a:alpha val="100000"/>
                      </a:srgbClr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endParaRPr>
            </a:p>
          </p:txBody>
        </p:sp>
        <p:cxnSp>
          <p:nvCxnSpPr>
            <p:cNvPr id="6" name="直接连接符 5"/>
            <p:cNvCxnSpPr/>
            <p:nvPr>
              <p:custDataLst>
                <p:tags r:id="rId13"/>
              </p:custDataLst>
            </p:nvPr>
          </p:nvCxnSpPr>
          <p:spPr>
            <a:xfrm>
              <a:off x="4413731" y="1107831"/>
              <a:ext cx="5649036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679E4">
                      <a:alpha val="0"/>
                    </a:srgbClr>
                  </a:gs>
                  <a:gs pos="100000">
                    <a:srgbClr val="0679E4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>
              <p:custDataLst>
                <p:tags r:id="rId14"/>
              </p:custDataLst>
            </p:nvPr>
          </p:nvCxnSpPr>
          <p:spPr>
            <a:xfrm>
              <a:off x="4413731" y="2200736"/>
              <a:ext cx="6057006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679E4">
                      <a:alpha val="0"/>
                    </a:srgbClr>
                  </a:gs>
                  <a:gs pos="100000">
                    <a:srgbClr val="0679E4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7" name="组合 96"/>
          <p:cNvGrpSpPr/>
          <p:nvPr>
            <p:custDataLst>
              <p:tags r:id="rId15"/>
            </p:custDataLst>
          </p:nvPr>
        </p:nvGrpSpPr>
        <p:grpSpPr>
          <a:xfrm>
            <a:off x="4646710" y="2882548"/>
            <a:ext cx="6057006" cy="1092905"/>
            <a:chOff x="4413731" y="1107831"/>
            <a:chExt cx="6057006" cy="1092905"/>
          </a:xfrm>
        </p:grpSpPr>
        <p:sp>
          <p:nvSpPr>
            <p:cNvPr id="98" name="文本框 97"/>
            <p:cNvSpPr txBox="1"/>
            <p:nvPr>
              <p:custDataLst>
                <p:tags r:id="rId16"/>
              </p:custDataLst>
            </p:nvPr>
          </p:nvSpPr>
          <p:spPr>
            <a:xfrm>
              <a:off x="4413731" y="1107831"/>
              <a:ext cx="26552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银杏大道</a:t>
              </a:r>
              <a:endParaRPr lang="zh-CN" altLang="en-US" sz="2400" dirty="0">
                <a:gradFill>
                  <a:gsLst>
                    <a:gs pos="0">
                      <a:srgbClr val="006BA8"/>
                    </a:gs>
                    <a:gs pos="44000">
                      <a:srgbClr val="1687B4">
                        <a:alpha val="100000"/>
                      </a:srgbClr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99" name="文本框 98"/>
            <p:cNvSpPr txBox="1"/>
            <p:nvPr>
              <p:custDataLst>
                <p:tags r:id="rId17"/>
              </p:custDataLst>
            </p:nvPr>
          </p:nvSpPr>
          <p:spPr>
            <a:xfrm>
              <a:off x="4413731" y="1494692"/>
              <a:ext cx="5785339" cy="634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“求实”，意为坚持从实际出发、通过客观冷静的研究探求对客观事物的正确认知，代表了学校恪守学术规律、追求科学真理的价值取向。</a:t>
              </a:r>
              <a:endParaRPr lang="zh-CN" altLang="en-US" sz="1400" dirty="0">
                <a:gradFill>
                  <a:gsLst>
                    <a:gs pos="0">
                      <a:srgbClr val="006BA8"/>
                    </a:gs>
                    <a:gs pos="44000">
                      <a:srgbClr val="1687B4">
                        <a:alpha val="100000"/>
                      </a:srgbClr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endParaRPr>
            </a:p>
          </p:txBody>
        </p:sp>
        <p:cxnSp>
          <p:nvCxnSpPr>
            <p:cNvPr id="100" name="直接连接符 99"/>
            <p:cNvCxnSpPr/>
            <p:nvPr>
              <p:custDataLst>
                <p:tags r:id="rId18"/>
              </p:custDataLst>
            </p:nvPr>
          </p:nvCxnSpPr>
          <p:spPr>
            <a:xfrm>
              <a:off x="4413731" y="1107831"/>
              <a:ext cx="5649036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679E4">
                      <a:alpha val="0"/>
                    </a:srgbClr>
                  </a:gs>
                  <a:gs pos="100000">
                    <a:srgbClr val="0679E4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>
              <p:custDataLst>
                <p:tags r:id="rId19"/>
              </p:custDataLst>
            </p:nvPr>
          </p:nvCxnSpPr>
          <p:spPr>
            <a:xfrm>
              <a:off x="4413731" y="2200736"/>
              <a:ext cx="6057006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679E4">
                      <a:alpha val="0"/>
                    </a:srgbClr>
                  </a:gs>
                  <a:gs pos="100000">
                    <a:srgbClr val="0679E4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" name="组合 101"/>
          <p:cNvGrpSpPr/>
          <p:nvPr>
            <p:custDataLst>
              <p:tags r:id="rId20"/>
            </p:custDataLst>
          </p:nvPr>
        </p:nvGrpSpPr>
        <p:grpSpPr>
          <a:xfrm>
            <a:off x="4413731" y="4948911"/>
            <a:ext cx="6057006" cy="1092905"/>
            <a:chOff x="4413731" y="1107831"/>
            <a:chExt cx="6057006" cy="1092905"/>
          </a:xfrm>
        </p:grpSpPr>
        <p:sp>
          <p:nvSpPr>
            <p:cNvPr id="103" name="文本框 102"/>
            <p:cNvSpPr txBox="1"/>
            <p:nvPr>
              <p:custDataLst>
                <p:tags r:id="rId21"/>
              </p:custDataLst>
            </p:nvPr>
          </p:nvSpPr>
          <p:spPr>
            <a:xfrm>
              <a:off x="4413731" y="1107831"/>
              <a:ext cx="26552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学院路</a:t>
              </a:r>
              <a:r>
                <a:rPr lang="en-US" altLang="zh-CN" sz="2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30</a:t>
              </a:r>
              <a:r>
                <a:rPr lang="zh-CN" altLang="en-US" sz="2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号</a:t>
              </a:r>
              <a:endParaRPr lang="zh-CN" altLang="en-US" sz="2400" dirty="0">
                <a:gradFill>
                  <a:gsLst>
                    <a:gs pos="0">
                      <a:srgbClr val="006BA8"/>
                    </a:gs>
                    <a:gs pos="44000">
                      <a:srgbClr val="1687B4">
                        <a:alpha val="100000"/>
                      </a:srgbClr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04" name="文本框 103"/>
            <p:cNvSpPr txBox="1"/>
            <p:nvPr>
              <p:custDataLst>
                <p:tags r:id="rId22"/>
              </p:custDataLst>
            </p:nvPr>
          </p:nvSpPr>
          <p:spPr>
            <a:xfrm>
              <a:off x="4413731" y="1494692"/>
              <a:ext cx="5882015" cy="625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“求实鼎新”合并使用，既是对学校“学风严谨、崇尚实践”优良传统的传承，也是对全体北科大人实事求是、敢为人先、勇于创新的激励和号召。</a:t>
              </a:r>
              <a:endParaRPr lang="zh-CN" altLang="en-US" sz="1400" dirty="0">
                <a:gradFill>
                  <a:gsLst>
                    <a:gs pos="0">
                      <a:srgbClr val="006BA8"/>
                    </a:gs>
                    <a:gs pos="44000">
                      <a:srgbClr val="1687B4">
                        <a:alpha val="100000"/>
                      </a:srgbClr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endParaRPr>
            </a:p>
          </p:txBody>
        </p:sp>
        <p:cxnSp>
          <p:nvCxnSpPr>
            <p:cNvPr id="105" name="直接连接符 104"/>
            <p:cNvCxnSpPr/>
            <p:nvPr>
              <p:custDataLst>
                <p:tags r:id="rId23"/>
              </p:custDataLst>
            </p:nvPr>
          </p:nvCxnSpPr>
          <p:spPr>
            <a:xfrm>
              <a:off x="4413731" y="1107831"/>
              <a:ext cx="5649036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679E4">
                      <a:alpha val="0"/>
                    </a:srgbClr>
                  </a:gs>
                  <a:gs pos="100000">
                    <a:srgbClr val="0679E4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>
              <p:custDataLst>
                <p:tags r:id="rId24"/>
              </p:custDataLst>
            </p:nvPr>
          </p:nvCxnSpPr>
          <p:spPr>
            <a:xfrm>
              <a:off x="4413731" y="2200736"/>
              <a:ext cx="6057006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679E4">
                      <a:alpha val="0"/>
                    </a:srgbClr>
                  </a:gs>
                  <a:gs pos="100000">
                    <a:srgbClr val="0679E4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" name="组合 106"/>
          <p:cNvGrpSpPr/>
          <p:nvPr>
            <p:custDataLst>
              <p:tags r:id="rId25"/>
            </p:custDataLst>
          </p:nvPr>
        </p:nvGrpSpPr>
        <p:grpSpPr>
          <a:xfrm>
            <a:off x="9646185" y="906234"/>
            <a:ext cx="161567" cy="168170"/>
            <a:chOff x="6110934" y="598864"/>
            <a:chExt cx="416948" cy="433995"/>
          </a:xfrm>
          <a:solidFill>
            <a:srgbClr val="006BA8"/>
          </a:solidFill>
        </p:grpSpPr>
        <p:sp>
          <p:nvSpPr>
            <p:cNvPr id="108" name="îŝľîḓê"/>
            <p:cNvSpPr/>
            <p:nvPr>
              <p:custDataLst>
                <p:tags r:id="rId26"/>
              </p:custDataLst>
            </p:nvPr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9" name="íṣlíḑe"/>
            <p:cNvSpPr/>
            <p:nvPr>
              <p:custDataLst>
                <p:tags r:id="rId27"/>
              </p:custDataLst>
            </p:nvPr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0" name="îSḻide"/>
            <p:cNvSpPr/>
            <p:nvPr>
              <p:custDataLst>
                <p:tags r:id="rId28"/>
              </p:custDataLst>
            </p:nvPr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1" name="iṣlîḋè"/>
            <p:cNvSpPr/>
            <p:nvPr>
              <p:custDataLst>
                <p:tags r:id="rId29"/>
              </p:custDataLst>
            </p:nvPr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2" name="îŝ1ide"/>
            <p:cNvSpPr/>
            <p:nvPr>
              <p:custDataLst>
                <p:tags r:id="rId30"/>
              </p:custDataLst>
            </p:nvPr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" name="í$ḻíde"/>
            <p:cNvSpPr/>
            <p:nvPr>
              <p:custDataLst>
                <p:tags r:id="rId31"/>
              </p:custDataLst>
            </p:nvPr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48" name="组合 147"/>
          <p:cNvGrpSpPr/>
          <p:nvPr>
            <p:custDataLst>
              <p:tags r:id="rId32"/>
            </p:custDataLst>
          </p:nvPr>
        </p:nvGrpSpPr>
        <p:grpSpPr>
          <a:xfrm>
            <a:off x="9646185" y="2682425"/>
            <a:ext cx="161567" cy="168170"/>
            <a:chOff x="6110934" y="598864"/>
            <a:chExt cx="416948" cy="433995"/>
          </a:xfrm>
          <a:solidFill>
            <a:srgbClr val="006BA8"/>
          </a:solidFill>
        </p:grpSpPr>
        <p:sp>
          <p:nvSpPr>
            <p:cNvPr id="149" name="îŝľîḓê"/>
            <p:cNvSpPr/>
            <p:nvPr>
              <p:custDataLst>
                <p:tags r:id="rId33"/>
              </p:custDataLst>
            </p:nvPr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0" name="íṣlíḑe"/>
            <p:cNvSpPr/>
            <p:nvPr>
              <p:custDataLst>
                <p:tags r:id="rId34"/>
              </p:custDataLst>
            </p:nvPr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1" name="îSḻide"/>
            <p:cNvSpPr/>
            <p:nvPr>
              <p:custDataLst>
                <p:tags r:id="rId35"/>
              </p:custDataLst>
            </p:nvPr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2" name="iṣlîḋè"/>
            <p:cNvSpPr/>
            <p:nvPr>
              <p:custDataLst>
                <p:tags r:id="rId36"/>
              </p:custDataLst>
            </p:nvPr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3" name="îŝ1ide"/>
            <p:cNvSpPr/>
            <p:nvPr>
              <p:custDataLst>
                <p:tags r:id="rId37"/>
              </p:custDataLst>
            </p:nvPr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4" name="í$ḻíde"/>
            <p:cNvSpPr/>
            <p:nvPr>
              <p:custDataLst>
                <p:tags r:id="rId38"/>
              </p:custDataLst>
            </p:nvPr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55" name="组合 154"/>
          <p:cNvGrpSpPr/>
          <p:nvPr>
            <p:custDataLst>
              <p:tags r:id="rId39"/>
            </p:custDataLst>
          </p:nvPr>
        </p:nvGrpSpPr>
        <p:grpSpPr>
          <a:xfrm>
            <a:off x="9646185" y="4749210"/>
            <a:ext cx="161567" cy="168170"/>
            <a:chOff x="6110934" y="598864"/>
            <a:chExt cx="416948" cy="433995"/>
          </a:xfrm>
          <a:solidFill>
            <a:srgbClr val="006BA8"/>
          </a:solidFill>
        </p:grpSpPr>
        <p:sp>
          <p:nvSpPr>
            <p:cNvPr id="156" name="îŝľîḓê"/>
            <p:cNvSpPr/>
            <p:nvPr>
              <p:custDataLst>
                <p:tags r:id="rId40"/>
              </p:custDataLst>
            </p:nvPr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7" name="íṣlíḑe"/>
            <p:cNvSpPr/>
            <p:nvPr>
              <p:custDataLst>
                <p:tags r:id="rId41"/>
              </p:custDataLst>
            </p:nvPr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8" name="îSḻide"/>
            <p:cNvSpPr/>
            <p:nvPr>
              <p:custDataLst>
                <p:tags r:id="rId42"/>
              </p:custDataLst>
            </p:nvPr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9" name="iṣlîḋè"/>
            <p:cNvSpPr/>
            <p:nvPr>
              <p:custDataLst>
                <p:tags r:id="rId43"/>
              </p:custDataLst>
            </p:nvPr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0" name="îŝ1ide"/>
            <p:cNvSpPr/>
            <p:nvPr>
              <p:custDataLst>
                <p:tags r:id="rId44"/>
              </p:custDataLst>
            </p:nvPr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1" name="í$ḻíde"/>
            <p:cNvSpPr/>
            <p:nvPr>
              <p:custDataLst>
                <p:tags r:id="rId45"/>
              </p:custDataLst>
            </p:nvPr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0358846" y="1695006"/>
            <a:ext cx="3983804" cy="3983804"/>
          </a:xfrm>
          <a:prstGeom prst="ellipse">
            <a:avLst/>
          </a:prstGeom>
          <a:blipFill dpi="0"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colorTemperature colorTemp="5900"/>
                      </a14:imgEffect>
                    </a14:imgLayer>
                  </a14:imgProps>
                </a:ext>
              </a:extLst>
            </a:blip>
            <a:srcRect/>
            <a:tile tx="-184150" ty="-19050" sx="100000" sy="100000" flip="none" algn="tl"/>
          </a:blipFill>
          <a:ln>
            <a:solidFill>
              <a:srgbClr val="0679E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cxnSp>
        <p:nvCxnSpPr>
          <p:cNvPr id="6" name="PA_直接连接符 8"/>
          <p:cNvCxnSpPr>
            <a:endCxn id="4" idx="2"/>
          </p:cNvCxnSpPr>
          <p:nvPr>
            <p:custDataLst>
              <p:tags r:id="rId3"/>
            </p:custDataLst>
          </p:nvPr>
        </p:nvCxnSpPr>
        <p:spPr>
          <a:xfrm>
            <a:off x="-1" y="3686908"/>
            <a:ext cx="10358847" cy="0"/>
          </a:xfrm>
          <a:prstGeom prst="line">
            <a:avLst/>
          </a:prstGeom>
          <a:ln w="38100">
            <a:solidFill>
              <a:srgbClr val="4EB7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A_文本框 13"/>
          <p:cNvSpPr txBox="1"/>
          <p:nvPr>
            <p:custDataLst>
              <p:tags r:id="rId4"/>
            </p:custDataLst>
          </p:nvPr>
        </p:nvSpPr>
        <p:spPr>
          <a:xfrm>
            <a:off x="737805" y="1946110"/>
            <a:ext cx="2155866" cy="338554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006BA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北京钢铁工业学院</a:t>
            </a:r>
            <a:endParaRPr lang="zh-CN" altLang="en-US" sz="1600" dirty="0">
              <a:solidFill>
                <a:srgbClr val="006BA8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2" name="PA_文本框 14"/>
          <p:cNvSpPr txBox="1"/>
          <p:nvPr>
            <p:custDataLst>
              <p:tags r:id="rId5"/>
            </p:custDataLst>
          </p:nvPr>
        </p:nvSpPr>
        <p:spPr>
          <a:xfrm>
            <a:off x="643824" y="2357673"/>
            <a:ext cx="2343828" cy="10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中华人民共和国成立后，为了培养冶金专门技术人才，适应社会主义经济建设的需要，</a:t>
            </a:r>
            <a:r>
              <a:rPr lang="en-US" altLang="zh-CN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1952</a:t>
            </a:r>
            <a:r>
              <a:rPr lang="zh-CN" altLang="en-US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年，中央人民政府决定建立钢铁学院。</a:t>
            </a:r>
            <a:endParaRPr lang="zh-CN" altLang="en-US" sz="1200" dirty="0">
              <a:solidFill>
                <a:srgbClr val="006BA8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13" name="PA_文本框 15"/>
          <p:cNvSpPr txBox="1"/>
          <p:nvPr>
            <p:custDataLst>
              <p:tags r:id="rId6"/>
            </p:custDataLst>
          </p:nvPr>
        </p:nvSpPr>
        <p:spPr>
          <a:xfrm>
            <a:off x="4007508" y="4659192"/>
            <a:ext cx="2343828" cy="789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1960</a:t>
            </a:r>
            <a:r>
              <a:rPr lang="zh-CN" altLang="en-US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年，北京钢铁工业学院更名为北京钢铁学院，并被批准为全国重点大学。</a:t>
            </a:r>
            <a:endParaRPr lang="zh-CN" altLang="en-US" sz="1200" dirty="0">
              <a:solidFill>
                <a:srgbClr val="006BA8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15" name="PA_文本框 17"/>
          <p:cNvSpPr txBox="1"/>
          <p:nvPr>
            <p:custDataLst>
              <p:tags r:id="rId7"/>
            </p:custDataLst>
          </p:nvPr>
        </p:nvSpPr>
        <p:spPr>
          <a:xfrm>
            <a:off x="7145991" y="2269214"/>
            <a:ext cx="2343828" cy="10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1997</a:t>
            </a:r>
            <a:r>
              <a:rPr lang="zh-CN" altLang="en-US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</a:t>
            </a:r>
            <a:r>
              <a:rPr lang="en-US" altLang="zh-CN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5</a:t>
            </a:r>
            <a:r>
              <a:rPr lang="zh-CN" altLang="en-US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月，学校首批进入国家“</a:t>
            </a:r>
            <a:r>
              <a:rPr lang="en-US" altLang="zh-CN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211</a:t>
            </a:r>
            <a:r>
              <a:rPr lang="zh-CN" altLang="en-US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工程”建设高校行列。</a:t>
            </a:r>
            <a:r>
              <a:rPr lang="en-US" altLang="zh-CN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2006</a:t>
            </a:r>
            <a:r>
              <a:rPr lang="zh-CN" altLang="en-US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年，学校成为首批“</a:t>
            </a:r>
            <a:r>
              <a:rPr lang="en-US" altLang="zh-CN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985</a:t>
            </a:r>
            <a:r>
              <a:rPr lang="zh-CN" altLang="en-US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工程”优势学科创新平台建设高校。</a:t>
            </a:r>
            <a:endParaRPr lang="zh-CN" altLang="en-US" sz="1200" dirty="0">
              <a:solidFill>
                <a:srgbClr val="006BA8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16" name="PA_文本框 18"/>
          <p:cNvSpPr txBox="1"/>
          <p:nvPr>
            <p:custDataLst>
              <p:tags r:id="rId8"/>
            </p:custDataLst>
          </p:nvPr>
        </p:nvSpPr>
        <p:spPr>
          <a:xfrm>
            <a:off x="7183177" y="1930660"/>
            <a:ext cx="2269456" cy="338554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006BA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北京科技大学</a:t>
            </a:r>
            <a:endParaRPr lang="zh-CN" altLang="en-US" sz="1600" dirty="0">
              <a:solidFill>
                <a:srgbClr val="006BA8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7" name="PA_文本框 19"/>
          <p:cNvSpPr txBox="1"/>
          <p:nvPr>
            <p:custDataLst>
              <p:tags r:id="rId9"/>
            </p:custDataLst>
          </p:nvPr>
        </p:nvSpPr>
        <p:spPr>
          <a:xfrm>
            <a:off x="4354242" y="4262176"/>
            <a:ext cx="1650360" cy="338554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006BA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北京钢铁学院</a:t>
            </a:r>
            <a:endParaRPr lang="zh-CN" altLang="en-US" sz="1600" dirty="0">
              <a:solidFill>
                <a:srgbClr val="006BA8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0358846" y="1695006"/>
            <a:ext cx="3983804" cy="3983804"/>
          </a:xfrm>
          <a:prstGeom prst="ellipse">
            <a:avLst/>
          </a:prstGeom>
          <a:solidFill>
            <a:srgbClr val="006BA8">
              <a:alpha val="86000"/>
            </a:srgbClr>
          </a:solidFill>
          <a:ln>
            <a:solidFill>
              <a:srgbClr val="0679E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48" name="组合 47"/>
          <p:cNvGrpSpPr/>
          <p:nvPr>
            <p:custDataLst>
              <p:tags r:id="rId10"/>
            </p:custDataLst>
          </p:nvPr>
        </p:nvGrpSpPr>
        <p:grpSpPr>
          <a:xfrm>
            <a:off x="1554481" y="3425651"/>
            <a:ext cx="522514" cy="522514"/>
            <a:chOff x="1554481" y="3425651"/>
            <a:chExt cx="522514" cy="522514"/>
          </a:xfrm>
        </p:grpSpPr>
        <p:sp>
          <p:nvSpPr>
            <p:cNvPr id="7" name="PA_椭圆 9"/>
            <p:cNvSpPr/>
            <p:nvPr>
              <p:custDataLst>
                <p:tags r:id="rId11"/>
              </p:custDataLst>
            </p:nvPr>
          </p:nvSpPr>
          <p:spPr>
            <a:xfrm>
              <a:off x="1554481" y="3425651"/>
              <a:ext cx="522514" cy="522514"/>
            </a:xfrm>
            <a:prstGeom prst="ellipse">
              <a:avLst/>
            </a:prstGeom>
            <a:gradFill flip="none" rotWithShape="1">
              <a:gsLst>
                <a:gs pos="0">
                  <a:srgbClr val="005B94"/>
                </a:gs>
                <a:gs pos="100000">
                  <a:srgbClr val="4EB7DA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1684566" y="3550375"/>
              <a:ext cx="262344" cy="273066"/>
              <a:chOff x="6110934" y="598864"/>
              <a:chExt cx="416948" cy="433995"/>
            </a:xfrm>
            <a:solidFill>
              <a:schemeClr val="bg1"/>
            </a:solidFill>
          </p:grpSpPr>
          <p:sp>
            <p:nvSpPr>
              <p:cNvPr id="24" name="îŝľîḓê"/>
              <p:cNvSpPr/>
              <p:nvPr>
                <p:custDataLst>
                  <p:tags r:id="rId12"/>
                </p:custDataLst>
              </p:nvPr>
            </p:nvSpPr>
            <p:spPr bwMode="auto">
              <a:xfrm>
                <a:off x="6167758" y="757261"/>
                <a:ext cx="63217" cy="115069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íṣlíḑe"/>
              <p:cNvSpPr/>
              <p:nvPr>
                <p:custDataLst>
                  <p:tags r:id="rId13"/>
                </p:custDataLst>
              </p:nvPr>
            </p:nvSpPr>
            <p:spPr bwMode="auto">
              <a:xfrm>
                <a:off x="6241629" y="754420"/>
                <a:ext cx="73161" cy="117910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îSḻide"/>
              <p:cNvSpPr/>
              <p:nvPr>
                <p:custDataLst>
                  <p:tags r:id="rId14"/>
                </p:custDataLst>
              </p:nvPr>
            </p:nvSpPr>
            <p:spPr bwMode="auto">
              <a:xfrm>
                <a:off x="6320473" y="755130"/>
                <a:ext cx="62507" cy="118621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iṣlîḋè"/>
              <p:cNvSpPr/>
              <p:nvPr>
                <p:custDataLst>
                  <p:tags r:id="rId15"/>
                </p:custDataLst>
              </p:nvPr>
            </p:nvSpPr>
            <p:spPr bwMode="auto">
              <a:xfrm>
                <a:off x="6390082" y="756551"/>
                <a:ext cx="79554" cy="114359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îŝ1ide"/>
              <p:cNvSpPr/>
              <p:nvPr>
                <p:custDataLst>
                  <p:tags r:id="rId16"/>
                </p:custDataLst>
              </p:nvPr>
            </p:nvSpPr>
            <p:spPr bwMode="auto">
              <a:xfrm>
                <a:off x="6110934" y="598864"/>
                <a:ext cx="416948" cy="433995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í$ḻíde"/>
              <p:cNvSpPr/>
              <p:nvPr>
                <p:custDataLst>
                  <p:tags r:id="rId17"/>
                </p:custDataLst>
              </p:nvPr>
            </p:nvSpPr>
            <p:spPr bwMode="auto">
              <a:xfrm>
                <a:off x="6184095" y="703989"/>
                <a:ext cx="270625" cy="1420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47" name="组合 46"/>
          <p:cNvGrpSpPr/>
          <p:nvPr>
            <p:custDataLst>
              <p:tags r:id="rId18"/>
            </p:custDataLst>
          </p:nvPr>
        </p:nvGrpSpPr>
        <p:grpSpPr>
          <a:xfrm>
            <a:off x="4918165" y="3425651"/>
            <a:ext cx="522514" cy="522514"/>
            <a:chOff x="4952311" y="3425651"/>
            <a:chExt cx="522514" cy="522514"/>
          </a:xfrm>
        </p:grpSpPr>
        <p:sp>
          <p:nvSpPr>
            <p:cNvPr id="30" name="PA_椭圆 9"/>
            <p:cNvSpPr/>
            <p:nvPr>
              <p:custDataLst>
                <p:tags r:id="rId19"/>
              </p:custDataLst>
            </p:nvPr>
          </p:nvSpPr>
          <p:spPr>
            <a:xfrm>
              <a:off x="4952311" y="3425651"/>
              <a:ext cx="522514" cy="522514"/>
            </a:xfrm>
            <a:prstGeom prst="ellipse">
              <a:avLst/>
            </a:prstGeom>
            <a:gradFill flip="none" rotWithShape="1">
              <a:gsLst>
                <a:gs pos="0">
                  <a:srgbClr val="4EB7DA"/>
                </a:gs>
                <a:gs pos="100000">
                  <a:srgbClr val="005B94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5082396" y="3550375"/>
              <a:ext cx="262344" cy="273066"/>
              <a:chOff x="6110934" y="598864"/>
              <a:chExt cx="416948" cy="433995"/>
            </a:xfrm>
            <a:solidFill>
              <a:schemeClr val="bg1"/>
            </a:solidFill>
          </p:grpSpPr>
          <p:sp>
            <p:nvSpPr>
              <p:cNvPr id="32" name="îŝľîḓê"/>
              <p:cNvSpPr/>
              <p:nvPr>
                <p:custDataLst>
                  <p:tags r:id="rId20"/>
                </p:custDataLst>
              </p:nvPr>
            </p:nvSpPr>
            <p:spPr bwMode="auto">
              <a:xfrm>
                <a:off x="6167758" y="757261"/>
                <a:ext cx="63217" cy="115069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íṣlíḑe"/>
              <p:cNvSpPr/>
              <p:nvPr>
                <p:custDataLst>
                  <p:tags r:id="rId21"/>
                </p:custDataLst>
              </p:nvPr>
            </p:nvSpPr>
            <p:spPr bwMode="auto">
              <a:xfrm>
                <a:off x="6241629" y="754420"/>
                <a:ext cx="73161" cy="117910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îSḻide"/>
              <p:cNvSpPr/>
              <p:nvPr>
                <p:custDataLst>
                  <p:tags r:id="rId22"/>
                </p:custDataLst>
              </p:nvPr>
            </p:nvSpPr>
            <p:spPr bwMode="auto">
              <a:xfrm>
                <a:off x="6320473" y="755130"/>
                <a:ext cx="62507" cy="118621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iṣlîḋè"/>
              <p:cNvSpPr/>
              <p:nvPr>
                <p:custDataLst>
                  <p:tags r:id="rId23"/>
                </p:custDataLst>
              </p:nvPr>
            </p:nvSpPr>
            <p:spPr bwMode="auto">
              <a:xfrm>
                <a:off x="6390082" y="756551"/>
                <a:ext cx="79554" cy="114359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îŝ1ide"/>
              <p:cNvSpPr/>
              <p:nvPr>
                <p:custDataLst>
                  <p:tags r:id="rId24"/>
                </p:custDataLst>
              </p:nvPr>
            </p:nvSpPr>
            <p:spPr bwMode="auto">
              <a:xfrm>
                <a:off x="6110934" y="598864"/>
                <a:ext cx="416948" cy="433995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í$ḻíde"/>
              <p:cNvSpPr/>
              <p:nvPr>
                <p:custDataLst>
                  <p:tags r:id="rId25"/>
                </p:custDataLst>
              </p:nvPr>
            </p:nvSpPr>
            <p:spPr bwMode="auto">
              <a:xfrm>
                <a:off x="6184095" y="703989"/>
                <a:ext cx="270625" cy="1420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56" name="组合 55"/>
          <p:cNvGrpSpPr/>
          <p:nvPr>
            <p:custDataLst>
              <p:tags r:id="rId26"/>
            </p:custDataLst>
          </p:nvPr>
        </p:nvGrpSpPr>
        <p:grpSpPr>
          <a:xfrm>
            <a:off x="8056648" y="3425651"/>
            <a:ext cx="522514" cy="522514"/>
            <a:chOff x="8056648" y="3425651"/>
            <a:chExt cx="522514" cy="522514"/>
          </a:xfrm>
        </p:grpSpPr>
        <p:sp>
          <p:nvSpPr>
            <p:cNvPr id="38" name="PA_椭圆 9"/>
            <p:cNvSpPr/>
            <p:nvPr>
              <p:custDataLst>
                <p:tags r:id="rId27"/>
              </p:custDataLst>
            </p:nvPr>
          </p:nvSpPr>
          <p:spPr>
            <a:xfrm>
              <a:off x="8056648" y="3425651"/>
              <a:ext cx="522514" cy="522514"/>
            </a:xfrm>
            <a:prstGeom prst="ellipse">
              <a:avLst/>
            </a:prstGeom>
            <a:gradFill flip="none" rotWithShape="1">
              <a:gsLst>
                <a:gs pos="0">
                  <a:srgbClr val="005B94"/>
                </a:gs>
                <a:gs pos="100000">
                  <a:srgbClr val="4EB7DA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8186733" y="3550375"/>
              <a:ext cx="262344" cy="273066"/>
              <a:chOff x="6110934" y="598864"/>
              <a:chExt cx="416948" cy="433995"/>
            </a:xfrm>
            <a:solidFill>
              <a:schemeClr val="bg1"/>
            </a:solidFill>
          </p:grpSpPr>
          <p:sp>
            <p:nvSpPr>
              <p:cNvPr id="40" name="îŝľîḓê"/>
              <p:cNvSpPr/>
              <p:nvPr>
                <p:custDataLst>
                  <p:tags r:id="rId28"/>
                </p:custDataLst>
              </p:nvPr>
            </p:nvSpPr>
            <p:spPr bwMode="auto">
              <a:xfrm>
                <a:off x="6167758" y="757261"/>
                <a:ext cx="63217" cy="115069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íṣlíḑe"/>
              <p:cNvSpPr/>
              <p:nvPr>
                <p:custDataLst>
                  <p:tags r:id="rId29"/>
                </p:custDataLst>
              </p:nvPr>
            </p:nvSpPr>
            <p:spPr bwMode="auto">
              <a:xfrm>
                <a:off x="6241629" y="754420"/>
                <a:ext cx="73161" cy="117910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îSḻide"/>
              <p:cNvSpPr/>
              <p:nvPr>
                <p:custDataLst>
                  <p:tags r:id="rId30"/>
                </p:custDataLst>
              </p:nvPr>
            </p:nvSpPr>
            <p:spPr bwMode="auto">
              <a:xfrm>
                <a:off x="6320473" y="755130"/>
                <a:ext cx="62507" cy="118621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iṣlîḋè"/>
              <p:cNvSpPr/>
              <p:nvPr>
                <p:custDataLst>
                  <p:tags r:id="rId31"/>
                </p:custDataLst>
              </p:nvPr>
            </p:nvSpPr>
            <p:spPr bwMode="auto">
              <a:xfrm>
                <a:off x="6390082" y="756551"/>
                <a:ext cx="79554" cy="114359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îŝ1ide"/>
              <p:cNvSpPr/>
              <p:nvPr>
                <p:custDataLst>
                  <p:tags r:id="rId32"/>
                </p:custDataLst>
              </p:nvPr>
            </p:nvSpPr>
            <p:spPr bwMode="auto">
              <a:xfrm>
                <a:off x="6110934" y="598864"/>
                <a:ext cx="416948" cy="433995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í$ḻíde"/>
              <p:cNvSpPr/>
              <p:nvPr>
                <p:custDataLst>
                  <p:tags r:id="rId33"/>
                </p:custDataLst>
              </p:nvPr>
            </p:nvSpPr>
            <p:spPr bwMode="auto">
              <a:xfrm>
                <a:off x="6184095" y="703989"/>
                <a:ext cx="270625" cy="1420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11138931" y="2590800"/>
            <a:ext cx="2106138" cy="2192216"/>
            <a:chOff x="6110934" y="598864"/>
            <a:chExt cx="416948" cy="433995"/>
          </a:xfrm>
          <a:solidFill>
            <a:schemeClr val="bg1"/>
          </a:solidFill>
        </p:grpSpPr>
        <p:sp>
          <p:nvSpPr>
            <p:cNvPr id="50" name="îŝľîḓê"/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1" name="íṣlíḑe"/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2" name="îSḻide"/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" name="iṣlîḋè"/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4" name="îŝ1ide"/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5" name="í$ḻíde"/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1691149" y="271818"/>
            <a:ext cx="44024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005B94"/>
                    </a:gs>
                    <a:gs pos="100000">
                      <a:srgbClr val="4EB7DA"/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钢铁摇篮之流程图页</a:t>
            </a:r>
            <a:endParaRPr lang="zh-CN" altLang="en-US" sz="2400" dirty="0">
              <a:gradFill>
                <a:gsLst>
                  <a:gs pos="0">
                    <a:srgbClr val="005B94"/>
                  </a:gs>
                  <a:gs pos="100000">
                    <a:srgbClr val="4EB7DA"/>
                  </a:gs>
                </a:gsLst>
                <a:lin ang="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30420" y="2522379"/>
            <a:ext cx="2931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第三部分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30420" y="3090446"/>
            <a:ext cx="2931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The third part</a:t>
            </a:r>
            <a:endParaRPr lang="zh-CN" altLang="en-US" sz="16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775038" y="636936"/>
            <a:ext cx="641924" cy="642498"/>
            <a:chOff x="1560409" y="3222819"/>
            <a:chExt cx="1776413" cy="1778000"/>
          </a:xfrm>
        </p:grpSpPr>
        <p:grpSp>
          <p:nvGrpSpPr>
            <p:cNvPr id="7" name="组合 6"/>
            <p:cNvGrpSpPr/>
            <p:nvPr/>
          </p:nvGrpSpPr>
          <p:grpSpPr>
            <a:xfrm>
              <a:off x="1560409" y="3222819"/>
              <a:ext cx="1776413" cy="1778000"/>
              <a:chOff x="1560409" y="2069897"/>
              <a:chExt cx="1776413" cy="1778000"/>
            </a:xfrm>
          </p:grpSpPr>
          <p:sp>
            <p:nvSpPr>
              <p:cNvPr id="66" name="îS1îḋé"/>
              <p:cNvSpPr/>
              <p:nvPr/>
            </p:nvSpPr>
            <p:spPr bwMode="auto">
              <a:xfrm>
                <a:off x="1560409" y="2069897"/>
                <a:ext cx="1776413" cy="1778000"/>
              </a:xfrm>
              <a:prstGeom prst="ellipse">
                <a:avLst/>
              </a:prstGeom>
              <a:noFill/>
              <a:ln w="15875" cap="flat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7" name="îṣḷïďé"/>
              <p:cNvSpPr/>
              <p:nvPr/>
            </p:nvSpPr>
            <p:spPr bwMode="auto">
              <a:xfrm>
                <a:off x="1779484" y="2288972"/>
                <a:ext cx="1336675" cy="1338263"/>
              </a:xfrm>
              <a:prstGeom prst="ellips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642165" y="3280763"/>
              <a:ext cx="1612900" cy="1662113"/>
              <a:chOff x="1641372" y="4491628"/>
              <a:chExt cx="1612900" cy="1662113"/>
            </a:xfrm>
            <a:solidFill>
              <a:schemeClr val="bg1"/>
            </a:solidFill>
          </p:grpSpPr>
          <p:sp>
            <p:nvSpPr>
              <p:cNvPr id="9" name="ïś1íďê"/>
              <p:cNvSpPr/>
              <p:nvPr/>
            </p:nvSpPr>
            <p:spPr bwMode="auto">
              <a:xfrm>
                <a:off x="2889147" y="4701178"/>
                <a:ext cx="153988" cy="138113"/>
              </a:xfrm>
              <a:custGeom>
                <a:avLst/>
                <a:gdLst>
                  <a:gd name="T0" fmla="*/ 62 w 83"/>
                  <a:gd name="T1" fmla="*/ 8 h 75"/>
                  <a:gd name="T2" fmla="*/ 53 w 83"/>
                  <a:gd name="T3" fmla="*/ 10 h 75"/>
                  <a:gd name="T4" fmla="*/ 57 w 83"/>
                  <a:gd name="T5" fmla="*/ 0 h 75"/>
                  <a:gd name="T6" fmla="*/ 44 w 83"/>
                  <a:gd name="T7" fmla="*/ 21 h 75"/>
                  <a:gd name="T8" fmla="*/ 58 w 83"/>
                  <a:gd name="T9" fmla="*/ 11 h 75"/>
                  <a:gd name="T10" fmla="*/ 54 w 83"/>
                  <a:gd name="T11" fmla="*/ 18 h 75"/>
                  <a:gd name="T12" fmla="*/ 28 w 83"/>
                  <a:gd name="T13" fmla="*/ 18 h 75"/>
                  <a:gd name="T14" fmla="*/ 19 w 83"/>
                  <a:gd name="T15" fmla="*/ 17 h 75"/>
                  <a:gd name="T16" fmla="*/ 25 w 83"/>
                  <a:gd name="T17" fmla="*/ 12 h 75"/>
                  <a:gd name="T18" fmla="*/ 1 w 83"/>
                  <a:gd name="T19" fmla="*/ 30 h 75"/>
                  <a:gd name="T20" fmla="*/ 13 w 83"/>
                  <a:gd name="T21" fmla="*/ 24 h 75"/>
                  <a:gd name="T22" fmla="*/ 36 w 83"/>
                  <a:gd name="T23" fmla="*/ 28 h 75"/>
                  <a:gd name="T24" fmla="*/ 22 w 83"/>
                  <a:gd name="T25" fmla="*/ 35 h 75"/>
                  <a:gd name="T26" fmla="*/ 45 w 83"/>
                  <a:gd name="T27" fmla="*/ 41 h 75"/>
                  <a:gd name="T28" fmla="*/ 42 w 83"/>
                  <a:gd name="T29" fmla="*/ 41 h 75"/>
                  <a:gd name="T30" fmla="*/ 35 w 83"/>
                  <a:gd name="T31" fmla="*/ 40 h 75"/>
                  <a:gd name="T32" fmla="*/ 37 w 83"/>
                  <a:gd name="T33" fmla="*/ 45 h 75"/>
                  <a:gd name="T34" fmla="*/ 12 w 83"/>
                  <a:gd name="T35" fmla="*/ 34 h 75"/>
                  <a:gd name="T36" fmla="*/ 9 w 83"/>
                  <a:gd name="T37" fmla="*/ 35 h 75"/>
                  <a:gd name="T38" fmla="*/ 20 w 83"/>
                  <a:gd name="T39" fmla="*/ 64 h 75"/>
                  <a:gd name="T40" fmla="*/ 0 w 83"/>
                  <a:gd name="T41" fmla="*/ 57 h 75"/>
                  <a:gd name="T42" fmla="*/ 35 w 83"/>
                  <a:gd name="T43" fmla="*/ 58 h 75"/>
                  <a:gd name="T44" fmla="*/ 46 w 83"/>
                  <a:gd name="T45" fmla="*/ 57 h 75"/>
                  <a:gd name="T46" fmla="*/ 42 w 83"/>
                  <a:gd name="T47" fmla="*/ 48 h 75"/>
                  <a:gd name="T48" fmla="*/ 62 w 83"/>
                  <a:gd name="T49" fmla="*/ 57 h 75"/>
                  <a:gd name="T50" fmla="*/ 61 w 83"/>
                  <a:gd name="T51" fmla="*/ 35 h 75"/>
                  <a:gd name="T52" fmla="*/ 62 w 83"/>
                  <a:gd name="T53" fmla="*/ 34 h 75"/>
                  <a:gd name="T54" fmla="*/ 66 w 83"/>
                  <a:gd name="T55" fmla="*/ 16 h 75"/>
                  <a:gd name="T56" fmla="*/ 63 w 83"/>
                  <a:gd name="T57" fmla="*/ 44 h 75"/>
                  <a:gd name="T58" fmla="*/ 54 w 83"/>
                  <a:gd name="T59" fmla="*/ 32 h 75"/>
                  <a:gd name="T60" fmla="*/ 60 w 83"/>
                  <a:gd name="T61" fmla="*/ 27 h 75"/>
                  <a:gd name="T62" fmla="*/ 67 w 83"/>
                  <a:gd name="T63" fmla="*/ 18 h 75"/>
                  <a:gd name="T64" fmla="*/ 77 w 83"/>
                  <a:gd name="T65" fmla="*/ 23 h 75"/>
                  <a:gd name="T66" fmla="*/ 60 w 83"/>
                  <a:gd name="T67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" h="75">
                    <a:moveTo>
                      <a:pt x="66" y="16"/>
                    </a:moveTo>
                    <a:cubicBezTo>
                      <a:pt x="65" y="13"/>
                      <a:pt x="63" y="11"/>
                      <a:pt x="62" y="8"/>
                    </a:cubicBezTo>
                    <a:cubicBezTo>
                      <a:pt x="59" y="9"/>
                      <a:pt x="57" y="9"/>
                      <a:pt x="54" y="10"/>
                    </a:cubicBezTo>
                    <a:cubicBezTo>
                      <a:pt x="54" y="10"/>
                      <a:pt x="53" y="10"/>
                      <a:pt x="53" y="10"/>
                    </a:cubicBezTo>
                    <a:cubicBezTo>
                      <a:pt x="54" y="7"/>
                      <a:pt x="57" y="6"/>
                      <a:pt x="59" y="3"/>
                    </a:cubicBezTo>
                    <a:cubicBezTo>
                      <a:pt x="58" y="2"/>
                      <a:pt x="58" y="1"/>
                      <a:pt x="57" y="0"/>
                    </a:cubicBezTo>
                    <a:cubicBezTo>
                      <a:pt x="48" y="1"/>
                      <a:pt x="37" y="9"/>
                      <a:pt x="42" y="19"/>
                    </a:cubicBezTo>
                    <a:cubicBezTo>
                      <a:pt x="42" y="19"/>
                      <a:pt x="43" y="20"/>
                      <a:pt x="44" y="21"/>
                    </a:cubicBezTo>
                    <a:cubicBezTo>
                      <a:pt x="47" y="19"/>
                      <a:pt x="48" y="15"/>
                      <a:pt x="51" y="14"/>
                    </a:cubicBezTo>
                    <a:cubicBezTo>
                      <a:pt x="53" y="13"/>
                      <a:pt x="55" y="13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7" y="14"/>
                      <a:pt x="56" y="16"/>
                      <a:pt x="54" y="18"/>
                    </a:cubicBezTo>
                    <a:cubicBezTo>
                      <a:pt x="54" y="21"/>
                      <a:pt x="55" y="24"/>
                      <a:pt x="54" y="27"/>
                    </a:cubicBezTo>
                    <a:cubicBezTo>
                      <a:pt x="54" y="27"/>
                      <a:pt x="30" y="18"/>
                      <a:pt x="28" y="18"/>
                    </a:cubicBezTo>
                    <a:cubicBezTo>
                      <a:pt x="25" y="17"/>
                      <a:pt x="22" y="17"/>
                      <a:pt x="20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5"/>
                      <a:pt x="23" y="15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1" y="16"/>
                      <a:pt x="4" y="18"/>
                    </a:cubicBezTo>
                    <a:cubicBezTo>
                      <a:pt x="0" y="22"/>
                      <a:pt x="0" y="25"/>
                      <a:pt x="1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29"/>
                      <a:pt x="9" y="26"/>
                      <a:pt x="13" y="24"/>
                    </a:cubicBezTo>
                    <a:cubicBezTo>
                      <a:pt x="19" y="20"/>
                      <a:pt x="30" y="22"/>
                      <a:pt x="37" y="27"/>
                    </a:cubicBezTo>
                    <a:cubicBezTo>
                      <a:pt x="37" y="28"/>
                      <a:pt x="36" y="28"/>
                      <a:pt x="36" y="28"/>
                    </a:cubicBezTo>
                    <a:cubicBezTo>
                      <a:pt x="31" y="29"/>
                      <a:pt x="28" y="28"/>
                      <a:pt x="22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2" y="37"/>
                      <a:pt x="22" y="37"/>
                      <a:pt x="24" y="39"/>
                    </a:cubicBezTo>
                    <a:cubicBezTo>
                      <a:pt x="31" y="37"/>
                      <a:pt x="37" y="36"/>
                      <a:pt x="45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1" y="40"/>
                      <a:pt x="40" y="39"/>
                      <a:pt x="39" y="39"/>
                    </a:cubicBezTo>
                    <a:cubicBezTo>
                      <a:pt x="37" y="41"/>
                      <a:pt x="37" y="41"/>
                      <a:pt x="35" y="40"/>
                    </a:cubicBezTo>
                    <a:cubicBezTo>
                      <a:pt x="35" y="40"/>
                      <a:pt x="34" y="41"/>
                      <a:pt x="34" y="41"/>
                    </a:cubicBezTo>
                    <a:cubicBezTo>
                      <a:pt x="35" y="43"/>
                      <a:pt x="35" y="43"/>
                      <a:pt x="37" y="45"/>
                    </a:cubicBezTo>
                    <a:cubicBezTo>
                      <a:pt x="36" y="46"/>
                      <a:pt x="36" y="47"/>
                      <a:pt x="35" y="48"/>
                    </a:cubicBezTo>
                    <a:cubicBezTo>
                      <a:pt x="27" y="44"/>
                      <a:pt x="20" y="40"/>
                      <a:pt x="12" y="34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9" y="34"/>
                      <a:pt x="9" y="35"/>
                      <a:pt x="9" y="35"/>
                    </a:cubicBezTo>
                    <a:cubicBezTo>
                      <a:pt x="11" y="55"/>
                      <a:pt x="20" y="44"/>
                      <a:pt x="31" y="54"/>
                    </a:cubicBezTo>
                    <a:cubicBezTo>
                      <a:pt x="27" y="58"/>
                      <a:pt x="23" y="61"/>
                      <a:pt x="20" y="64"/>
                    </a:cubicBezTo>
                    <a:cubicBezTo>
                      <a:pt x="15" y="63"/>
                      <a:pt x="6" y="55"/>
                      <a:pt x="1" y="56"/>
                    </a:cubicBezTo>
                    <a:cubicBezTo>
                      <a:pt x="1" y="56"/>
                      <a:pt x="1" y="56"/>
                      <a:pt x="0" y="57"/>
                    </a:cubicBezTo>
                    <a:cubicBezTo>
                      <a:pt x="2" y="62"/>
                      <a:pt x="7" y="67"/>
                      <a:pt x="9" y="72"/>
                    </a:cubicBezTo>
                    <a:cubicBezTo>
                      <a:pt x="17" y="75"/>
                      <a:pt x="26" y="66"/>
                      <a:pt x="35" y="58"/>
                    </a:cubicBezTo>
                    <a:cubicBezTo>
                      <a:pt x="37" y="60"/>
                      <a:pt x="39" y="63"/>
                      <a:pt x="42" y="65"/>
                    </a:cubicBezTo>
                    <a:cubicBezTo>
                      <a:pt x="46" y="63"/>
                      <a:pt x="46" y="60"/>
                      <a:pt x="46" y="57"/>
                    </a:cubicBezTo>
                    <a:cubicBezTo>
                      <a:pt x="45" y="54"/>
                      <a:pt x="43" y="53"/>
                      <a:pt x="40" y="50"/>
                    </a:cubicBezTo>
                    <a:cubicBezTo>
                      <a:pt x="41" y="49"/>
                      <a:pt x="42" y="48"/>
                      <a:pt x="42" y="48"/>
                    </a:cubicBezTo>
                    <a:cubicBezTo>
                      <a:pt x="46" y="48"/>
                      <a:pt x="49" y="48"/>
                      <a:pt x="53" y="46"/>
                    </a:cubicBezTo>
                    <a:cubicBezTo>
                      <a:pt x="56" y="49"/>
                      <a:pt x="59" y="53"/>
                      <a:pt x="62" y="57"/>
                    </a:cubicBezTo>
                    <a:cubicBezTo>
                      <a:pt x="65" y="56"/>
                      <a:pt x="68" y="55"/>
                      <a:pt x="70" y="52"/>
                    </a:cubicBezTo>
                    <a:cubicBezTo>
                      <a:pt x="72" y="47"/>
                      <a:pt x="66" y="40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9" y="34"/>
                      <a:pt x="72" y="37"/>
                      <a:pt x="79" y="32"/>
                    </a:cubicBezTo>
                    <a:cubicBezTo>
                      <a:pt x="83" y="17"/>
                      <a:pt x="74" y="21"/>
                      <a:pt x="66" y="16"/>
                    </a:cubicBezTo>
                    <a:close/>
                    <a:moveTo>
                      <a:pt x="63" y="44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55" y="42"/>
                      <a:pt x="46" y="34"/>
                      <a:pt x="38" y="32"/>
                    </a:cubicBezTo>
                    <a:cubicBezTo>
                      <a:pt x="43" y="28"/>
                      <a:pt x="48" y="31"/>
                      <a:pt x="54" y="32"/>
                    </a:cubicBezTo>
                    <a:cubicBezTo>
                      <a:pt x="57" y="36"/>
                      <a:pt x="60" y="40"/>
                      <a:pt x="63" y="44"/>
                    </a:cubicBezTo>
                    <a:close/>
                    <a:moveTo>
                      <a:pt x="60" y="27"/>
                    </a:moveTo>
                    <a:cubicBezTo>
                      <a:pt x="60" y="27"/>
                      <a:pt x="60" y="26"/>
                      <a:pt x="59" y="26"/>
                    </a:cubicBezTo>
                    <a:cubicBezTo>
                      <a:pt x="61" y="23"/>
                      <a:pt x="63" y="20"/>
                      <a:pt x="67" y="18"/>
                    </a:cubicBezTo>
                    <a:cubicBezTo>
                      <a:pt x="69" y="19"/>
                      <a:pt x="71" y="19"/>
                      <a:pt x="74" y="20"/>
                    </a:cubicBezTo>
                    <a:cubicBezTo>
                      <a:pt x="75" y="21"/>
                      <a:pt x="76" y="22"/>
                      <a:pt x="77" y="23"/>
                    </a:cubicBezTo>
                    <a:cubicBezTo>
                      <a:pt x="77" y="24"/>
                      <a:pt x="77" y="24"/>
                      <a:pt x="77" y="25"/>
                    </a:cubicBezTo>
                    <a:cubicBezTo>
                      <a:pt x="72" y="29"/>
                      <a:pt x="66" y="27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" name="ïṩḻîḓé"/>
              <p:cNvSpPr/>
              <p:nvPr/>
            </p:nvSpPr>
            <p:spPr bwMode="auto">
              <a:xfrm>
                <a:off x="2728809" y="4582115"/>
                <a:ext cx="101600" cy="147638"/>
              </a:xfrm>
              <a:custGeom>
                <a:avLst/>
                <a:gdLst>
                  <a:gd name="T0" fmla="*/ 47 w 55"/>
                  <a:gd name="T1" fmla="*/ 0 h 80"/>
                  <a:gd name="T2" fmla="*/ 49 w 55"/>
                  <a:gd name="T3" fmla="*/ 20 h 80"/>
                  <a:gd name="T4" fmla="*/ 51 w 55"/>
                  <a:gd name="T5" fmla="*/ 34 h 80"/>
                  <a:gd name="T6" fmla="*/ 28 w 55"/>
                  <a:gd name="T7" fmla="*/ 38 h 80"/>
                  <a:gd name="T8" fmla="*/ 41 w 55"/>
                  <a:gd name="T9" fmla="*/ 68 h 80"/>
                  <a:gd name="T10" fmla="*/ 25 w 55"/>
                  <a:gd name="T11" fmla="*/ 74 h 80"/>
                  <a:gd name="T12" fmla="*/ 26 w 55"/>
                  <a:gd name="T13" fmla="*/ 39 h 80"/>
                  <a:gd name="T14" fmla="*/ 23 w 55"/>
                  <a:gd name="T15" fmla="*/ 40 h 80"/>
                  <a:gd name="T16" fmla="*/ 7 w 55"/>
                  <a:gd name="T17" fmla="*/ 54 h 80"/>
                  <a:gd name="T18" fmla="*/ 0 w 55"/>
                  <a:gd name="T19" fmla="*/ 43 h 80"/>
                  <a:gd name="T20" fmla="*/ 14 w 55"/>
                  <a:gd name="T21" fmla="*/ 28 h 80"/>
                  <a:gd name="T22" fmla="*/ 6 w 55"/>
                  <a:gd name="T23" fmla="*/ 15 h 80"/>
                  <a:gd name="T24" fmla="*/ 7 w 55"/>
                  <a:gd name="T25" fmla="*/ 15 h 80"/>
                  <a:gd name="T26" fmla="*/ 26 w 55"/>
                  <a:gd name="T27" fmla="*/ 18 h 80"/>
                  <a:gd name="T28" fmla="*/ 47 w 55"/>
                  <a:gd name="T2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80">
                    <a:moveTo>
                      <a:pt x="47" y="0"/>
                    </a:moveTo>
                    <a:cubicBezTo>
                      <a:pt x="55" y="7"/>
                      <a:pt x="49" y="11"/>
                      <a:pt x="49" y="20"/>
                    </a:cubicBezTo>
                    <a:cubicBezTo>
                      <a:pt x="49" y="25"/>
                      <a:pt x="55" y="25"/>
                      <a:pt x="51" y="34"/>
                    </a:cubicBezTo>
                    <a:cubicBezTo>
                      <a:pt x="44" y="37"/>
                      <a:pt x="34" y="32"/>
                      <a:pt x="28" y="38"/>
                    </a:cubicBezTo>
                    <a:cubicBezTo>
                      <a:pt x="38" y="44"/>
                      <a:pt x="45" y="59"/>
                      <a:pt x="41" y="68"/>
                    </a:cubicBezTo>
                    <a:cubicBezTo>
                      <a:pt x="39" y="74"/>
                      <a:pt x="28" y="80"/>
                      <a:pt x="25" y="74"/>
                    </a:cubicBezTo>
                    <a:cubicBezTo>
                      <a:pt x="19" y="62"/>
                      <a:pt x="39" y="55"/>
                      <a:pt x="26" y="39"/>
                    </a:cubicBezTo>
                    <a:cubicBezTo>
                      <a:pt x="25" y="39"/>
                      <a:pt x="25" y="39"/>
                      <a:pt x="23" y="40"/>
                    </a:cubicBezTo>
                    <a:cubicBezTo>
                      <a:pt x="17" y="44"/>
                      <a:pt x="14" y="52"/>
                      <a:pt x="7" y="54"/>
                    </a:cubicBezTo>
                    <a:cubicBezTo>
                      <a:pt x="2" y="51"/>
                      <a:pt x="2" y="48"/>
                      <a:pt x="0" y="43"/>
                    </a:cubicBezTo>
                    <a:cubicBezTo>
                      <a:pt x="3" y="39"/>
                      <a:pt x="14" y="30"/>
                      <a:pt x="14" y="28"/>
                    </a:cubicBezTo>
                    <a:cubicBezTo>
                      <a:pt x="14" y="25"/>
                      <a:pt x="7" y="19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13" y="15"/>
                      <a:pt x="20" y="18"/>
                      <a:pt x="26" y="18"/>
                    </a:cubicBezTo>
                    <a:cubicBezTo>
                      <a:pt x="34" y="17"/>
                      <a:pt x="41" y="5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" name="išḷïḓe"/>
              <p:cNvSpPr/>
              <p:nvPr/>
            </p:nvSpPr>
            <p:spPr bwMode="auto">
              <a:xfrm>
                <a:off x="2490684" y="4510678"/>
                <a:ext cx="144463" cy="160338"/>
              </a:xfrm>
              <a:custGeom>
                <a:avLst/>
                <a:gdLst>
                  <a:gd name="T0" fmla="*/ 55 w 78"/>
                  <a:gd name="T1" fmla="*/ 64 h 87"/>
                  <a:gd name="T2" fmla="*/ 62 w 78"/>
                  <a:gd name="T3" fmla="*/ 50 h 87"/>
                  <a:gd name="T4" fmla="*/ 54 w 78"/>
                  <a:gd name="T5" fmla="*/ 43 h 87"/>
                  <a:gd name="T6" fmla="*/ 69 w 78"/>
                  <a:gd name="T7" fmla="*/ 29 h 87"/>
                  <a:gd name="T8" fmla="*/ 67 w 78"/>
                  <a:gd name="T9" fmla="*/ 21 h 87"/>
                  <a:gd name="T10" fmla="*/ 70 w 78"/>
                  <a:gd name="T11" fmla="*/ 11 h 87"/>
                  <a:gd name="T12" fmla="*/ 69 w 78"/>
                  <a:gd name="T13" fmla="*/ 3 h 87"/>
                  <a:gd name="T14" fmla="*/ 64 w 78"/>
                  <a:gd name="T15" fmla="*/ 0 h 87"/>
                  <a:gd name="T16" fmla="*/ 63 w 78"/>
                  <a:gd name="T17" fmla="*/ 0 h 87"/>
                  <a:gd name="T18" fmla="*/ 63 w 78"/>
                  <a:gd name="T19" fmla="*/ 12 h 87"/>
                  <a:gd name="T20" fmla="*/ 42 w 78"/>
                  <a:gd name="T21" fmla="*/ 25 h 87"/>
                  <a:gd name="T22" fmla="*/ 42 w 78"/>
                  <a:gd name="T23" fmla="*/ 33 h 87"/>
                  <a:gd name="T24" fmla="*/ 33 w 78"/>
                  <a:gd name="T25" fmla="*/ 36 h 87"/>
                  <a:gd name="T26" fmla="*/ 39 w 78"/>
                  <a:gd name="T27" fmla="*/ 33 h 87"/>
                  <a:gd name="T28" fmla="*/ 39 w 78"/>
                  <a:gd name="T29" fmla="*/ 23 h 87"/>
                  <a:gd name="T30" fmla="*/ 36 w 78"/>
                  <a:gd name="T31" fmla="*/ 0 h 87"/>
                  <a:gd name="T32" fmla="*/ 36 w 78"/>
                  <a:gd name="T33" fmla="*/ 0 h 87"/>
                  <a:gd name="T34" fmla="*/ 36 w 78"/>
                  <a:gd name="T35" fmla="*/ 8 h 87"/>
                  <a:gd name="T36" fmla="*/ 30 w 78"/>
                  <a:gd name="T37" fmla="*/ 24 h 87"/>
                  <a:gd name="T38" fmla="*/ 1 w 78"/>
                  <a:gd name="T39" fmla="*/ 29 h 87"/>
                  <a:gd name="T40" fmla="*/ 0 w 78"/>
                  <a:gd name="T41" fmla="*/ 31 h 87"/>
                  <a:gd name="T42" fmla="*/ 18 w 78"/>
                  <a:gd name="T43" fmla="*/ 39 h 87"/>
                  <a:gd name="T44" fmla="*/ 25 w 78"/>
                  <a:gd name="T45" fmla="*/ 36 h 87"/>
                  <a:gd name="T46" fmla="*/ 25 w 78"/>
                  <a:gd name="T47" fmla="*/ 36 h 87"/>
                  <a:gd name="T48" fmla="*/ 3 w 78"/>
                  <a:gd name="T49" fmla="*/ 62 h 87"/>
                  <a:gd name="T50" fmla="*/ 5 w 78"/>
                  <a:gd name="T51" fmla="*/ 67 h 87"/>
                  <a:gd name="T52" fmla="*/ 12 w 78"/>
                  <a:gd name="T53" fmla="*/ 66 h 87"/>
                  <a:gd name="T54" fmla="*/ 22 w 78"/>
                  <a:gd name="T55" fmla="*/ 74 h 87"/>
                  <a:gd name="T56" fmla="*/ 25 w 78"/>
                  <a:gd name="T57" fmla="*/ 61 h 87"/>
                  <a:gd name="T58" fmla="*/ 30 w 78"/>
                  <a:gd name="T59" fmla="*/ 49 h 87"/>
                  <a:gd name="T60" fmla="*/ 48 w 78"/>
                  <a:gd name="T61" fmla="*/ 63 h 87"/>
                  <a:gd name="T62" fmla="*/ 24 w 78"/>
                  <a:gd name="T63" fmla="*/ 71 h 87"/>
                  <a:gd name="T64" fmla="*/ 48 w 78"/>
                  <a:gd name="T65" fmla="*/ 71 h 87"/>
                  <a:gd name="T66" fmla="*/ 51 w 78"/>
                  <a:gd name="T67" fmla="*/ 69 h 87"/>
                  <a:gd name="T68" fmla="*/ 77 w 78"/>
                  <a:gd name="T69" fmla="*/ 87 h 87"/>
                  <a:gd name="T70" fmla="*/ 78 w 78"/>
                  <a:gd name="T71" fmla="*/ 86 h 87"/>
                  <a:gd name="T72" fmla="*/ 55 w 78"/>
                  <a:gd name="T73" fmla="*/ 64 h 87"/>
                  <a:gd name="T74" fmla="*/ 15 w 78"/>
                  <a:gd name="T75" fmla="*/ 64 h 87"/>
                  <a:gd name="T76" fmla="*/ 15 w 78"/>
                  <a:gd name="T77" fmla="*/ 65 h 87"/>
                  <a:gd name="T78" fmla="*/ 11 w 78"/>
                  <a:gd name="T79" fmla="*/ 63 h 87"/>
                  <a:gd name="T80" fmla="*/ 12 w 78"/>
                  <a:gd name="T81" fmla="*/ 60 h 87"/>
                  <a:gd name="T82" fmla="*/ 15 w 78"/>
                  <a:gd name="T83" fmla="*/ 57 h 87"/>
                  <a:gd name="T84" fmla="*/ 17 w 78"/>
                  <a:gd name="T85" fmla="*/ 58 h 87"/>
                  <a:gd name="T86" fmla="*/ 15 w 78"/>
                  <a:gd name="T87" fmla="*/ 64 h 87"/>
                  <a:gd name="T88" fmla="*/ 32 w 78"/>
                  <a:gd name="T89" fmla="*/ 46 h 87"/>
                  <a:gd name="T90" fmla="*/ 44 w 78"/>
                  <a:gd name="T91" fmla="*/ 34 h 87"/>
                  <a:gd name="T92" fmla="*/ 52 w 78"/>
                  <a:gd name="T93" fmla="*/ 35 h 87"/>
                  <a:gd name="T94" fmla="*/ 46 w 78"/>
                  <a:gd name="T95" fmla="*/ 50 h 87"/>
                  <a:gd name="T96" fmla="*/ 48 w 78"/>
                  <a:gd name="T97" fmla="*/ 52 h 87"/>
                  <a:gd name="T98" fmla="*/ 56 w 78"/>
                  <a:gd name="T99" fmla="*/ 50 h 87"/>
                  <a:gd name="T100" fmla="*/ 52 w 78"/>
                  <a:gd name="T101" fmla="*/ 61 h 87"/>
                  <a:gd name="T102" fmla="*/ 32 w 78"/>
                  <a:gd name="T103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87">
                    <a:moveTo>
                      <a:pt x="55" y="64"/>
                    </a:moveTo>
                    <a:cubicBezTo>
                      <a:pt x="58" y="60"/>
                      <a:pt x="60" y="55"/>
                      <a:pt x="62" y="50"/>
                    </a:cubicBezTo>
                    <a:cubicBezTo>
                      <a:pt x="61" y="47"/>
                      <a:pt x="58" y="44"/>
                      <a:pt x="54" y="43"/>
                    </a:cubicBezTo>
                    <a:cubicBezTo>
                      <a:pt x="57" y="36"/>
                      <a:pt x="64" y="33"/>
                      <a:pt x="69" y="29"/>
                    </a:cubicBezTo>
                    <a:cubicBezTo>
                      <a:pt x="69" y="25"/>
                      <a:pt x="67" y="24"/>
                      <a:pt x="67" y="21"/>
                    </a:cubicBezTo>
                    <a:cubicBezTo>
                      <a:pt x="68" y="18"/>
                      <a:pt x="69" y="15"/>
                      <a:pt x="70" y="11"/>
                    </a:cubicBezTo>
                    <a:cubicBezTo>
                      <a:pt x="70" y="9"/>
                      <a:pt x="69" y="6"/>
                      <a:pt x="69" y="3"/>
                    </a:cubicBezTo>
                    <a:cubicBezTo>
                      <a:pt x="68" y="2"/>
                      <a:pt x="67" y="1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61" y="5"/>
                      <a:pt x="63" y="8"/>
                      <a:pt x="63" y="12"/>
                    </a:cubicBezTo>
                    <a:cubicBezTo>
                      <a:pt x="63" y="24"/>
                      <a:pt x="52" y="26"/>
                      <a:pt x="42" y="25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39" y="34"/>
                      <a:pt x="36" y="35"/>
                      <a:pt x="33" y="36"/>
                    </a:cubicBezTo>
                    <a:cubicBezTo>
                      <a:pt x="34" y="32"/>
                      <a:pt x="36" y="32"/>
                      <a:pt x="39" y="33"/>
                    </a:cubicBezTo>
                    <a:cubicBezTo>
                      <a:pt x="41" y="29"/>
                      <a:pt x="38" y="27"/>
                      <a:pt x="39" y="23"/>
                    </a:cubicBezTo>
                    <a:cubicBezTo>
                      <a:pt x="39" y="14"/>
                      <a:pt x="53" y="6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3"/>
                      <a:pt x="36" y="5"/>
                      <a:pt x="36" y="8"/>
                    </a:cubicBezTo>
                    <a:cubicBezTo>
                      <a:pt x="34" y="14"/>
                      <a:pt x="32" y="19"/>
                      <a:pt x="30" y="24"/>
                    </a:cubicBezTo>
                    <a:cubicBezTo>
                      <a:pt x="22" y="26"/>
                      <a:pt x="9" y="26"/>
                      <a:pt x="1" y="29"/>
                    </a:cubicBezTo>
                    <a:cubicBezTo>
                      <a:pt x="1" y="30"/>
                      <a:pt x="1" y="30"/>
                      <a:pt x="0" y="31"/>
                    </a:cubicBezTo>
                    <a:cubicBezTo>
                      <a:pt x="1" y="35"/>
                      <a:pt x="12" y="39"/>
                      <a:pt x="18" y="39"/>
                    </a:cubicBezTo>
                    <a:cubicBezTo>
                      <a:pt x="20" y="38"/>
                      <a:pt x="22" y="37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1" y="52"/>
                      <a:pt x="9" y="50"/>
                      <a:pt x="3" y="62"/>
                    </a:cubicBezTo>
                    <a:cubicBezTo>
                      <a:pt x="4" y="63"/>
                      <a:pt x="4" y="65"/>
                      <a:pt x="5" y="67"/>
                    </a:cubicBezTo>
                    <a:cubicBezTo>
                      <a:pt x="7" y="67"/>
                      <a:pt x="10" y="67"/>
                      <a:pt x="12" y="66"/>
                    </a:cubicBezTo>
                    <a:cubicBezTo>
                      <a:pt x="17" y="68"/>
                      <a:pt x="17" y="72"/>
                      <a:pt x="22" y="74"/>
                    </a:cubicBezTo>
                    <a:cubicBezTo>
                      <a:pt x="25" y="71"/>
                      <a:pt x="24" y="66"/>
                      <a:pt x="25" y="61"/>
                    </a:cubicBezTo>
                    <a:cubicBezTo>
                      <a:pt x="25" y="56"/>
                      <a:pt x="28" y="52"/>
                      <a:pt x="30" y="49"/>
                    </a:cubicBezTo>
                    <a:cubicBezTo>
                      <a:pt x="40" y="53"/>
                      <a:pt x="42" y="58"/>
                      <a:pt x="48" y="63"/>
                    </a:cubicBezTo>
                    <a:cubicBezTo>
                      <a:pt x="44" y="74"/>
                      <a:pt x="29" y="63"/>
                      <a:pt x="24" y="71"/>
                    </a:cubicBezTo>
                    <a:cubicBezTo>
                      <a:pt x="39" y="78"/>
                      <a:pt x="36" y="74"/>
                      <a:pt x="48" y="71"/>
                    </a:cubicBezTo>
                    <a:cubicBezTo>
                      <a:pt x="49" y="70"/>
                      <a:pt x="50" y="70"/>
                      <a:pt x="51" y="69"/>
                    </a:cubicBezTo>
                    <a:cubicBezTo>
                      <a:pt x="58" y="79"/>
                      <a:pt x="58" y="87"/>
                      <a:pt x="77" y="87"/>
                    </a:cubicBezTo>
                    <a:cubicBezTo>
                      <a:pt x="77" y="87"/>
                      <a:pt x="78" y="86"/>
                      <a:pt x="78" y="86"/>
                    </a:cubicBezTo>
                    <a:cubicBezTo>
                      <a:pt x="74" y="76"/>
                      <a:pt x="60" y="73"/>
                      <a:pt x="55" y="64"/>
                    </a:cubicBezTo>
                    <a:close/>
                    <a:moveTo>
                      <a:pt x="15" y="64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4" y="64"/>
                      <a:pt x="13" y="64"/>
                      <a:pt x="11" y="63"/>
                    </a:cubicBezTo>
                    <a:cubicBezTo>
                      <a:pt x="11" y="62"/>
                      <a:pt x="12" y="61"/>
                      <a:pt x="12" y="60"/>
                    </a:cubicBezTo>
                    <a:cubicBezTo>
                      <a:pt x="13" y="59"/>
                      <a:pt x="14" y="58"/>
                      <a:pt x="15" y="57"/>
                    </a:cubicBezTo>
                    <a:cubicBezTo>
                      <a:pt x="16" y="57"/>
                      <a:pt x="16" y="58"/>
                      <a:pt x="17" y="58"/>
                    </a:cubicBezTo>
                    <a:cubicBezTo>
                      <a:pt x="16" y="60"/>
                      <a:pt x="16" y="62"/>
                      <a:pt x="15" y="64"/>
                    </a:cubicBezTo>
                    <a:close/>
                    <a:moveTo>
                      <a:pt x="32" y="46"/>
                    </a:moveTo>
                    <a:cubicBezTo>
                      <a:pt x="35" y="43"/>
                      <a:pt x="44" y="37"/>
                      <a:pt x="44" y="34"/>
                    </a:cubicBezTo>
                    <a:cubicBezTo>
                      <a:pt x="47" y="34"/>
                      <a:pt x="49" y="35"/>
                      <a:pt x="52" y="35"/>
                    </a:cubicBezTo>
                    <a:cubicBezTo>
                      <a:pt x="50" y="40"/>
                      <a:pt x="45" y="44"/>
                      <a:pt x="46" y="50"/>
                    </a:cubicBezTo>
                    <a:cubicBezTo>
                      <a:pt x="46" y="51"/>
                      <a:pt x="47" y="51"/>
                      <a:pt x="48" y="52"/>
                    </a:cubicBezTo>
                    <a:cubicBezTo>
                      <a:pt x="50" y="51"/>
                      <a:pt x="53" y="49"/>
                      <a:pt x="56" y="50"/>
                    </a:cubicBezTo>
                    <a:cubicBezTo>
                      <a:pt x="55" y="54"/>
                      <a:pt x="53" y="57"/>
                      <a:pt x="52" y="61"/>
                    </a:cubicBezTo>
                    <a:cubicBezTo>
                      <a:pt x="45" y="56"/>
                      <a:pt x="44" y="49"/>
                      <a:pt x="3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" name="ï$ľíḍe"/>
              <p:cNvSpPr/>
              <p:nvPr/>
            </p:nvSpPr>
            <p:spPr bwMode="auto">
              <a:xfrm>
                <a:off x="2255734" y="4491628"/>
                <a:ext cx="136525" cy="174625"/>
              </a:xfrm>
              <a:custGeom>
                <a:avLst/>
                <a:gdLst>
                  <a:gd name="T0" fmla="*/ 74 w 74"/>
                  <a:gd name="T1" fmla="*/ 41 h 94"/>
                  <a:gd name="T2" fmla="*/ 64 w 74"/>
                  <a:gd name="T3" fmla="*/ 35 h 94"/>
                  <a:gd name="T4" fmla="*/ 51 w 74"/>
                  <a:gd name="T5" fmla="*/ 5 h 94"/>
                  <a:gd name="T6" fmla="*/ 58 w 74"/>
                  <a:gd name="T7" fmla="*/ 39 h 94"/>
                  <a:gd name="T8" fmla="*/ 47 w 74"/>
                  <a:gd name="T9" fmla="*/ 47 h 94"/>
                  <a:gd name="T10" fmla="*/ 55 w 74"/>
                  <a:gd name="T11" fmla="*/ 34 h 94"/>
                  <a:gd name="T12" fmla="*/ 47 w 74"/>
                  <a:gd name="T13" fmla="*/ 29 h 94"/>
                  <a:gd name="T14" fmla="*/ 54 w 74"/>
                  <a:gd name="T15" fmla="*/ 22 h 94"/>
                  <a:gd name="T16" fmla="*/ 54 w 74"/>
                  <a:gd name="T17" fmla="*/ 20 h 94"/>
                  <a:gd name="T18" fmla="*/ 54 w 74"/>
                  <a:gd name="T19" fmla="*/ 19 h 94"/>
                  <a:gd name="T20" fmla="*/ 41 w 74"/>
                  <a:gd name="T21" fmla="*/ 19 h 94"/>
                  <a:gd name="T22" fmla="*/ 44 w 74"/>
                  <a:gd name="T23" fmla="*/ 22 h 94"/>
                  <a:gd name="T24" fmla="*/ 44 w 74"/>
                  <a:gd name="T25" fmla="*/ 32 h 94"/>
                  <a:gd name="T26" fmla="*/ 48 w 74"/>
                  <a:gd name="T27" fmla="*/ 37 h 94"/>
                  <a:gd name="T28" fmla="*/ 40 w 74"/>
                  <a:gd name="T29" fmla="*/ 58 h 94"/>
                  <a:gd name="T30" fmla="*/ 44 w 74"/>
                  <a:gd name="T31" fmla="*/ 61 h 94"/>
                  <a:gd name="T32" fmla="*/ 59 w 74"/>
                  <a:gd name="T33" fmla="*/ 46 h 94"/>
                  <a:gd name="T34" fmla="*/ 59 w 74"/>
                  <a:gd name="T35" fmla="*/ 46 h 94"/>
                  <a:gd name="T36" fmla="*/ 66 w 74"/>
                  <a:gd name="T37" fmla="*/ 93 h 94"/>
                  <a:gd name="T38" fmla="*/ 68 w 74"/>
                  <a:gd name="T39" fmla="*/ 93 h 94"/>
                  <a:gd name="T40" fmla="*/ 65 w 74"/>
                  <a:gd name="T41" fmla="*/ 42 h 94"/>
                  <a:gd name="T42" fmla="*/ 73 w 74"/>
                  <a:gd name="T43" fmla="*/ 41 h 94"/>
                  <a:gd name="T44" fmla="*/ 74 w 74"/>
                  <a:gd name="T45" fmla="*/ 41 h 94"/>
                  <a:gd name="T46" fmla="*/ 43 w 74"/>
                  <a:gd name="T47" fmla="*/ 42 h 94"/>
                  <a:gd name="T48" fmla="*/ 35 w 74"/>
                  <a:gd name="T49" fmla="*/ 48 h 94"/>
                  <a:gd name="T50" fmla="*/ 39 w 74"/>
                  <a:gd name="T51" fmla="*/ 38 h 94"/>
                  <a:gd name="T52" fmla="*/ 37 w 74"/>
                  <a:gd name="T53" fmla="*/ 29 h 94"/>
                  <a:gd name="T54" fmla="*/ 40 w 74"/>
                  <a:gd name="T55" fmla="*/ 27 h 94"/>
                  <a:gd name="T56" fmla="*/ 34 w 74"/>
                  <a:gd name="T57" fmla="*/ 16 h 94"/>
                  <a:gd name="T58" fmla="*/ 32 w 74"/>
                  <a:gd name="T59" fmla="*/ 15 h 94"/>
                  <a:gd name="T60" fmla="*/ 4 w 74"/>
                  <a:gd name="T61" fmla="*/ 46 h 94"/>
                  <a:gd name="T62" fmla="*/ 30 w 74"/>
                  <a:gd name="T63" fmla="*/ 29 h 94"/>
                  <a:gd name="T64" fmla="*/ 8 w 74"/>
                  <a:gd name="T65" fmla="*/ 52 h 94"/>
                  <a:gd name="T66" fmla="*/ 0 w 74"/>
                  <a:gd name="T67" fmla="*/ 56 h 94"/>
                  <a:gd name="T68" fmla="*/ 3 w 74"/>
                  <a:gd name="T69" fmla="*/ 61 h 94"/>
                  <a:gd name="T70" fmla="*/ 23 w 74"/>
                  <a:gd name="T71" fmla="*/ 54 h 94"/>
                  <a:gd name="T72" fmla="*/ 25 w 74"/>
                  <a:gd name="T73" fmla="*/ 53 h 94"/>
                  <a:gd name="T74" fmla="*/ 25 w 74"/>
                  <a:gd name="T75" fmla="*/ 53 h 94"/>
                  <a:gd name="T76" fmla="*/ 20 w 74"/>
                  <a:gd name="T77" fmla="*/ 72 h 94"/>
                  <a:gd name="T78" fmla="*/ 25 w 74"/>
                  <a:gd name="T79" fmla="*/ 76 h 94"/>
                  <a:gd name="T80" fmla="*/ 26 w 74"/>
                  <a:gd name="T81" fmla="*/ 76 h 94"/>
                  <a:gd name="T82" fmla="*/ 30 w 74"/>
                  <a:gd name="T83" fmla="*/ 67 h 94"/>
                  <a:gd name="T84" fmla="*/ 31 w 74"/>
                  <a:gd name="T85" fmla="*/ 66 h 94"/>
                  <a:gd name="T86" fmla="*/ 32 w 74"/>
                  <a:gd name="T87" fmla="*/ 75 h 94"/>
                  <a:gd name="T88" fmla="*/ 35 w 74"/>
                  <a:gd name="T89" fmla="*/ 76 h 94"/>
                  <a:gd name="T90" fmla="*/ 38 w 74"/>
                  <a:gd name="T91" fmla="*/ 76 h 94"/>
                  <a:gd name="T92" fmla="*/ 35 w 74"/>
                  <a:gd name="T93" fmla="*/ 61 h 94"/>
                  <a:gd name="T94" fmla="*/ 43 w 74"/>
                  <a:gd name="T95" fmla="*/ 4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94">
                    <a:moveTo>
                      <a:pt x="74" y="41"/>
                    </a:moveTo>
                    <a:cubicBezTo>
                      <a:pt x="73" y="36"/>
                      <a:pt x="70" y="34"/>
                      <a:pt x="64" y="35"/>
                    </a:cubicBezTo>
                    <a:cubicBezTo>
                      <a:pt x="63" y="24"/>
                      <a:pt x="67" y="0"/>
                      <a:pt x="51" y="5"/>
                    </a:cubicBezTo>
                    <a:cubicBezTo>
                      <a:pt x="50" y="9"/>
                      <a:pt x="61" y="31"/>
                      <a:pt x="58" y="39"/>
                    </a:cubicBezTo>
                    <a:cubicBezTo>
                      <a:pt x="58" y="39"/>
                      <a:pt x="47" y="47"/>
                      <a:pt x="47" y="47"/>
                    </a:cubicBezTo>
                    <a:cubicBezTo>
                      <a:pt x="48" y="41"/>
                      <a:pt x="53" y="39"/>
                      <a:pt x="55" y="34"/>
                    </a:cubicBezTo>
                    <a:cubicBezTo>
                      <a:pt x="56" y="30"/>
                      <a:pt x="49" y="31"/>
                      <a:pt x="47" y="29"/>
                    </a:cubicBezTo>
                    <a:cubicBezTo>
                      <a:pt x="48" y="26"/>
                      <a:pt x="51" y="23"/>
                      <a:pt x="54" y="22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0" y="17"/>
                      <a:pt x="45" y="17"/>
                      <a:pt x="41" y="19"/>
                    </a:cubicBezTo>
                    <a:cubicBezTo>
                      <a:pt x="41" y="22"/>
                      <a:pt x="42" y="22"/>
                      <a:pt x="44" y="22"/>
                    </a:cubicBezTo>
                    <a:cubicBezTo>
                      <a:pt x="44" y="26"/>
                      <a:pt x="44" y="29"/>
                      <a:pt x="44" y="32"/>
                    </a:cubicBezTo>
                    <a:cubicBezTo>
                      <a:pt x="45" y="34"/>
                      <a:pt x="47" y="35"/>
                      <a:pt x="48" y="37"/>
                    </a:cubicBezTo>
                    <a:cubicBezTo>
                      <a:pt x="46" y="41"/>
                      <a:pt x="35" y="51"/>
                      <a:pt x="40" y="58"/>
                    </a:cubicBezTo>
                    <a:cubicBezTo>
                      <a:pt x="41" y="60"/>
                      <a:pt x="42" y="60"/>
                      <a:pt x="44" y="61"/>
                    </a:cubicBezTo>
                    <a:cubicBezTo>
                      <a:pt x="49" y="55"/>
                      <a:pt x="51" y="50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1" y="60"/>
                      <a:pt x="59" y="83"/>
                      <a:pt x="66" y="93"/>
                    </a:cubicBezTo>
                    <a:cubicBezTo>
                      <a:pt x="67" y="94"/>
                      <a:pt x="67" y="93"/>
                      <a:pt x="68" y="93"/>
                    </a:cubicBezTo>
                    <a:cubicBezTo>
                      <a:pt x="68" y="78"/>
                      <a:pt x="67" y="60"/>
                      <a:pt x="65" y="42"/>
                    </a:cubicBezTo>
                    <a:cubicBezTo>
                      <a:pt x="68" y="42"/>
                      <a:pt x="72" y="42"/>
                      <a:pt x="73" y="41"/>
                    </a:cubicBezTo>
                    <a:cubicBezTo>
                      <a:pt x="74" y="41"/>
                      <a:pt x="74" y="41"/>
                      <a:pt x="74" y="41"/>
                    </a:cubicBezTo>
                    <a:close/>
                    <a:moveTo>
                      <a:pt x="43" y="42"/>
                    </a:moveTo>
                    <a:cubicBezTo>
                      <a:pt x="39" y="44"/>
                      <a:pt x="38" y="46"/>
                      <a:pt x="35" y="48"/>
                    </a:cubicBezTo>
                    <a:cubicBezTo>
                      <a:pt x="35" y="42"/>
                      <a:pt x="39" y="42"/>
                      <a:pt x="39" y="38"/>
                    </a:cubicBezTo>
                    <a:cubicBezTo>
                      <a:pt x="40" y="35"/>
                      <a:pt x="37" y="33"/>
                      <a:pt x="37" y="29"/>
                    </a:cubicBezTo>
                    <a:cubicBezTo>
                      <a:pt x="38" y="28"/>
                      <a:pt x="39" y="28"/>
                      <a:pt x="40" y="27"/>
                    </a:cubicBezTo>
                    <a:cubicBezTo>
                      <a:pt x="41" y="24"/>
                      <a:pt x="36" y="16"/>
                      <a:pt x="34" y="16"/>
                    </a:cubicBezTo>
                    <a:cubicBezTo>
                      <a:pt x="33" y="16"/>
                      <a:pt x="32" y="15"/>
                      <a:pt x="32" y="15"/>
                    </a:cubicBezTo>
                    <a:cubicBezTo>
                      <a:pt x="22" y="28"/>
                      <a:pt x="10" y="30"/>
                      <a:pt x="4" y="46"/>
                    </a:cubicBezTo>
                    <a:cubicBezTo>
                      <a:pt x="13" y="41"/>
                      <a:pt x="17" y="31"/>
                      <a:pt x="30" y="29"/>
                    </a:cubicBezTo>
                    <a:cubicBezTo>
                      <a:pt x="29" y="39"/>
                      <a:pt x="16" y="48"/>
                      <a:pt x="8" y="52"/>
                    </a:cubicBezTo>
                    <a:cubicBezTo>
                      <a:pt x="4" y="54"/>
                      <a:pt x="2" y="52"/>
                      <a:pt x="0" y="56"/>
                    </a:cubicBezTo>
                    <a:cubicBezTo>
                      <a:pt x="0" y="59"/>
                      <a:pt x="1" y="60"/>
                      <a:pt x="3" y="61"/>
                    </a:cubicBezTo>
                    <a:cubicBezTo>
                      <a:pt x="10" y="63"/>
                      <a:pt x="22" y="58"/>
                      <a:pt x="23" y="54"/>
                    </a:cubicBezTo>
                    <a:cubicBezTo>
                      <a:pt x="24" y="54"/>
                      <a:pt x="24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9"/>
                      <a:pt x="22" y="66"/>
                      <a:pt x="20" y="72"/>
                    </a:cubicBezTo>
                    <a:cubicBezTo>
                      <a:pt x="21" y="74"/>
                      <a:pt x="23" y="75"/>
                      <a:pt x="25" y="76"/>
                    </a:cubicBezTo>
                    <a:cubicBezTo>
                      <a:pt x="25" y="76"/>
                      <a:pt x="26" y="76"/>
                      <a:pt x="26" y="76"/>
                    </a:cubicBezTo>
                    <a:cubicBezTo>
                      <a:pt x="28" y="73"/>
                      <a:pt x="29" y="70"/>
                      <a:pt x="30" y="67"/>
                    </a:cubicBezTo>
                    <a:cubicBezTo>
                      <a:pt x="31" y="67"/>
                      <a:pt x="31" y="67"/>
                      <a:pt x="31" y="66"/>
                    </a:cubicBezTo>
                    <a:cubicBezTo>
                      <a:pt x="32" y="69"/>
                      <a:pt x="32" y="72"/>
                      <a:pt x="32" y="75"/>
                    </a:cubicBezTo>
                    <a:cubicBezTo>
                      <a:pt x="33" y="75"/>
                      <a:pt x="34" y="76"/>
                      <a:pt x="35" y="76"/>
                    </a:cubicBezTo>
                    <a:cubicBezTo>
                      <a:pt x="36" y="76"/>
                      <a:pt x="37" y="76"/>
                      <a:pt x="38" y="76"/>
                    </a:cubicBezTo>
                    <a:cubicBezTo>
                      <a:pt x="37" y="71"/>
                      <a:pt x="36" y="66"/>
                      <a:pt x="35" y="61"/>
                    </a:cubicBezTo>
                    <a:cubicBezTo>
                      <a:pt x="38" y="54"/>
                      <a:pt x="40" y="48"/>
                      <a:pt x="4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" name="î$ḻîḑe"/>
              <p:cNvSpPr/>
              <p:nvPr/>
            </p:nvSpPr>
            <p:spPr bwMode="auto">
              <a:xfrm>
                <a:off x="2055709" y="4566240"/>
                <a:ext cx="136525" cy="150813"/>
              </a:xfrm>
              <a:custGeom>
                <a:avLst/>
                <a:gdLst>
                  <a:gd name="T0" fmla="*/ 55 w 74"/>
                  <a:gd name="T1" fmla="*/ 53 h 82"/>
                  <a:gd name="T2" fmla="*/ 54 w 74"/>
                  <a:gd name="T3" fmla="*/ 51 h 82"/>
                  <a:gd name="T4" fmla="*/ 57 w 74"/>
                  <a:gd name="T5" fmla="*/ 49 h 82"/>
                  <a:gd name="T6" fmla="*/ 56 w 74"/>
                  <a:gd name="T7" fmla="*/ 45 h 82"/>
                  <a:gd name="T8" fmla="*/ 52 w 74"/>
                  <a:gd name="T9" fmla="*/ 45 h 82"/>
                  <a:gd name="T10" fmla="*/ 51 w 74"/>
                  <a:gd name="T11" fmla="*/ 44 h 82"/>
                  <a:gd name="T12" fmla="*/ 60 w 74"/>
                  <a:gd name="T13" fmla="*/ 32 h 82"/>
                  <a:gd name="T14" fmla="*/ 60 w 74"/>
                  <a:gd name="T15" fmla="*/ 30 h 82"/>
                  <a:gd name="T16" fmla="*/ 34 w 74"/>
                  <a:gd name="T17" fmla="*/ 38 h 82"/>
                  <a:gd name="T18" fmla="*/ 33 w 74"/>
                  <a:gd name="T19" fmla="*/ 38 h 82"/>
                  <a:gd name="T20" fmla="*/ 60 w 74"/>
                  <a:gd name="T21" fmla="*/ 16 h 82"/>
                  <a:gd name="T22" fmla="*/ 61 w 74"/>
                  <a:gd name="T23" fmla="*/ 10 h 82"/>
                  <a:gd name="T24" fmla="*/ 42 w 74"/>
                  <a:gd name="T25" fmla="*/ 11 h 82"/>
                  <a:gd name="T26" fmla="*/ 27 w 74"/>
                  <a:gd name="T27" fmla="*/ 0 h 82"/>
                  <a:gd name="T28" fmla="*/ 24 w 74"/>
                  <a:gd name="T29" fmla="*/ 0 h 82"/>
                  <a:gd name="T30" fmla="*/ 29 w 74"/>
                  <a:gd name="T31" fmla="*/ 21 h 82"/>
                  <a:gd name="T32" fmla="*/ 11 w 74"/>
                  <a:gd name="T33" fmla="*/ 39 h 82"/>
                  <a:gd name="T34" fmla="*/ 1 w 74"/>
                  <a:gd name="T35" fmla="*/ 44 h 82"/>
                  <a:gd name="T36" fmla="*/ 0 w 74"/>
                  <a:gd name="T37" fmla="*/ 47 h 82"/>
                  <a:gd name="T38" fmla="*/ 35 w 74"/>
                  <a:gd name="T39" fmla="*/ 26 h 82"/>
                  <a:gd name="T40" fmla="*/ 35 w 74"/>
                  <a:gd name="T41" fmla="*/ 26 h 82"/>
                  <a:gd name="T42" fmla="*/ 30 w 74"/>
                  <a:gd name="T43" fmla="*/ 48 h 82"/>
                  <a:gd name="T44" fmla="*/ 40 w 74"/>
                  <a:gd name="T45" fmla="*/ 57 h 82"/>
                  <a:gd name="T46" fmla="*/ 35 w 74"/>
                  <a:gd name="T47" fmla="*/ 78 h 82"/>
                  <a:gd name="T48" fmla="*/ 45 w 74"/>
                  <a:gd name="T49" fmla="*/ 82 h 82"/>
                  <a:gd name="T50" fmla="*/ 47 w 74"/>
                  <a:gd name="T51" fmla="*/ 80 h 82"/>
                  <a:gd name="T52" fmla="*/ 46 w 74"/>
                  <a:gd name="T53" fmla="*/ 67 h 82"/>
                  <a:gd name="T54" fmla="*/ 47 w 74"/>
                  <a:gd name="T55" fmla="*/ 66 h 82"/>
                  <a:gd name="T56" fmla="*/ 50 w 74"/>
                  <a:gd name="T57" fmla="*/ 73 h 82"/>
                  <a:gd name="T58" fmla="*/ 58 w 74"/>
                  <a:gd name="T59" fmla="*/ 79 h 82"/>
                  <a:gd name="T60" fmla="*/ 59 w 74"/>
                  <a:gd name="T61" fmla="*/ 79 h 82"/>
                  <a:gd name="T62" fmla="*/ 53 w 74"/>
                  <a:gd name="T63" fmla="*/ 57 h 82"/>
                  <a:gd name="T64" fmla="*/ 56 w 74"/>
                  <a:gd name="T65" fmla="*/ 55 h 82"/>
                  <a:gd name="T66" fmla="*/ 56 w 74"/>
                  <a:gd name="T67" fmla="*/ 55 h 82"/>
                  <a:gd name="T68" fmla="*/ 69 w 74"/>
                  <a:gd name="T69" fmla="*/ 69 h 82"/>
                  <a:gd name="T70" fmla="*/ 74 w 74"/>
                  <a:gd name="T71" fmla="*/ 64 h 82"/>
                  <a:gd name="T72" fmla="*/ 55 w 74"/>
                  <a:gd name="T73" fmla="*/ 53 h 82"/>
                  <a:gd name="T74" fmla="*/ 40 w 74"/>
                  <a:gd name="T75" fmla="*/ 46 h 82"/>
                  <a:gd name="T76" fmla="*/ 39 w 74"/>
                  <a:gd name="T77" fmla="*/ 46 h 82"/>
                  <a:gd name="T78" fmla="*/ 38 w 74"/>
                  <a:gd name="T79" fmla="*/ 46 h 82"/>
                  <a:gd name="T80" fmla="*/ 37 w 74"/>
                  <a:gd name="T81" fmla="*/ 44 h 82"/>
                  <a:gd name="T82" fmla="*/ 44 w 74"/>
                  <a:gd name="T83" fmla="*/ 36 h 82"/>
                  <a:gd name="T84" fmla="*/ 46 w 74"/>
                  <a:gd name="T85" fmla="*/ 35 h 82"/>
                  <a:gd name="T86" fmla="*/ 46 w 74"/>
                  <a:gd name="T87" fmla="*/ 35 h 82"/>
                  <a:gd name="T88" fmla="*/ 40 w 74"/>
                  <a:gd name="T8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" h="82">
                    <a:moveTo>
                      <a:pt x="55" y="53"/>
                    </a:moveTo>
                    <a:cubicBezTo>
                      <a:pt x="55" y="53"/>
                      <a:pt x="54" y="52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7" y="48"/>
                      <a:pt x="56" y="47"/>
                      <a:pt x="56" y="45"/>
                    </a:cubicBezTo>
                    <a:cubicBezTo>
                      <a:pt x="54" y="45"/>
                      <a:pt x="53" y="45"/>
                      <a:pt x="52" y="45"/>
                    </a:cubicBezTo>
                    <a:cubicBezTo>
                      <a:pt x="51" y="45"/>
                      <a:pt x="51" y="44"/>
                      <a:pt x="51" y="44"/>
                    </a:cubicBezTo>
                    <a:cubicBezTo>
                      <a:pt x="53" y="40"/>
                      <a:pt x="59" y="36"/>
                      <a:pt x="60" y="32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50" y="21"/>
                      <a:pt x="41" y="31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0"/>
                      <a:pt x="48" y="16"/>
                      <a:pt x="60" y="16"/>
                    </a:cubicBezTo>
                    <a:cubicBezTo>
                      <a:pt x="61" y="14"/>
                      <a:pt x="61" y="12"/>
                      <a:pt x="61" y="10"/>
                    </a:cubicBezTo>
                    <a:cubicBezTo>
                      <a:pt x="50" y="3"/>
                      <a:pt x="52" y="11"/>
                      <a:pt x="42" y="11"/>
                    </a:cubicBezTo>
                    <a:cubicBezTo>
                      <a:pt x="38" y="10"/>
                      <a:pt x="32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1" y="5"/>
                      <a:pt x="30" y="14"/>
                      <a:pt x="29" y="21"/>
                    </a:cubicBezTo>
                    <a:cubicBezTo>
                      <a:pt x="19" y="27"/>
                      <a:pt x="17" y="33"/>
                      <a:pt x="11" y="39"/>
                    </a:cubicBezTo>
                    <a:cubicBezTo>
                      <a:pt x="8" y="42"/>
                      <a:pt x="4" y="42"/>
                      <a:pt x="1" y="44"/>
                    </a:cubicBezTo>
                    <a:cubicBezTo>
                      <a:pt x="1" y="45"/>
                      <a:pt x="0" y="46"/>
                      <a:pt x="0" y="47"/>
                    </a:cubicBezTo>
                    <a:cubicBezTo>
                      <a:pt x="11" y="69"/>
                      <a:pt x="23" y="30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3" y="33"/>
                      <a:pt x="28" y="39"/>
                      <a:pt x="30" y="48"/>
                    </a:cubicBezTo>
                    <a:cubicBezTo>
                      <a:pt x="30" y="51"/>
                      <a:pt x="37" y="56"/>
                      <a:pt x="40" y="57"/>
                    </a:cubicBezTo>
                    <a:cubicBezTo>
                      <a:pt x="37" y="64"/>
                      <a:pt x="32" y="69"/>
                      <a:pt x="35" y="78"/>
                    </a:cubicBezTo>
                    <a:cubicBezTo>
                      <a:pt x="39" y="79"/>
                      <a:pt x="42" y="80"/>
                      <a:pt x="45" y="82"/>
                    </a:cubicBezTo>
                    <a:cubicBezTo>
                      <a:pt x="46" y="81"/>
                      <a:pt x="46" y="81"/>
                      <a:pt x="47" y="80"/>
                    </a:cubicBezTo>
                    <a:cubicBezTo>
                      <a:pt x="49" y="77"/>
                      <a:pt x="45" y="70"/>
                      <a:pt x="46" y="67"/>
                    </a:cubicBezTo>
                    <a:cubicBezTo>
                      <a:pt x="46" y="66"/>
                      <a:pt x="46" y="66"/>
                      <a:pt x="47" y="66"/>
                    </a:cubicBezTo>
                    <a:cubicBezTo>
                      <a:pt x="48" y="67"/>
                      <a:pt x="49" y="71"/>
                      <a:pt x="50" y="73"/>
                    </a:cubicBezTo>
                    <a:cubicBezTo>
                      <a:pt x="52" y="76"/>
                      <a:pt x="55" y="77"/>
                      <a:pt x="58" y="79"/>
                    </a:cubicBezTo>
                    <a:cubicBezTo>
                      <a:pt x="58" y="79"/>
                      <a:pt x="58" y="79"/>
                      <a:pt x="59" y="79"/>
                    </a:cubicBezTo>
                    <a:cubicBezTo>
                      <a:pt x="60" y="72"/>
                      <a:pt x="53" y="64"/>
                      <a:pt x="53" y="57"/>
                    </a:cubicBezTo>
                    <a:cubicBezTo>
                      <a:pt x="54" y="56"/>
                      <a:pt x="55" y="56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63" y="60"/>
                      <a:pt x="59" y="67"/>
                      <a:pt x="69" y="69"/>
                    </a:cubicBezTo>
                    <a:cubicBezTo>
                      <a:pt x="71" y="67"/>
                      <a:pt x="72" y="66"/>
                      <a:pt x="74" y="64"/>
                    </a:cubicBezTo>
                    <a:cubicBezTo>
                      <a:pt x="71" y="56"/>
                      <a:pt x="63" y="51"/>
                      <a:pt x="55" y="53"/>
                    </a:cubicBezTo>
                    <a:close/>
                    <a:moveTo>
                      <a:pt x="40" y="46"/>
                    </a:moveTo>
                    <a:cubicBezTo>
                      <a:pt x="40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5"/>
                      <a:pt x="37" y="45"/>
                      <a:pt x="37" y="44"/>
                    </a:cubicBezTo>
                    <a:cubicBezTo>
                      <a:pt x="39" y="41"/>
                      <a:pt x="42" y="39"/>
                      <a:pt x="44" y="36"/>
                    </a:cubicBezTo>
                    <a:cubicBezTo>
                      <a:pt x="45" y="36"/>
                      <a:pt x="45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9"/>
                      <a:pt x="42" y="42"/>
                      <a:pt x="4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" name="ïşḻíḍe"/>
              <p:cNvSpPr/>
              <p:nvPr/>
            </p:nvSpPr>
            <p:spPr bwMode="auto">
              <a:xfrm>
                <a:off x="1882672" y="4669428"/>
                <a:ext cx="160338" cy="169863"/>
              </a:xfrm>
              <a:custGeom>
                <a:avLst/>
                <a:gdLst>
                  <a:gd name="T0" fmla="*/ 29 w 87"/>
                  <a:gd name="T1" fmla="*/ 8 h 92"/>
                  <a:gd name="T2" fmla="*/ 52 w 87"/>
                  <a:gd name="T3" fmla="*/ 17 h 92"/>
                  <a:gd name="T4" fmla="*/ 61 w 87"/>
                  <a:gd name="T5" fmla="*/ 16 h 92"/>
                  <a:gd name="T6" fmla="*/ 62 w 87"/>
                  <a:gd name="T7" fmla="*/ 17 h 92"/>
                  <a:gd name="T8" fmla="*/ 69 w 87"/>
                  <a:gd name="T9" fmla="*/ 42 h 92"/>
                  <a:gd name="T10" fmla="*/ 86 w 87"/>
                  <a:gd name="T11" fmla="*/ 35 h 92"/>
                  <a:gd name="T12" fmla="*/ 87 w 87"/>
                  <a:gd name="T13" fmla="*/ 39 h 92"/>
                  <a:gd name="T14" fmla="*/ 76 w 87"/>
                  <a:gd name="T15" fmla="*/ 55 h 92"/>
                  <a:gd name="T16" fmla="*/ 67 w 87"/>
                  <a:gd name="T17" fmla="*/ 76 h 92"/>
                  <a:gd name="T18" fmla="*/ 65 w 87"/>
                  <a:gd name="T19" fmla="*/ 74 h 92"/>
                  <a:gd name="T20" fmla="*/ 69 w 87"/>
                  <a:gd name="T21" fmla="*/ 53 h 92"/>
                  <a:gd name="T22" fmla="*/ 55 w 87"/>
                  <a:gd name="T23" fmla="*/ 40 h 92"/>
                  <a:gd name="T24" fmla="*/ 45 w 87"/>
                  <a:gd name="T25" fmla="*/ 44 h 92"/>
                  <a:gd name="T26" fmla="*/ 46 w 87"/>
                  <a:gd name="T27" fmla="*/ 89 h 92"/>
                  <a:gd name="T28" fmla="*/ 38 w 87"/>
                  <a:gd name="T29" fmla="*/ 92 h 92"/>
                  <a:gd name="T30" fmla="*/ 27 w 87"/>
                  <a:gd name="T31" fmla="*/ 68 h 92"/>
                  <a:gd name="T32" fmla="*/ 14 w 87"/>
                  <a:gd name="T33" fmla="*/ 70 h 92"/>
                  <a:gd name="T34" fmla="*/ 12 w 87"/>
                  <a:gd name="T35" fmla="*/ 65 h 92"/>
                  <a:gd name="T36" fmla="*/ 18 w 87"/>
                  <a:gd name="T37" fmla="*/ 58 h 92"/>
                  <a:gd name="T38" fmla="*/ 0 w 87"/>
                  <a:gd name="T39" fmla="*/ 42 h 92"/>
                  <a:gd name="T40" fmla="*/ 0 w 87"/>
                  <a:gd name="T41" fmla="*/ 42 h 92"/>
                  <a:gd name="T42" fmla="*/ 21 w 87"/>
                  <a:gd name="T43" fmla="*/ 39 h 92"/>
                  <a:gd name="T44" fmla="*/ 27 w 87"/>
                  <a:gd name="T45" fmla="*/ 48 h 92"/>
                  <a:gd name="T46" fmla="*/ 34 w 87"/>
                  <a:gd name="T47" fmla="*/ 52 h 92"/>
                  <a:gd name="T48" fmla="*/ 36 w 87"/>
                  <a:gd name="T49" fmla="*/ 62 h 92"/>
                  <a:gd name="T50" fmla="*/ 39 w 87"/>
                  <a:gd name="T51" fmla="*/ 44 h 92"/>
                  <a:gd name="T52" fmla="*/ 46 w 87"/>
                  <a:gd name="T53" fmla="*/ 28 h 92"/>
                  <a:gd name="T54" fmla="*/ 29 w 87"/>
                  <a:gd name="T55" fmla="*/ 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92">
                    <a:moveTo>
                      <a:pt x="29" y="8"/>
                    </a:moveTo>
                    <a:cubicBezTo>
                      <a:pt x="42" y="0"/>
                      <a:pt x="43" y="12"/>
                      <a:pt x="52" y="17"/>
                    </a:cubicBezTo>
                    <a:cubicBezTo>
                      <a:pt x="55" y="15"/>
                      <a:pt x="58" y="15"/>
                      <a:pt x="61" y="16"/>
                    </a:cubicBezTo>
                    <a:cubicBezTo>
                      <a:pt x="61" y="16"/>
                      <a:pt x="62" y="17"/>
                      <a:pt x="62" y="17"/>
                    </a:cubicBezTo>
                    <a:cubicBezTo>
                      <a:pt x="62" y="26"/>
                      <a:pt x="58" y="33"/>
                      <a:pt x="69" y="42"/>
                    </a:cubicBezTo>
                    <a:cubicBezTo>
                      <a:pt x="75" y="35"/>
                      <a:pt x="80" y="33"/>
                      <a:pt x="86" y="35"/>
                    </a:cubicBezTo>
                    <a:cubicBezTo>
                      <a:pt x="87" y="36"/>
                      <a:pt x="87" y="38"/>
                      <a:pt x="87" y="39"/>
                    </a:cubicBezTo>
                    <a:cubicBezTo>
                      <a:pt x="83" y="45"/>
                      <a:pt x="80" y="50"/>
                      <a:pt x="76" y="55"/>
                    </a:cubicBezTo>
                    <a:cubicBezTo>
                      <a:pt x="71" y="62"/>
                      <a:pt x="71" y="70"/>
                      <a:pt x="67" y="76"/>
                    </a:cubicBezTo>
                    <a:cubicBezTo>
                      <a:pt x="66" y="75"/>
                      <a:pt x="66" y="75"/>
                      <a:pt x="65" y="74"/>
                    </a:cubicBezTo>
                    <a:cubicBezTo>
                      <a:pt x="63" y="66"/>
                      <a:pt x="67" y="60"/>
                      <a:pt x="69" y="53"/>
                    </a:cubicBezTo>
                    <a:cubicBezTo>
                      <a:pt x="64" y="51"/>
                      <a:pt x="60" y="46"/>
                      <a:pt x="55" y="40"/>
                    </a:cubicBezTo>
                    <a:cubicBezTo>
                      <a:pt x="52" y="42"/>
                      <a:pt x="49" y="41"/>
                      <a:pt x="45" y="44"/>
                    </a:cubicBezTo>
                    <a:cubicBezTo>
                      <a:pt x="40" y="59"/>
                      <a:pt x="48" y="75"/>
                      <a:pt x="46" y="89"/>
                    </a:cubicBezTo>
                    <a:cubicBezTo>
                      <a:pt x="43" y="92"/>
                      <a:pt x="41" y="91"/>
                      <a:pt x="38" y="92"/>
                    </a:cubicBezTo>
                    <a:cubicBezTo>
                      <a:pt x="31" y="83"/>
                      <a:pt x="33" y="76"/>
                      <a:pt x="27" y="68"/>
                    </a:cubicBezTo>
                    <a:cubicBezTo>
                      <a:pt x="23" y="71"/>
                      <a:pt x="18" y="71"/>
                      <a:pt x="14" y="70"/>
                    </a:cubicBezTo>
                    <a:cubicBezTo>
                      <a:pt x="12" y="68"/>
                      <a:pt x="12" y="67"/>
                      <a:pt x="12" y="65"/>
                    </a:cubicBezTo>
                    <a:cubicBezTo>
                      <a:pt x="14" y="63"/>
                      <a:pt x="16" y="60"/>
                      <a:pt x="18" y="58"/>
                    </a:cubicBezTo>
                    <a:cubicBezTo>
                      <a:pt x="13" y="49"/>
                      <a:pt x="3" y="48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" y="39"/>
                      <a:pt x="15" y="35"/>
                      <a:pt x="21" y="39"/>
                    </a:cubicBezTo>
                    <a:cubicBezTo>
                      <a:pt x="23" y="42"/>
                      <a:pt x="25" y="45"/>
                      <a:pt x="27" y="48"/>
                    </a:cubicBezTo>
                    <a:cubicBezTo>
                      <a:pt x="29" y="50"/>
                      <a:pt x="31" y="51"/>
                      <a:pt x="34" y="52"/>
                    </a:cubicBezTo>
                    <a:cubicBezTo>
                      <a:pt x="34" y="55"/>
                      <a:pt x="35" y="58"/>
                      <a:pt x="36" y="62"/>
                    </a:cubicBezTo>
                    <a:cubicBezTo>
                      <a:pt x="39" y="56"/>
                      <a:pt x="38" y="50"/>
                      <a:pt x="39" y="44"/>
                    </a:cubicBezTo>
                    <a:cubicBezTo>
                      <a:pt x="42" y="39"/>
                      <a:pt x="44" y="34"/>
                      <a:pt x="46" y="28"/>
                    </a:cubicBezTo>
                    <a:cubicBezTo>
                      <a:pt x="42" y="22"/>
                      <a:pt x="31" y="15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" name="íṩľíḑè"/>
              <p:cNvSpPr/>
              <p:nvPr/>
            </p:nvSpPr>
            <p:spPr bwMode="auto">
              <a:xfrm>
                <a:off x="2243034" y="6066428"/>
                <a:ext cx="22225" cy="25400"/>
              </a:xfrm>
              <a:custGeom>
                <a:avLst/>
                <a:gdLst>
                  <a:gd name="T0" fmla="*/ 0 w 14"/>
                  <a:gd name="T1" fmla="*/ 12 h 16"/>
                  <a:gd name="T2" fmla="*/ 2 w 14"/>
                  <a:gd name="T3" fmla="*/ 0 h 16"/>
                  <a:gd name="T4" fmla="*/ 14 w 14"/>
                  <a:gd name="T5" fmla="*/ 4 h 16"/>
                  <a:gd name="T6" fmla="*/ 11 w 14"/>
                  <a:gd name="T7" fmla="*/ 16 h 16"/>
                  <a:gd name="T8" fmla="*/ 0 w 14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0" y="12"/>
                    </a:moveTo>
                    <a:lnTo>
                      <a:pt x="2" y="0"/>
                    </a:lnTo>
                    <a:lnTo>
                      <a:pt x="14" y="4"/>
                    </a:lnTo>
                    <a:lnTo>
                      <a:pt x="11" y="1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" name="îṣḷïḓê"/>
              <p:cNvSpPr/>
              <p:nvPr/>
            </p:nvSpPr>
            <p:spPr bwMode="auto">
              <a:xfrm>
                <a:off x="2292247" y="6042615"/>
                <a:ext cx="49213" cy="100013"/>
              </a:xfrm>
              <a:custGeom>
                <a:avLst/>
                <a:gdLst>
                  <a:gd name="T0" fmla="*/ 17 w 27"/>
                  <a:gd name="T1" fmla="*/ 54 h 54"/>
                  <a:gd name="T2" fmla="*/ 7 w 27"/>
                  <a:gd name="T3" fmla="*/ 52 h 54"/>
                  <a:gd name="T4" fmla="*/ 14 w 27"/>
                  <a:gd name="T5" fmla="*/ 15 h 54"/>
                  <a:gd name="T6" fmla="*/ 0 w 27"/>
                  <a:gd name="T7" fmla="*/ 20 h 54"/>
                  <a:gd name="T8" fmla="*/ 1 w 27"/>
                  <a:gd name="T9" fmla="*/ 11 h 54"/>
                  <a:gd name="T10" fmla="*/ 11 w 27"/>
                  <a:gd name="T11" fmla="*/ 7 h 54"/>
                  <a:gd name="T12" fmla="*/ 18 w 27"/>
                  <a:gd name="T13" fmla="*/ 0 h 54"/>
                  <a:gd name="T14" fmla="*/ 27 w 27"/>
                  <a:gd name="T15" fmla="*/ 2 h 54"/>
                  <a:gd name="T16" fmla="*/ 17 w 27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54">
                    <a:moveTo>
                      <a:pt x="17" y="54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17"/>
                      <a:pt x="5" y="19"/>
                      <a:pt x="0" y="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7" y="9"/>
                      <a:pt x="11" y="7"/>
                    </a:cubicBezTo>
                    <a:cubicBezTo>
                      <a:pt x="14" y="6"/>
                      <a:pt x="17" y="3"/>
                      <a:pt x="18" y="0"/>
                    </a:cubicBezTo>
                    <a:cubicBezTo>
                      <a:pt x="27" y="2"/>
                      <a:pt x="27" y="2"/>
                      <a:pt x="27" y="2"/>
                    </a:cubicBezTo>
                    <a:lnTo>
                      <a:pt x="1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" name="i$ḻîḓé"/>
              <p:cNvSpPr/>
              <p:nvPr/>
            </p:nvSpPr>
            <p:spPr bwMode="auto">
              <a:xfrm>
                <a:off x="2363684" y="6052140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1 w 36"/>
                  <a:gd name="T5" fmla="*/ 44 h 54"/>
                  <a:gd name="T6" fmla="*/ 15 w 36"/>
                  <a:gd name="T7" fmla="*/ 46 h 54"/>
                  <a:gd name="T8" fmla="*/ 21 w 36"/>
                  <a:gd name="T9" fmla="*/ 43 h 54"/>
                  <a:gd name="T10" fmla="*/ 24 w 36"/>
                  <a:gd name="T11" fmla="*/ 31 h 54"/>
                  <a:gd name="T12" fmla="*/ 15 w 36"/>
                  <a:gd name="T13" fmla="*/ 35 h 54"/>
                  <a:gd name="T14" fmla="*/ 4 w 36"/>
                  <a:gd name="T15" fmla="*/ 30 h 54"/>
                  <a:gd name="T16" fmla="*/ 0 w 36"/>
                  <a:gd name="T17" fmla="*/ 17 h 54"/>
                  <a:gd name="T18" fmla="*/ 6 w 36"/>
                  <a:gd name="T19" fmla="*/ 4 h 54"/>
                  <a:gd name="T20" fmla="*/ 19 w 36"/>
                  <a:gd name="T21" fmla="*/ 0 h 54"/>
                  <a:gd name="T22" fmla="*/ 31 w 36"/>
                  <a:gd name="T23" fmla="*/ 7 h 54"/>
                  <a:gd name="T24" fmla="*/ 35 w 36"/>
                  <a:gd name="T25" fmla="*/ 28 h 54"/>
                  <a:gd name="T26" fmla="*/ 28 w 36"/>
                  <a:gd name="T27" fmla="*/ 49 h 54"/>
                  <a:gd name="T28" fmla="*/ 14 w 36"/>
                  <a:gd name="T29" fmla="*/ 54 h 54"/>
                  <a:gd name="T30" fmla="*/ 4 w 36"/>
                  <a:gd name="T31" fmla="*/ 50 h 54"/>
                  <a:gd name="T32" fmla="*/ 0 w 36"/>
                  <a:gd name="T33" fmla="*/ 40 h 54"/>
                  <a:gd name="T34" fmla="*/ 24 w 36"/>
                  <a:gd name="T35" fmla="*/ 19 h 54"/>
                  <a:gd name="T36" fmla="*/ 23 w 36"/>
                  <a:gd name="T37" fmla="*/ 11 h 54"/>
                  <a:gd name="T38" fmla="*/ 18 w 36"/>
                  <a:gd name="T39" fmla="*/ 8 h 54"/>
                  <a:gd name="T40" fmla="*/ 13 w 36"/>
                  <a:gd name="T41" fmla="*/ 10 h 54"/>
                  <a:gd name="T42" fmla="*/ 10 w 36"/>
                  <a:gd name="T43" fmla="*/ 17 h 54"/>
                  <a:gd name="T44" fmla="*/ 12 w 36"/>
                  <a:gd name="T45" fmla="*/ 25 h 54"/>
                  <a:gd name="T46" fmla="*/ 17 w 36"/>
                  <a:gd name="T47" fmla="*/ 28 h 54"/>
                  <a:gd name="T48" fmla="*/ 22 w 36"/>
                  <a:gd name="T49" fmla="*/ 26 h 54"/>
                  <a:gd name="T50" fmla="*/ 24 w 36"/>
                  <a:gd name="T51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1"/>
                      <a:pt x="10" y="43"/>
                      <a:pt x="11" y="44"/>
                    </a:cubicBezTo>
                    <a:cubicBezTo>
                      <a:pt x="12" y="45"/>
                      <a:pt x="14" y="46"/>
                      <a:pt x="15" y="46"/>
                    </a:cubicBezTo>
                    <a:cubicBezTo>
                      <a:pt x="17" y="46"/>
                      <a:pt x="19" y="45"/>
                      <a:pt x="21" y="43"/>
                    </a:cubicBezTo>
                    <a:cubicBezTo>
                      <a:pt x="22" y="41"/>
                      <a:pt x="24" y="37"/>
                      <a:pt x="24" y="31"/>
                    </a:cubicBezTo>
                    <a:cubicBezTo>
                      <a:pt x="22" y="34"/>
                      <a:pt x="18" y="35"/>
                      <a:pt x="15" y="35"/>
                    </a:cubicBezTo>
                    <a:cubicBezTo>
                      <a:pt x="10" y="35"/>
                      <a:pt x="7" y="33"/>
                      <a:pt x="4" y="30"/>
                    </a:cubicBezTo>
                    <a:cubicBezTo>
                      <a:pt x="1" y="26"/>
                      <a:pt x="0" y="22"/>
                      <a:pt x="0" y="17"/>
                    </a:cubicBezTo>
                    <a:cubicBezTo>
                      <a:pt x="1" y="11"/>
                      <a:pt x="3" y="7"/>
                      <a:pt x="6" y="4"/>
                    </a:cubicBezTo>
                    <a:cubicBezTo>
                      <a:pt x="10" y="1"/>
                      <a:pt x="14" y="0"/>
                      <a:pt x="19" y="0"/>
                    </a:cubicBezTo>
                    <a:cubicBezTo>
                      <a:pt x="24" y="0"/>
                      <a:pt x="28" y="3"/>
                      <a:pt x="31" y="7"/>
                    </a:cubicBezTo>
                    <a:cubicBezTo>
                      <a:pt x="35" y="12"/>
                      <a:pt x="36" y="19"/>
                      <a:pt x="35" y="28"/>
                    </a:cubicBezTo>
                    <a:cubicBezTo>
                      <a:pt x="34" y="38"/>
                      <a:pt x="32" y="44"/>
                      <a:pt x="28" y="49"/>
                    </a:cubicBezTo>
                    <a:cubicBezTo>
                      <a:pt x="24" y="53"/>
                      <a:pt x="20" y="54"/>
                      <a:pt x="14" y="54"/>
                    </a:cubicBezTo>
                    <a:cubicBezTo>
                      <a:pt x="10" y="54"/>
                      <a:pt x="7" y="52"/>
                      <a:pt x="4" y="50"/>
                    </a:cubicBezTo>
                    <a:cubicBezTo>
                      <a:pt x="2" y="48"/>
                      <a:pt x="0" y="44"/>
                      <a:pt x="0" y="40"/>
                    </a:cubicBezTo>
                    <a:close/>
                    <a:moveTo>
                      <a:pt x="24" y="19"/>
                    </a:moveTo>
                    <a:cubicBezTo>
                      <a:pt x="25" y="16"/>
                      <a:pt x="24" y="13"/>
                      <a:pt x="23" y="11"/>
                    </a:cubicBezTo>
                    <a:cubicBezTo>
                      <a:pt x="21" y="10"/>
                      <a:pt x="20" y="9"/>
                      <a:pt x="18" y="8"/>
                    </a:cubicBezTo>
                    <a:cubicBezTo>
                      <a:pt x="16" y="8"/>
                      <a:pt x="14" y="9"/>
                      <a:pt x="13" y="10"/>
                    </a:cubicBezTo>
                    <a:cubicBezTo>
                      <a:pt x="11" y="12"/>
                      <a:pt x="11" y="14"/>
                      <a:pt x="10" y="17"/>
                    </a:cubicBezTo>
                    <a:cubicBezTo>
                      <a:pt x="10" y="21"/>
                      <a:pt x="11" y="23"/>
                      <a:pt x="12" y="25"/>
                    </a:cubicBezTo>
                    <a:cubicBezTo>
                      <a:pt x="13" y="27"/>
                      <a:pt x="15" y="28"/>
                      <a:pt x="17" y="28"/>
                    </a:cubicBezTo>
                    <a:cubicBezTo>
                      <a:pt x="19" y="28"/>
                      <a:pt x="20" y="27"/>
                      <a:pt x="22" y="26"/>
                    </a:cubicBezTo>
                    <a:cubicBezTo>
                      <a:pt x="23" y="24"/>
                      <a:pt x="24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" name="îṧľîḋé"/>
              <p:cNvSpPr/>
              <p:nvPr/>
            </p:nvSpPr>
            <p:spPr bwMode="auto">
              <a:xfrm>
                <a:off x="2446234" y="6053728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3 w 36"/>
                  <a:gd name="T5" fmla="*/ 44 h 54"/>
                  <a:gd name="T6" fmla="*/ 18 w 36"/>
                  <a:gd name="T7" fmla="*/ 46 h 54"/>
                  <a:gd name="T8" fmla="*/ 23 w 36"/>
                  <a:gd name="T9" fmla="*/ 43 h 54"/>
                  <a:gd name="T10" fmla="*/ 25 w 36"/>
                  <a:gd name="T11" fmla="*/ 35 h 54"/>
                  <a:gd name="T12" fmla="*/ 23 w 36"/>
                  <a:gd name="T13" fmla="*/ 28 h 54"/>
                  <a:gd name="T14" fmla="*/ 17 w 36"/>
                  <a:gd name="T15" fmla="*/ 26 h 54"/>
                  <a:gd name="T16" fmla="*/ 9 w 36"/>
                  <a:gd name="T17" fmla="*/ 30 h 54"/>
                  <a:gd name="T18" fmla="*/ 1 w 36"/>
                  <a:gd name="T19" fmla="*/ 29 h 54"/>
                  <a:gd name="T20" fmla="*/ 5 w 36"/>
                  <a:gd name="T21" fmla="*/ 1 h 54"/>
                  <a:gd name="T22" fmla="*/ 32 w 36"/>
                  <a:gd name="T23" fmla="*/ 0 h 54"/>
                  <a:gd name="T24" fmla="*/ 32 w 36"/>
                  <a:gd name="T25" fmla="*/ 10 h 54"/>
                  <a:gd name="T26" fmla="*/ 13 w 36"/>
                  <a:gd name="T27" fmla="*/ 10 h 54"/>
                  <a:gd name="T28" fmla="*/ 12 w 36"/>
                  <a:gd name="T29" fmla="*/ 19 h 54"/>
                  <a:gd name="T30" fmla="*/ 19 w 36"/>
                  <a:gd name="T31" fmla="*/ 17 h 54"/>
                  <a:gd name="T32" fmla="*/ 30 w 36"/>
                  <a:gd name="T33" fmla="*/ 22 h 54"/>
                  <a:gd name="T34" fmla="*/ 36 w 36"/>
                  <a:gd name="T35" fmla="*/ 34 h 54"/>
                  <a:gd name="T36" fmla="*/ 32 w 36"/>
                  <a:gd name="T37" fmla="*/ 46 h 54"/>
                  <a:gd name="T38" fmla="*/ 18 w 36"/>
                  <a:gd name="T39" fmla="*/ 54 h 54"/>
                  <a:gd name="T40" fmla="*/ 6 w 36"/>
                  <a:gd name="T41" fmla="*/ 50 h 54"/>
                  <a:gd name="T42" fmla="*/ 0 w 36"/>
                  <a:gd name="T43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41"/>
                      <a:pt x="11" y="43"/>
                      <a:pt x="13" y="44"/>
                    </a:cubicBezTo>
                    <a:cubicBezTo>
                      <a:pt x="14" y="45"/>
                      <a:pt x="16" y="46"/>
                      <a:pt x="18" y="46"/>
                    </a:cubicBezTo>
                    <a:cubicBezTo>
                      <a:pt x="20" y="46"/>
                      <a:pt x="22" y="45"/>
                      <a:pt x="23" y="43"/>
                    </a:cubicBezTo>
                    <a:cubicBezTo>
                      <a:pt x="25" y="41"/>
                      <a:pt x="25" y="38"/>
                      <a:pt x="25" y="35"/>
                    </a:cubicBezTo>
                    <a:cubicBezTo>
                      <a:pt x="25" y="32"/>
                      <a:pt x="24" y="29"/>
                      <a:pt x="23" y="28"/>
                    </a:cubicBezTo>
                    <a:cubicBezTo>
                      <a:pt x="21" y="26"/>
                      <a:pt x="19" y="25"/>
                      <a:pt x="17" y="26"/>
                    </a:cubicBezTo>
                    <a:cubicBezTo>
                      <a:pt x="14" y="26"/>
                      <a:pt x="11" y="27"/>
                      <a:pt x="9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3" y="17"/>
                      <a:pt x="27" y="19"/>
                      <a:pt x="30" y="22"/>
                    </a:cubicBezTo>
                    <a:cubicBezTo>
                      <a:pt x="34" y="25"/>
                      <a:pt x="35" y="29"/>
                      <a:pt x="36" y="34"/>
                    </a:cubicBezTo>
                    <a:cubicBezTo>
                      <a:pt x="36" y="39"/>
                      <a:pt x="35" y="43"/>
                      <a:pt x="32" y="46"/>
                    </a:cubicBezTo>
                    <a:cubicBezTo>
                      <a:pt x="29" y="51"/>
                      <a:pt x="24" y="54"/>
                      <a:pt x="18" y="54"/>
                    </a:cubicBezTo>
                    <a:cubicBezTo>
                      <a:pt x="13" y="54"/>
                      <a:pt x="9" y="53"/>
                      <a:pt x="6" y="50"/>
                    </a:cubicBezTo>
                    <a:cubicBezTo>
                      <a:pt x="3" y="48"/>
                      <a:pt x="1" y="4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" name="i$ḻïḑê"/>
              <p:cNvSpPr/>
              <p:nvPr/>
            </p:nvSpPr>
            <p:spPr bwMode="auto">
              <a:xfrm>
                <a:off x="2522434" y="6045790"/>
                <a:ext cx="74613" cy="103188"/>
              </a:xfrm>
              <a:custGeom>
                <a:avLst/>
                <a:gdLst>
                  <a:gd name="T0" fmla="*/ 39 w 40"/>
                  <a:gd name="T1" fmla="*/ 42 h 56"/>
                  <a:gd name="T2" fmla="*/ 40 w 40"/>
                  <a:gd name="T3" fmla="*/ 51 h 56"/>
                  <a:gd name="T4" fmla="*/ 5 w 40"/>
                  <a:gd name="T5" fmla="*/ 56 h 56"/>
                  <a:gd name="T6" fmla="*/ 7 w 40"/>
                  <a:gd name="T7" fmla="*/ 46 h 56"/>
                  <a:gd name="T8" fmla="*/ 16 w 40"/>
                  <a:gd name="T9" fmla="*/ 32 h 56"/>
                  <a:gd name="T10" fmla="*/ 23 w 40"/>
                  <a:gd name="T11" fmla="*/ 22 h 56"/>
                  <a:gd name="T12" fmla="*/ 24 w 40"/>
                  <a:gd name="T13" fmla="*/ 15 h 56"/>
                  <a:gd name="T14" fmla="*/ 22 w 40"/>
                  <a:gd name="T15" fmla="*/ 10 h 56"/>
                  <a:gd name="T16" fmla="*/ 17 w 40"/>
                  <a:gd name="T17" fmla="*/ 9 h 56"/>
                  <a:gd name="T18" fmla="*/ 12 w 40"/>
                  <a:gd name="T19" fmla="*/ 12 h 56"/>
                  <a:gd name="T20" fmla="*/ 11 w 40"/>
                  <a:gd name="T21" fmla="*/ 19 h 56"/>
                  <a:gd name="T22" fmla="*/ 1 w 40"/>
                  <a:gd name="T23" fmla="*/ 19 h 56"/>
                  <a:gd name="T24" fmla="*/ 4 w 40"/>
                  <a:gd name="T25" fmla="*/ 6 h 56"/>
                  <a:gd name="T26" fmla="*/ 16 w 40"/>
                  <a:gd name="T27" fmla="*/ 1 h 56"/>
                  <a:gd name="T28" fmla="*/ 28 w 40"/>
                  <a:gd name="T29" fmla="*/ 3 h 56"/>
                  <a:gd name="T30" fmla="*/ 34 w 40"/>
                  <a:gd name="T31" fmla="*/ 13 h 56"/>
                  <a:gd name="T32" fmla="*/ 34 w 40"/>
                  <a:gd name="T33" fmla="*/ 20 h 56"/>
                  <a:gd name="T34" fmla="*/ 31 w 40"/>
                  <a:gd name="T35" fmla="*/ 27 h 56"/>
                  <a:gd name="T36" fmla="*/ 26 w 40"/>
                  <a:gd name="T37" fmla="*/ 35 h 56"/>
                  <a:gd name="T38" fmla="*/ 20 w 40"/>
                  <a:gd name="T39" fmla="*/ 42 h 56"/>
                  <a:gd name="T40" fmla="*/ 19 w 40"/>
                  <a:gd name="T41" fmla="*/ 45 h 56"/>
                  <a:gd name="T42" fmla="*/ 39 w 40"/>
                  <a:gd name="T4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56">
                    <a:moveTo>
                      <a:pt x="39" y="42"/>
                    </a:moveTo>
                    <a:cubicBezTo>
                      <a:pt x="40" y="51"/>
                      <a:pt x="40" y="51"/>
                      <a:pt x="40" y="51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3"/>
                      <a:pt x="5" y="49"/>
                      <a:pt x="7" y="46"/>
                    </a:cubicBezTo>
                    <a:cubicBezTo>
                      <a:pt x="8" y="42"/>
                      <a:pt x="11" y="38"/>
                      <a:pt x="16" y="32"/>
                    </a:cubicBezTo>
                    <a:cubicBezTo>
                      <a:pt x="20" y="27"/>
                      <a:pt x="22" y="23"/>
                      <a:pt x="23" y="22"/>
                    </a:cubicBezTo>
                    <a:cubicBezTo>
                      <a:pt x="24" y="19"/>
                      <a:pt x="25" y="17"/>
                      <a:pt x="24" y="15"/>
                    </a:cubicBezTo>
                    <a:cubicBezTo>
                      <a:pt x="24" y="13"/>
                      <a:pt x="23" y="11"/>
                      <a:pt x="22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10"/>
                      <a:pt x="13" y="11"/>
                      <a:pt x="12" y="12"/>
                    </a:cubicBezTo>
                    <a:cubicBezTo>
                      <a:pt x="11" y="13"/>
                      <a:pt x="10" y="16"/>
                      <a:pt x="1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2" y="9"/>
                      <a:pt x="4" y="6"/>
                    </a:cubicBezTo>
                    <a:cubicBezTo>
                      <a:pt x="7" y="3"/>
                      <a:pt x="11" y="2"/>
                      <a:pt x="16" y="1"/>
                    </a:cubicBezTo>
                    <a:cubicBezTo>
                      <a:pt x="21" y="0"/>
                      <a:pt x="25" y="1"/>
                      <a:pt x="28" y="3"/>
                    </a:cubicBezTo>
                    <a:cubicBezTo>
                      <a:pt x="32" y="6"/>
                      <a:pt x="34" y="9"/>
                      <a:pt x="34" y="13"/>
                    </a:cubicBezTo>
                    <a:cubicBezTo>
                      <a:pt x="35" y="15"/>
                      <a:pt x="35" y="18"/>
                      <a:pt x="34" y="20"/>
                    </a:cubicBezTo>
                    <a:cubicBezTo>
                      <a:pt x="34" y="22"/>
                      <a:pt x="33" y="25"/>
                      <a:pt x="31" y="27"/>
                    </a:cubicBezTo>
                    <a:cubicBezTo>
                      <a:pt x="30" y="29"/>
                      <a:pt x="28" y="32"/>
                      <a:pt x="26" y="35"/>
                    </a:cubicBezTo>
                    <a:cubicBezTo>
                      <a:pt x="23" y="38"/>
                      <a:pt x="21" y="41"/>
                      <a:pt x="20" y="42"/>
                    </a:cubicBezTo>
                    <a:cubicBezTo>
                      <a:pt x="20" y="43"/>
                      <a:pt x="19" y="44"/>
                      <a:pt x="19" y="45"/>
                    </a:cubicBezTo>
                    <a:lnTo>
                      <a:pt x="3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íṧlíḍe"/>
              <p:cNvSpPr/>
              <p:nvPr/>
            </p:nvSpPr>
            <p:spPr bwMode="auto">
              <a:xfrm>
                <a:off x="2611334" y="6072778"/>
                <a:ext cx="22225" cy="23813"/>
              </a:xfrm>
              <a:custGeom>
                <a:avLst/>
                <a:gdLst>
                  <a:gd name="T0" fmla="*/ 3 w 14"/>
                  <a:gd name="T1" fmla="*/ 15 h 15"/>
                  <a:gd name="T2" fmla="*/ 0 w 14"/>
                  <a:gd name="T3" fmla="*/ 3 h 15"/>
                  <a:gd name="T4" fmla="*/ 11 w 14"/>
                  <a:gd name="T5" fmla="*/ 0 h 15"/>
                  <a:gd name="T6" fmla="*/ 14 w 14"/>
                  <a:gd name="T7" fmla="*/ 12 h 15"/>
                  <a:gd name="T8" fmla="*/ 3 w 1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0" y="3"/>
                    </a:lnTo>
                    <a:lnTo>
                      <a:pt x="11" y="0"/>
                    </a:lnTo>
                    <a:lnTo>
                      <a:pt x="14" y="12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îŝľîḓê"/>
              <p:cNvSpPr/>
              <p:nvPr/>
            </p:nvSpPr>
            <p:spPr bwMode="auto">
              <a:xfrm>
                <a:off x="2108097" y="5261565"/>
                <a:ext cx="141288" cy="257175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íṣlíḑe"/>
              <p:cNvSpPr/>
              <p:nvPr/>
            </p:nvSpPr>
            <p:spPr bwMode="auto">
              <a:xfrm>
                <a:off x="2273197" y="5255215"/>
                <a:ext cx="163513" cy="263525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îSḻide"/>
              <p:cNvSpPr/>
              <p:nvPr/>
            </p:nvSpPr>
            <p:spPr bwMode="auto">
              <a:xfrm>
                <a:off x="2449409" y="5256803"/>
                <a:ext cx="139700" cy="265113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iṣlîḋè"/>
              <p:cNvSpPr/>
              <p:nvPr/>
            </p:nvSpPr>
            <p:spPr bwMode="auto">
              <a:xfrm>
                <a:off x="2604984" y="5259978"/>
                <a:ext cx="177800" cy="255588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íṣ1ïḑe"/>
              <p:cNvSpPr/>
              <p:nvPr/>
            </p:nvSpPr>
            <p:spPr bwMode="auto">
              <a:xfrm>
                <a:off x="1750909" y="4905965"/>
                <a:ext cx="93663" cy="87313"/>
              </a:xfrm>
              <a:custGeom>
                <a:avLst/>
                <a:gdLst>
                  <a:gd name="T0" fmla="*/ 51 w 51"/>
                  <a:gd name="T1" fmla="*/ 17 h 47"/>
                  <a:gd name="T2" fmla="*/ 46 w 51"/>
                  <a:gd name="T3" fmla="*/ 25 h 47"/>
                  <a:gd name="T4" fmla="*/ 26 w 51"/>
                  <a:gd name="T5" fmla="*/ 13 h 47"/>
                  <a:gd name="T6" fmla="*/ 20 w 51"/>
                  <a:gd name="T7" fmla="*/ 9 h 47"/>
                  <a:gd name="T8" fmla="*/ 14 w 51"/>
                  <a:gd name="T9" fmla="*/ 9 h 47"/>
                  <a:gd name="T10" fmla="*/ 10 w 51"/>
                  <a:gd name="T11" fmla="*/ 13 h 47"/>
                  <a:gd name="T12" fmla="*/ 8 w 51"/>
                  <a:gd name="T13" fmla="*/ 19 h 47"/>
                  <a:gd name="T14" fmla="*/ 10 w 51"/>
                  <a:gd name="T15" fmla="*/ 23 h 47"/>
                  <a:gd name="T16" fmla="*/ 17 w 51"/>
                  <a:gd name="T17" fmla="*/ 27 h 47"/>
                  <a:gd name="T18" fmla="*/ 37 w 51"/>
                  <a:gd name="T19" fmla="*/ 40 h 47"/>
                  <a:gd name="T20" fmla="*/ 33 w 51"/>
                  <a:gd name="T21" fmla="*/ 47 h 47"/>
                  <a:gd name="T22" fmla="*/ 13 w 51"/>
                  <a:gd name="T23" fmla="*/ 35 h 47"/>
                  <a:gd name="T24" fmla="*/ 4 w 51"/>
                  <a:gd name="T25" fmla="*/ 29 h 47"/>
                  <a:gd name="T26" fmla="*/ 1 w 51"/>
                  <a:gd name="T27" fmla="*/ 24 h 47"/>
                  <a:gd name="T28" fmla="*/ 0 w 51"/>
                  <a:gd name="T29" fmla="*/ 18 h 47"/>
                  <a:gd name="T30" fmla="*/ 3 w 51"/>
                  <a:gd name="T31" fmla="*/ 10 h 47"/>
                  <a:gd name="T32" fmla="*/ 10 w 51"/>
                  <a:gd name="T33" fmla="*/ 2 h 47"/>
                  <a:gd name="T34" fmla="*/ 15 w 51"/>
                  <a:gd name="T35" fmla="*/ 0 h 47"/>
                  <a:gd name="T36" fmla="*/ 21 w 51"/>
                  <a:gd name="T37" fmla="*/ 0 h 47"/>
                  <a:gd name="T38" fmla="*/ 31 w 51"/>
                  <a:gd name="T39" fmla="*/ 5 h 47"/>
                  <a:gd name="T40" fmla="*/ 51 w 51"/>
                  <a:gd name="T4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7">
                    <a:moveTo>
                      <a:pt x="51" y="17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3" y="11"/>
                      <a:pt x="21" y="10"/>
                      <a:pt x="20" y="9"/>
                    </a:cubicBezTo>
                    <a:cubicBezTo>
                      <a:pt x="18" y="9"/>
                      <a:pt x="16" y="9"/>
                      <a:pt x="14" y="9"/>
                    </a:cubicBezTo>
                    <a:cubicBezTo>
                      <a:pt x="13" y="10"/>
                      <a:pt x="11" y="11"/>
                      <a:pt x="10" y="13"/>
                    </a:cubicBezTo>
                    <a:cubicBezTo>
                      <a:pt x="9" y="16"/>
                      <a:pt x="8" y="17"/>
                      <a:pt x="8" y="19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2" y="24"/>
                      <a:pt x="14" y="25"/>
                      <a:pt x="17" y="2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3"/>
                      <a:pt x="6" y="31"/>
                      <a:pt x="4" y="29"/>
                    </a:cubicBezTo>
                    <a:cubicBezTo>
                      <a:pt x="2" y="28"/>
                      <a:pt x="1" y="26"/>
                      <a:pt x="1" y="24"/>
                    </a:cubicBezTo>
                    <a:cubicBezTo>
                      <a:pt x="0" y="22"/>
                      <a:pt x="0" y="20"/>
                      <a:pt x="0" y="18"/>
                    </a:cubicBezTo>
                    <a:cubicBezTo>
                      <a:pt x="0" y="15"/>
                      <a:pt x="2" y="13"/>
                      <a:pt x="3" y="10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0"/>
                    </a:cubicBezTo>
                    <a:cubicBezTo>
                      <a:pt x="23" y="1"/>
                      <a:pt x="27" y="3"/>
                      <a:pt x="31" y="5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íṧḷîde"/>
              <p:cNvSpPr/>
              <p:nvPr/>
            </p:nvSpPr>
            <p:spPr bwMode="auto">
              <a:xfrm>
                <a:off x="1704872" y="4971053"/>
                <a:ext cx="100013" cy="92075"/>
              </a:xfrm>
              <a:custGeom>
                <a:avLst/>
                <a:gdLst>
                  <a:gd name="T0" fmla="*/ 17 w 63"/>
                  <a:gd name="T1" fmla="*/ 0 h 58"/>
                  <a:gd name="T2" fmla="*/ 63 w 63"/>
                  <a:gd name="T3" fmla="*/ 21 h 58"/>
                  <a:gd name="T4" fmla="*/ 59 w 63"/>
                  <a:gd name="T5" fmla="*/ 30 h 58"/>
                  <a:gd name="T6" fmla="*/ 19 w 63"/>
                  <a:gd name="T7" fmla="*/ 35 h 58"/>
                  <a:gd name="T8" fmla="*/ 50 w 63"/>
                  <a:gd name="T9" fmla="*/ 50 h 58"/>
                  <a:gd name="T10" fmla="*/ 46 w 63"/>
                  <a:gd name="T11" fmla="*/ 58 h 58"/>
                  <a:gd name="T12" fmla="*/ 0 w 63"/>
                  <a:gd name="T13" fmla="*/ 37 h 58"/>
                  <a:gd name="T14" fmla="*/ 4 w 63"/>
                  <a:gd name="T15" fmla="*/ 26 h 58"/>
                  <a:gd name="T16" fmla="*/ 43 w 63"/>
                  <a:gd name="T17" fmla="*/ 22 h 58"/>
                  <a:gd name="T18" fmla="*/ 12 w 63"/>
                  <a:gd name="T19" fmla="*/ 8 h 58"/>
                  <a:gd name="T20" fmla="*/ 17 w 63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58">
                    <a:moveTo>
                      <a:pt x="17" y="0"/>
                    </a:moveTo>
                    <a:lnTo>
                      <a:pt x="63" y="21"/>
                    </a:lnTo>
                    <a:lnTo>
                      <a:pt x="59" y="30"/>
                    </a:lnTo>
                    <a:lnTo>
                      <a:pt x="19" y="35"/>
                    </a:lnTo>
                    <a:lnTo>
                      <a:pt x="50" y="50"/>
                    </a:lnTo>
                    <a:lnTo>
                      <a:pt x="46" y="58"/>
                    </a:lnTo>
                    <a:lnTo>
                      <a:pt x="0" y="37"/>
                    </a:lnTo>
                    <a:lnTo>
                      <a:pt x="4" y="26"/>
                    </a:lnTo>
                    <a:lnTo>
                      <a:pt x="43" y="22"/>
                    </a:lnTo>
                    <a:lnTo>
                      <a:pt x="12" y="8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íS1îḍé"/>
              <p:cNvSpPr/>
              <p:nvPr/>
            </p:nvSpPr>
            <p:spPr bwMode="auto">
              <a:xfrm>
                <a:off x="1690584" y="5045665"/>
                <a:ext cx="84138" cy="44450"/>
              </a:xfrm>
              <a:custGeom>
                <a:avLst/>
                <a:gdLst>
                  <a:gd name="T0" fmla="*/ 5 w 53"/>
                  <a:gd name="T1" fmla="*/ 0 h 28"/>
                  <a:gd name="T2" fmla="*/ 53 w 53"/>
                  <a:gd name="T3" fmla="*/ 19 h 28"/>
                  <a:gd name="T4" fmla="*/ 49 w 53"/>
                  <a:gd name="T5" fmla="*/ 28 h 28"/>
                  <a:gd name="T6" fmla="*/ 0 w 53"/>
                  <a:gd name="T7" fmla="*/ 10 h 28"/>
                  <a:gd name="T8" fmla="*/ 5 w 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8">
                    <a:moveTo>
                      <a:pt x="5" y="0"/>
                    </a:moveTo>
                    <a:lnTo>
                      <a:pt x="53" y="19"/>
                    </a:lnTo>
                    <a:lnTo>
                      <a:pt x="49" y="28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íṧļïḋè"/>
              <p:cNvSpPr/>
              <p:nvPr/>
            </p:nvSpPr>
            <p:spPr bwMode="auto">
              <a:xfrm>
                <a:off x="1674709" y="5091703"/>
                <a:ext cx="92075" cy="73025"/>
              </a:xfrm>
              <a:custGeom>
                <a:avLst/>
                <a:gdLst>
                  <a:gd name="T0" fmla="*/ 4 w 58"/>
                  <a:gd name="T1" fmla="*/ 3 h 46"/>
                  <a:gd name="T2" fmla="*/ 58 w 58"/>
                  <a:gd name="T3" fmla="*/ 0 h 46"/>
                  <a:gd name="T4" fmla="*/ 55 w 58"/>
                  <a:gd name="T5" fmla="*/ 11 h 46"/>
                  <a:gd name="T6" fmla="*/ 14 w 58"/>
                  <a:gd name="T7" fmla="*/ 13 h 46"/>
                  <a:gd name="T8" fmla="*/ 46 w 58"/>
                  <a:gd name="T9" fmla="*/ 35 h 46"/>
                  <a:gd name="T10" fmla="*/ 44 w 58"/>
                  <a:gd name="T11" fmla="*/ 46 h 46"/>
                  <a:gd name="T12" fmla="*/ 0 w 58"/>
                  <a:gd name="T13" fmla="*/ 14 h 46"/>
                  <a:gd name="T14" fmla="*/ 4 w 58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6">
                    <a:moveTo>
                      <a:pt x="4" y="3"/>
                    </a:moveTo>
                    <a:lnTo>
                      <a:pt x="58" y="0"/>
                    </a:lnTo>
                    <a:lnTo>
                      <a:pt x="55" y="11"/>
                    </a:lnTo>
                    <a:lnTo>
                      <a:pt x="14" y="13"/>
                    </a:lnTo>
                    <a:lnTo>
                      <a:pt x="46" y="35"/>
                    </a:lnTo>
                    <a:lnTo>
                      <a:pt x="44" y="46"/>
                    </a:lnTo>
                    <a:lnTo>
                      <a:pt x="0" y="1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ïṡḷiḋé"/>
              <p:cNvSpPr/>
              <p:nvPr/>
            </p:nvSpPr>
            <p:spPr bwMode="auto">
              <a:xfrm>
                <a:off x="1652484" y="5153615"/>
                <a:ext cx="90488" cy="73025"/>
              </a:xfrm>
              <a:custGeom>
                <a:avLst/>
                <a:gdLst>
                  <a:gd name="T0" fmla="*/ 7 w 57"/>
                  <a:gd name="T1" fmla="*/ 0 h 46"/>
                  <a:gd name="T2" fmla="*/ 57 w 57"/>
                  <a:gd name="T3" fmla="*/ 10 h 46"/>
                  <a:gd name="T4" fmla="*/ 50 w 57"/>
                  <a:gd name="T5" fmla="*/ 46 h 46"/>
                  <a:gd name="T6" fmla="*/ 42 w 57"/>
                  <a:gd name="T7" fmla="*/ 45 h 46"/>
                  <a:gd name="T8" fmla="*/ 47 w 57"/>
                  <a:gd name="T9" fmla="*/ 18 h 46"/>
                  <a:gd name="T10" fmla="*/ 36 w 57"/>
                  <a:gd name="T11" fmla="*/ 16 h 46"/>
                  <a:gd name="T12" fmla="*/ 30 w 57"/>
                  <a:gd name="T13" fmla="*/ 40 h 46"/>
                  <a:gd name="T14" fmla="*/ 22 w 57"/>
                  <a:gd name="T15" fmla="*/ 39 h 46"/>
                  <a:gd name="T16" fmla="*/ 27 w 57"/>
                  <a:gd name="T17" fmla="*/ 14 h 46"/>
                  <a:gd name="T18" fmla="*/ 14 w 57"/>
                  <a:gd name="T19" fmla="*/ 11 h 46"/>
                  <a:gd name="T20" fmla="*/ 8 w 57"/>
                  <a:gd name="T21" fmla="*/ 39 h 46"/>
                  <a:gd name="T22" fmla="*/ 0 w 57"/>
                  <a:gd name="T23" fmla="*/ 38 h 46"/>
                  <a:gd name="T24" fmla="*/ 7 w 57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7" y="0"/>
                    </a:moveTo>
                    <a:lnTo>
                      <a:pt x="57" y="10"/>
                    </a:lnTo>
                    <a:lnTo>
                      <a:pt x="50" y="46"/>
                    </a:lnTo>
                    <a:lnTo>
                      <a:pt x="42" y="45"/>
                    </a:lnTo>
                    <a:lnTo>
                      <a:pt x="47" y="18"/>
                    </a:lnTo>
                    <a:lnTo>
                      <a:pt x="36" y="16"/>
                    </a:lnTo>
                    <a:lnTo>
                      <a:pt x="30" y="40"/>
                    </a:lnTo>
                    <a:lnTo>
                      <a:pt x="22" y="39"/>
                    </a:lnTo>
                    <a:lnTo>
                      <a:pt x="27" y="14"/>
                    </a:lnTo>
                    <a:lnTo>
                      <a:pt x="14" y="11"/>
                    </a:lnTo>
                    <a:lnTo>
                      <a:pt x="8" y="39"/>
                    </a:lnTo>
                    <a:lnTo>
                      <a:pt x="0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ïşļiḋe"/>
              <p:cNvSpPr/>
              <p:nvPr/>
            </p:nvSpPr>
            <p:spPr bwMode="auto">
              <a:xfrm>
                <a:off x="1641372" y="5231403"/>
                <a:ext cx="88900" cy="71438"/>
              </a:xfrm>
              <a:custGeom>
                <a:avLst/>
                <a:gdLst>
                  <a:gd name="T0" fmla="*/ 4 w 48"/>
                  <a:gd name="T1" fmla="*/ 0 h 39"/>
                  <a:gd name="T2" fmla="*/ 48 w 48"/>
                  <a:gd name="T3" fmla="*/ 4 h 39"/>
                  <a:gd name="T4" fmla="*/ 46 w 48"/>
                  <a:gd name="T5" fmla="*/ 23 h 39"/>
                  <a:gd name="T6" fmla="*/ 44 w 48"/>
                  <a:gd name="T7" fmla="*/ 33 h 39"/>
                  <a:gd name="T8" fmla="*/ 39 w 48"/>
                  <a:gd name="T9" fmla="*/ 38 h 39"/>
                  <a:gd name="T10" fmla="*/ 32 w 48"/>
                  <a:gd name="T11" fmla="*/ 39 h 39"/>
                  <a:gd name="T12" fmla="*/ 24 w 48"/>
                  <a:gd name="T13" fmla="*/ 35 h 39"/>
                  <a:gd name="T14" fmla="*/ 21 w 48"/>
                  <a:gd name="T15" fmla="*/ 26 h 39"/>
                  <a:gd name="T16" fmla="*/ 17 w 48"/>
                  <a:gd name="T17" fmla="*/ 30 h 39"/>
                  <a:gd name="T18" fmla="*/ 9 w 48"/>
                  <a:gd name="T19" fmla="*/ 35 h 39"/>
                  <a:gd name="T20" fmla="*/ 0 w 48"/>
                  <a:gd name="T21" fmla="*/ 39 h 39"/>
                  <a:gd name="T22" fmla="*/ 1 w 48"/>
                  <a:gd name="T23" fmla="*/ 29 h 39"/>
                  <a:gd name="T24" fmla="*/ 12 w 48"/>
                  <a:gd name="T25" fmla="*/ 23 h 39"/>
                  <a:gd name="T26" fmla="*/ 18 w 48"/>
                  <a:gd name="T27" fmla="*/ 19 h 39"/>
                  <a:gd name="T28" fmla="*/ 20 w 48"/>
                  <a:gd name="T29" fmla="*/ 17 h 39"/>
                  <a:gd name="T30" fmla="*/ 21 w 48"/>
                  <a:gd name="T31" fmla="*/ 12 h 39"/>
                  <a:gd name="T32" fmla="*/ 22 w 48"/>
                  <a:gd name="T33" fmla="*/ 11 h 39"/>
                  <a:gd name="T34" fmla="*/ 3 w 48"/>
                  <a:gd name="T35" fmla="*/ 9 h 39"/>
                  <a:gd name="T36" fmla="*/ 4 w 48"/>
                  <a:gd name="T37" fmla="*/ 0 h 39"/>
                  <a:gd name="T38" fmla="*/ 29 w 48"/>
                  <a:gd name="T39" fmla="*/ 11 h 39"/>
                  <a:gd name="T40" fmla="*/ 28 w 48"/>
                  <a:gd name="T41" fmla="*/ 18 h 39"/>
                  <a:gd name="T42" fmla="*/ 28 w 48"/>
                  <a:gd name="T43" fmla="*/ 26 h 39"/>
                  <a:gd name="T44" fmla="*/ 29 w 48"/>
                  <a:gd name="T45" fmla="*/ 28 h 39"/>
                  <a:gd name="T46" fmla="*/ 32 w 48"/>
                  <a:gd name="T47" fmla="*/ 30 h 39"/>
                  <a:gd name="T48" fmla="*/ 36 w 48"/>
                  <a:gd name="T49" fmla="*/ 29 h 39"/>
                  <a:gd name="T50" fmla="*/ 38 w 48"/>
                  <a:gd name="T51" fmla="*/ 26 h 39"/>
                  <a:gd name="T52" fmla="*/ 39 w 48"/>
                  <a:gd name="T53" fmla="*/ 19 h 39"/>
                  <a:gd name="T54" fmla="*/ 40 w 48"/>
                  <a:gd name="T55" fmla="*/ 12 h 39"/>
                  <a:gd name="T56" fmla="*/ 29 w 48"/>
                  <a:gd name="T5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39">
                    <a:moveTo>
                      <a:pt x="4" y="0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7"/>
                      <a:pt x="45" y="31"/>
                      <a:pt x="44" y="33"/>
                    </a:cubicBezTo>
                    <a:cubicBezTo>
                      <a:pt x="43" y="35"/>
                      <a:pt x="41" y="36"/>
                      <a:pt x="39" y="38"/>
                    </a:cubicBezTo>
                    <a:cubicBezTo>
                      <a:pt x="37" y="39"/>
                      <a:pt x="35" y="39"/>
                      <a:pt x="32" y="39"/>
                    </a:cubicBezTo>
                    <a:cubicBezTo>
                      <a:pt x="29" y="38"/>
                      <a:pt x="26" y="37"/>
                      <a:pt x="24" y="35"/>
                    </a:cubicBezTo>
                    <a:cubicBezTo>
                      <a:pt x="22" y="33"/>
                      <a:pt x="21" y="30"/>
                      <a:pt x="21" y="26"/>
                    </a:cubicBezTo>
                    <a:cubicBezTo>
                      <a:pt x="20" y="28"/>
                      <a:pt x="18" y="29"/>
                      <a:pt x="17" y="30"/>
                    </a:cubicBezTo>
                    <a:cubicBezTo>
                      <a:pt x="16" y="32"/>
                      <a:pt x="13" y="33"/>
                      <a:pt x="9" y="3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1"/>
                      <a:pt x="17" y="20"/>
                      <a:pt x="18" y="19"/>
                    </a:cubicBezTo>
                    <a:cubicBezTo>
                      <a:pt x="19" y="18"/>
                      <a:pt x="20" y="18"/>
                      <a:pt x="20" y="17"/>
                    </a:cubicBezTo>
                    <a:cubicBezTo>
                      <a:pt x="21" y="16"/>
                      <a:pt x="21" y="14"/>
                      <a:pt x="21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4" y="0"/>
                    </a:lnTo>
                    <a:close/>
                    <a:moveTo>
                      <a:pt x="29" y="11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7" y="25"/>
                      <a:pt x="28" y="26"/>
                    </a:cubicBezTo>
                    <a:cubicBezTo>
                      <a:pt x="28" y="27"/>
                      <a:pt x="28" y="28"/>
                      <a:pt x="29" y="28"/>
                    </a:cubicBezTo>
                    <a:cubicBezTo>
                      <a:pt x="30" y="29"/>
                      <a:pt x="31" y="30"/>
                      <a:pt x="32" y="30"/>
                    </a:cubicBezTo>
                    <a:cubicBezTo>
                      <a:pt x="34" y="30"/>
                      <a:pt x="35" y="30"/>
                      <a:pt x="36" y="29"/>
                    </a:cubicBezTo>
                    <a:cubicBezTo>
                      <a:pt x="37" y="28"/>
                      <a:pt x="38" y="27"/>
                      <a:pt x="38" y="26"/>
                    </a:cubicBezTo>
                    <a:cubicBezTo>
                      <a:pt x="38" y="25"/>
                      <a:pt x="39" y="23"/>
                      <a:pt x="39" y="19"/>
                    </a:cubicBezTo>
                    <a:cubicBezTo>
                      <a:pt x="40" y="12"/>
                      <a:pt x="40" y="12"/>
                      <a:pt x="40" y="12"/>
                    </a:cubicBez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îś1iḓê"/>
              <p:cNvSpPr/>
              <p:nvPr/>
            </p:nvSpPr>
            <p:spPr bwMode="auto">
              <a:xfrm>
                <a:off x="1641372" y="5312365"/>
                <a:ext cx="82550" cy="66675"/>
              </a:xfrm>
              <a:custGeom>
                <a:avLst/>
                <a:gdLst>
                  <a:gd name="T0" fmla="*/ 15 w 45"/>
                  <a:gd name="T1" fmla="*/ 0 h 36"/>
                  <a:gd name="T2" fmla="*/ 16 w 45"/>
                  <a:gd name="T3" fmla="*/ 8 h 36"/>
                  <a:gd name="T4" fmla="*/ 9 w 45"/>
                  <a:gd name="T5" fmla="*/ 12 h 36"/>
                  <a:gd name="T6" fmla="*/ 7 w 45"/>
                  <a:gd name="T7" fmla="*/ 18 h 36"/>
                  <a:gd name="T8" fmla="*/ 9 w 45"/>
                  <a:gd name="T9" fmla="*/ 25 h 36"/>
                  <a:gd name="T10" fmla="*/ 13 w 45"/>
                  <a:gd name="T11" fmla="*/ 27 h 36"/>
                  <a:gd name="T12" fmla="*/ 16 w 45"/>
                  <a:gd name="T13" fmla="*/ 26 h 36"/>
                  <a:gd name="T14" fmla="*/ 18 w 45"/>
                  <a:gd name="T15" fmla="*/ 23 h 36"/>
                  <a:gd name="T16" fmla="*/ 20 w 45"/>
                  <a:gd name="T17" fmla="*/ 15 h 36"/>
                  <a:gd name="T18" fmla="*/ 24 w 45"/>
                  <a:gd name="T19" fmla="*/ 5 h 36"/>
                  <a:gd name="T20" fmla="*/ 33 w 45"/>
                  <a:gd name="T21" fmla="*/ 1 h 36"/>
                  <a:gd name="T22" fmla="*/ 39 w 45"/>
                  <a:gd name="T23" fmla="*/ 3 h 36"/>
                  <a:gd name="T24" fmla="*/ 44 w 45"/>
                  <a:gd name="T25" fmla="*/ 9 h 36"/>
                  <a:gd name="T26" fmla="*/ 45 w 45"/>
                  <a:gd name="T27" fmla="*/ 17 h 36"/>
                  <a:gd name="T28" fmla="*/ 42 w 45"/>
                  <a:gd name="T29" fmla="*/ 30 h 36"/>
                  <a:gd name="T30" fmla="*/ 32 w 45"/>
                  <a:gd name="T31" fmla="*/ 34 h 36"/>
                  <a:gd name="T32" fmla="*/ 31 w 45"/>
                  <a:gd name="T33" fmla="*/ 25 h 36"/>
                  <a:gd name="T34" fmla="*/ 36 w 45"/>
                  <a:gd name="T35" fmla="*/ 23 h 36"/>
                  <a:gd name="T36" fmla="*/ 38 w 45"/>
                  <a:gd name="T37" fmla="*/ 17 h 36"/>
                  <a:gd name="T38" fmla="*/ 36 w 45"/>
                  <a:gd name="T39" fmla="*/ 11 h 36"/>
                  <a:gd name="T40" fmla="*/ 33 w 45"/>
                  <a:gd name="T41" fmla="*/ 10 h 36"/>
                  <a:gd name="T42" fmla="*/ 31 w 45"/>
                  <a:gd name="T43" fmla="*/ 11 h 36"/>
                  <a:gd name="T44" fmla="*/ 28 w 45"/>
                  <a:gd name="T45" fmla="*/ 19 h 36"/>
                  <a:gd name="T46" fmla="*/ 25 w 45"/>
                  <a:gd name="T47" fmla="*/ 29 h 36"/>
                  <a:gd name="T48" fmla="*/ 20 w 45"/>
                  <a:gd name="T49" fmla="*/ 34 h 36"/>
                  <a:gd name="T50" fmla="*/ 13 w 45"/>
                  <a:gd name="T51" fmla="*/ 36 h 36"/>
                  <a:gd name="T52" fmla="*/ 6 w 45"/>
                  <a:gd name="T53" fmla="*/ 33 h 36"/>
                  <a:gd name="T54" fmla="*/ 1 w 45"/>
                  <a:gd name="T55" fmla="*/ 28 h 36"/>
                  <a:gd name="T56" fmla="*/ 0 w 45"/>
                  <a:gd name="T57" fmla="*/ 18 h 36"/>
                  <a:gd name="T58" fmla="*/ 3 w 45"/>
                  <a:gd name="T59" fmla="*/ 5 h 36"/>
                  <a:gd name="T60" fmla="*/ 15 w 45"/>
                  <a:gd name="T6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36">
                    <a:moveTo>
                      <a:pt x="15" y="0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3" y="9"/>
                      <a:pt x="10" y="10"/>
                      <a:pt x="9" y="12"/>
                    </a:cubicBezTo>
                    <a:cubicBezTo>
                      <a:pt x="8" y="13"/>
                      <a:pt x="7" y="15"/>
                      <a:pt x="7" y="18"/>
                    </a:cubicBezTo>
                    <a:cubicBezTo>
                      <a:pt x="7" y="21"/>
                      <a:pt x="8" y="23"/>
                      <a:pt x="9" y="25"/>
                    </a:cubicBezTo>
                    <a:cubicBezTo>
                      <a:pt x="10" y="26"/>
                      <a:pt x="12" y="27"/>
                      <a:pt x="13" y="27"/>
                    </a:cubicBezTo>
                    <a:cubicBezTo>
                      <a:pt x="14" y="27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3"/>
                    </a:cubicBezTo>
                    <a:cubicBezTo>
                      <a:pt x="18" y="22"/>
                      <a:pt x="19" y="19"/>
                      <a:pt x="20" y="15"/>
                    </a:cubicBezTo>
                    <a:cubicBezTo>
                      <a:pt x="21" y="11"/>
                      <a:pt x="22" y="7"/>
                      <a:pt x="24" y="5"/>
                    </a:cubicBezTo>
                    <a:cubicBezTo>
                      <a:pt x="26" y="3"/>
                      <a:pt x="29" y="1"/>
                      <a:pt x="33" y="1"/>
                    </a:cubicBezTo>
                    <a:cubicBezTo>
                      <a:pt x="35" y="1"/>
                      <a:pt x="37" y="2"/>
                      <a:pt x="39" y="3"/>
                    </a:cubicBezTo>
                    <a:cubicBezTo>
                      <a:pt x="41" y="4"/>
                      <a:pt x="43" y="6"/>
                      <a:pt x="44" y="9"/>
                    </a:cubicBezTo>
                    <a:cubicBezTo>
                      <a:pt x="45" y="11"/>
                      <a:pt x="45" y="14"/>
                      <a:pt x="45" y="17"/>
                    </a:cubicBezTo>
                    <a:cubicBezTo>
                      <a:pt x="45" y="23"/>
                      <a:pt x="44" y="27"/>
                      <a:pt x="42" y="30"/>
                    </a:cubicBezTo>
                    <a:cubicBezTo>
                      <a:pt x="39" y="33"/>
                      <a:pt x="36" y="34"/>
                      <a:pt x="32" y="3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4" y="25"/>
                      <a:pt x="35" y="24"/>
                      <a:pt x="36" y="23"/>
                    </a:cubicBezTo>
                    <a:cubicBezTo>
                      <a:pt x="37" y="22"/>
                      <a:pt x="38" y="20"/>
                      <a:pt x="38" y="17"/>
                    </a:cubicBezTo>
                    <a:cubicBezTo>
                      <a:pt x="38" y="15"/>
                      <a:pt x="37" y="13"/>
                      <a:pt x="36" y="11"/>
                    </a:cubicBezTo>
                    <a:cubicBezTo>
                      <a:pt x="35" y="10"/>
                      <a:pt x="35" y="10"/>
                      <a:pt x="33" y="10"/>
                    </a:cubicBezTo>
                    <a:cubicBezTo>
                      <a:pt x="32" y="10"/>
                      <a:pt x="31" y="10"/>
                      <a:pt x="31" y="11"/>
                    </a:cubicBezTo>
                    <a:cubicBezTo>
                      <a:pt x="30" y="12"/>
                      <a:pt x="29" y="15"/>
                      <a:pt x="28" y="19"/>
                    </a:cubicBezTo>
                    <a:cubicBezTo>
                      <a:pt x="27" y="24"/>
                      <a:pt x="26" y="27"/>
                      <a:pt x="25" y="29"/>
                    </a:cubicBezTo>
                    <a:cubicBezTo>
                      <a:pt x="24" y="31"/>
                      <a:pt x="22" y="33"/>
                      <a:pt x="20" y="34"/>
                    </a:cubicBezTo>
                    <a:cubicBezTo>
                      <a:pt x="18" y="35"/>
                      <a:pt x="16" y="36"/>
                      <a:pt x="13" y="36"/>
                    </a:cubicBezTo>
                    <a:cubicBezTo>
                      <a:pt x="11" y="36"/>
                      <a:pt x="8" y="35"/>
                      <a:pt x="6" y="33"/>
                    </a:cubicBezTo>
                    <a:cubicBezTo>
                      <a:pt x="4" y="32"/>
                      <a:pt x="2" y="30"/>
                      <a:pt x="1" y="28"/>
                    </a:cubicBezTo>
                    <a:cubicBezTo>
                      <a:pt x="0" y="25"/>
                      <a:pt x="0" y="22"/>
                      <a:pt x="0" y="18"/>
                    </a:cubicBezTo>
                    <a:cubicBezTo>
                      <a:pt x="0" y="12"/>
                      <a:pt x="1" y="8"/>
                      <a:pt x="3" y="5"/>
                    </a:cubicBezTo>
                    <a:cubicBezTo>
                      <a:pt x="6" y="2"/>
                      <a:pt x="1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íş1ïḓe"/>
              <p:cNvSpPr/>
              <p:nvPr/>
            </p:nvSpPr>
            <p:spPr bwMode="auto">
              <a:xfrm>
                <a:off x="1642959" y="5385390"/>
                <a:ext cx="84138" cy="22225"/>
              </a:xfrm>
              <a:custGeom>
                <a:avLst/>
                <a:gdLst>
                  <a:gd name="T0" fmla="*/ 0 w 53"/>
                  <a:gd name="T1" fmla="*/ 5 h 14"/>
                  <a:gd name="T2" fmla="*/ 51 w 53"/>
                  <a:gd name="T3" fmla="*/ 0 h 14"/>
                  <a:gd name="T4" fmla="*/ 53 w 53"/>
                  <a:gd name="T5" fmla="*/ 11 h 14"/>
                  <a:gd name="T6" fmla="*/ 1 w 53"/>
                  <a:gd name="T7" fmla="*/ 14 h 14"/>
                  <a:gd name="T8" fmla="*/ 0 w 53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0" y="5"/>
                    </a:moveTo>
                    <a:lnTo>
                      <a:pt x="51" y="0"/>
                    </a:lnTo>
                    <a:lnTo>
                      <a:pt x="53" y="11"/>
                    </a:lnTo>
                    <a:lnTo>
                      <a:pt x="1" y="1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ïṩlîḋè"/>
              <p:cNvSpPr/>
              <p:nvPr/>
            </p:nvSpPr>
            <p:spPr bwMode="auto">
              <a:xfrm>
                <a:off x="1649309" y="5407615"/>
                <a:ext cx="84138" cy="66675"/>
              </a:xfrm>
              <a:custGeom>
                <a:avLst/>
                <a:gdLst>
                  <a:gd name="T0" fmla="*/ 0 w 53"/>
                  <a:gd name="T1" fmla="*/ 22 h 42"/>
                  <a:gd name="T2" fmla="*/ 42 w 53"/>
                  <a:gd name="T3" fmla="*/ 17 h 42"/>
                  <a:gd name="T4" fmla="*/ 39 w 53"/>
                  <a:gd name="T5" fmla="*/ 1 h 42"/>
                  <a:gd name="T6" fmla="*/ 49 w 53"/>
                  <a:gd name="T7" fmla="*/ 0 h 42"/>
                  <a:gd name="T8" fmla="*/ 53 w 53"/>
                  <a:gd name="T9" fmla="*/ 41 h 42"/>
                  <a:gd name="T10" fmla="*/ 45 w 53"/>
                  <a:gd name="T11" fmla="*/ 42 h 42"/>
                  <a:gd name="T12" fmla="*/ 43 w 53"/>
                  <a:gd name="T13" fmla="*/ 27 h 42"/>
                  <a:gd name="T14" fmla="*/ 1 w 53"/>
                  <a:gd name="T15" fmla="*/ 33 h 42"/>
                  <a:gd name="T16" fmla="*/ 0 w 53"/>
                  <a:gd name="T17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2">
                    <a:moveTo>
                      <a:pt x="0" y="22"/>
                    </a:moveTo>
                    <a:lnTo>
                      <a:pt x="42" y="17"/>
                    </a:lnTo>
                    <a:lnTo>
                      <a:pt x="39" y="1"/>
                    </a:lnTo>
                    <a:lnTo>
                      <a:pt x="49" y="0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43" y="27"/>
                    </a:lnTo>
                    <a:lnTo>
                      <a:pt x="1" y="33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ïṣľîďe"/>
              <p:cNvSpPr/>
              <p:nvPr/>
            </p:nvSpPr>
            <p:spPr bwMode="auto">
              <a:xfrm>
                <a:off x="1662009" y="5471115"/>
                <a:ext cx="90488" cy="73025"/>
              </a:xfrm>
              <a:custGeom>
                <a:avLst/>
                <a:gdLst>
                  <a:gd name="T0" fmla="*/ 0 w 57"/>
                  <a:gd name="T1" fmla="*/ 29 h 46"/>
                  <a:gd name="T2" fmla="*/ 21 w 57"/>
                  <a:gd name="T3" fmla="*/ 24 h 46"/>
                  <a:gd name="T4" fmla="*/ 45 w 57"/>
                  <a:gd name="T5" fmla="*/ 0 h 46"/>
                  <a:gd name="T6" fmla="*/ 49 w 57"/>
                  <a:gd name="T7" fmla="*/ 11 h 46"/>
                  <a:gd name="T8" fmla="*/ 31 w 57"/>
                  <a:gd name="T9" fmla="*/ 28 h 46"/>
                  <a:gd name="T10" fmla="*/ 53 w 57"/>
                  <a:gd name="T11" fmla="*/ 35 h 46"/>
                  <a:gd name="T12" fmla="*/ 57 w 57"/>
                  <a:gd name="T13" fmla="*/ 46 h 46"/>
                  <a:gd name="T14" fmla="*/ 23 w 57"/>
                  <a:gd name="T15" fmla="*/ 35 h 46"/>
                  <a:gd name="T16" fmla="*/ 2 w 57"/>
                  <a:gd name="T17" fmla="*/ 39 h 46"/>
                  <a:gd name="T18" fmla="*/ 0 w 57"/>
                  <a:gd name="T19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46">
                    <a:moveTo>
                      <a:pt x="0" y="29"/>
                    </a:moveTo>
                    <a:lnTo>
                      <a:pt x="21" y="24"/>
                    </a:lnTo>
                    <a:lnTo>
                      <a:pt x="45" y="0"/>
                    </a:lnTo>
                    <a:lnTo>
                      <a:pt x="49" y="11"/>
                    </a:lnTo>
                    <a:lnTo>
                      <a:pt x="31" y="28"/>
                    </a:lnTo>
                    <a:lnTo>
                      <a:pt x="53" y="35"/>
                    </a:lnTo>
                    <a:lnTo>
                      <a:pt x="57" y="46"/>
                    </a:lnTo>
                    <a:lnTo>
                      <a:pt x="23" y="35"/>
                    </a:lnTo>
                    <a:lnTo>
                      <a:pt x="2" y="3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íśļiḓe"/>
              <p:cNvSpPr/>
              <p:nvPr/>
            </p:nvSpPr>
            <p:spPr bwMode="auto">
              <a:xfrm>
                <a:off x="1704872" y="5609228"/>
                <a:ext cx="85725" cy="80963"/>
              </a:xfrm>
              <a:custGeom>
                <a:avLst/>
                <a:gdLst>
                  <a:gd name="T0" fmla="*/ 15 w 47"/>
                  <a:gd name="T1" fmla="*/ 2 h 44"/>
                  <a:gd name="T2" fmla="*/ 26 w 47"/>
                  <a:gd name="T3" fmla="*/ 0 h 44"/>
                  <a:gd name="T4" fmla="*/ 33 w 47"/>
                  <a:gd name="T5" fmla="*/ 1 h 44"/>
                  <a:gd name="T6" fmla="*/ 39 w 47"/>
                  <a:gd name="T7" fmla="*/ 4 h 44"/>
                  <a:gd name="T8" fmla="*/ 44 w 47"/>
                  <a:gd name="T9" fmla="*/ 12 h 44"/>
                  <a:gd name="T10" fmla="*/ 45 w 47"/>
                  <a:gd name="T11" fmla="*/ 29 h 44"/>
                  <a:gd name="T12" fmla="*/ 32 w 47"/>
                  <a:gd name="T13" fmla="*/ 41 h 44"/>
                  <a:gd name="T14" fmla="*/ 15 w 47"/>
                  <a:gd name="T15" fmla="*/ 43 h 44"/>
                  <a:gd name="T16" fmla="*/ 3 w 47"/>
                  <a:gd name="T17" fmla="*/ 31 h 44"/>
                  <a:gd name="T18" fmla="*/ 2 w 47"/>
                  <a:gd name="T19" fmla="*/ 14 h 44"/>
                  <a:gd name="T20" fmla="*/ 15 w 47"/>
                  <a:gd name="T21" fmla="*/ 2 h 44"/>
                  <a:gd name="T22" fmla="*/ 19 w 47"/>
                  <a:gd name="T23" fmla="*/ 10 h 44"/>
                  <a:gd name="T24" fmla="*/ 10 w 47"/>
                  <a:gd name="T25" fmla="*/ 18 h 44"/>
                  <a:gd name="T26" fmla="*/ 10 w 47"/>
                  <a:gd name="T27" fmla="*/ 28 h 44"/>
                  <a:gd name="T28" fmla="*/ 17 w 47"/>
                  <a:gd name="T29" fmla="*/ 34 h 44"/>
                  <a:gd name="T30" fmla="*/ 29 w 47"/>
                  <a:gd name="T31" fmla="*/ 33 h 44"/>
                  <a:gd name="T32" fmla="*/ 38 w 47"/>
                  <a:gd name="T33" fmla="*/ 25 h 44"/>
                  <a:gd name="T34" fmla="*/ 37 w 47"/>
                  <a:gd name="T35" fmla="*/ 16 h 44"/>
                  <a:gd name="T36" fmla="*/ 30 w 47"/>
                  <a:gd name="T37" fmla="*/ 9 h 44"/>
                  <a:gd name="T38" fmla="*/ 19 w 47"/>
                  <a:gd name="T39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4">
                    <a:moveTo>
                      <a:pt x="15" y="2"/>
                    </a:moveTo>
                    <a:cubicBezTo>
                      <a:pt x="19" y="0"/>
                      <a:pt x="23" y="0"/>
                      <a:pt x="26" y="0"/>
                    </a:cubicBezTo>
                    <a:cubicBezTo>
                      <a:pt x="28" y="0"/>
                      <a:pt x="31" y="0"/>
                      <a:pt x="33" y="1"/>
                    </a:cubicBezTo>
                    <a:cubicBezTo>
                      <a:pt x="35" y="2"/>
                      <a:pt x="37" y="3"/>
                      <a:pt x="39" y="4"/>
                    </a:cubicBezTo>
                    <a:cubicBezTo>
                      <a:pt x="41" y="6"/>
                      <a:pt x="43" y="9"/>
                      <a:pt x="44" y="12"/>
                    </a:cubicBezTo>
                    <a:cubicBezTo>
                      <a:pt x="47" y="18"/>
                      <a:pt x="47" y="24"/>
                      <a:pt x="45" y="29"/>
                    </a:cubicBezTo>
                    <a:cubicBezTo>
                      <a:pt x="43" y="34"/>
                      <a:pt x="39" y="38"/>
                      <a:pt x="32" y="41"/>
                    </a:cubicBezTo>
                    <a:cubicBezTo>
                      <a:pt x="26" y="44"/>
                      <a:pt x="20" y="44"/>
                      <a:pt x="15" y="43"/>
                    </a:cubicBezTo>
                    <a:cubicBezTo>
                      <a:pt x="9" y="41"/>
                      <a:pt x="5" y="37"/>
                      <a:pt x="3" y="31"/>
                    </a:cubicBezTo>
                    <a:cubicBezTo>
                      <a:pt x="0" y="25"/>
                      <a:pt x="0" y="19"/>
                      <a:pt x="2" y="14"/>
                    </a:cubicBezTo>
                    <a:cubicBezTo>
                      <a:pt x="4" y="9"/>
                      <a:pt x="8" y="5"/>
                      <a:pt x="15" y="2"/>
                    </a:cubicBezTo>
                    <a:close/>
                    <a:moveTo>
                      <a:pt x="19" y="10"/>
                    </a:moveTo>
                    <a:cubicBezTo>
                      <a:pt x="14" y="12"/>
                      <a:pt x="11" y="15"/>
                      <a:pt x="10" y="18"/>
                    </a:cubicBezTo>
                    <a:cubicBezTo>
                      <a:pt x="8" y="21"/>
                      <a:pt x="8" y="24"/>
                      <a:pt x="10" y="28"/>
                    </a:cubicBezTo>
                    <a:cubicBezTo>
                      <a:pt x="11" y="31"/>
                      <a:pt x="13" y="33"/>
                      <a:pt x="17" y="34"/>
                    </a:cubicBezTo>
                    <a:cubicBezTo>
                      <a:pt x="20" y="35"/>
                      <a:pt x="24" y="35"/>
                      <a:pt x="29" y="33"/>
                    </a:cubicBezTo>
                    <a:cubicBezTo>
                      <a:pt x="33" y="31"/>
                      <a:pt x="36" y="28"/>
                      <a:pt x="38" y="25"/>
                    </a:cubicBezTo>
                    <a:cubicBezTo>
                      <a:pt x="39" y="22"/>
                      <a:pt x="39" y="19"/>
                      <a:pt x="37" y="16"/>
                    </a:cubicBezTo>
                    <a:cubicBezTo>
                      <a:pt x="36" y="12"/>
                      <a:pt x="34" y="10"/>
                      <a:pt x="30" y="9"/>
                    </a:cubicBezTo>
                    <a:cubicBezTo>
                      <a:pt x="27" y="8"/>
                      <a:pt x="23" y="8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î$ḷïďe"/>
              <p:cNvSpPr/>
              <p:nvPr/>
            </p:nvSpPr>
            <p:spPr bwMode="auto">
              <a:xfrm>
                <a:off x="1733447" y="5675903"/>
                <a:ext cx="98425" cy="66675"/>
              </a:xfrm>
              <a:custGeom>
                <a:avLst/>
                <a:gdLst>
                  <a:gd name="T0" fmla="*/ 0 w 62"/>
                  <a:gd name="T1" fmla="*/ 26 h 42"/>
                  <a:gd name="T2" fmla="*/ 45 w 62"/>
                  <a:gd name="T3" fmla="*/ 0 h 42"/>
                  <a:gd name="T4" fmla="*/ 62 w 62"/>
                  <a:gd name="T5" fmla="*/ 30 h 42"/>
                  <a:gd name="T6" fmla="*/ 55 w 62"/>
                  <a:gd name="T7" fmla="*/ 35 h 42"/>
                  <a:gd name="T8" fmla="*/ 43 w 62"/>
                  <a:gd name="T9" fmla="*/ 14 h 42"/>
                  <a:gd name="T10" fmla="*/ 32 w 62"/>
                  <a:gd name="T11" fmla="*/ 20 h 42"/>
                  <a:gd name="T12" fmla="*/ 43 w 62"/>
                  <a:gd name="T13" fmla="*/ 38 h 42"/>
                  <a:gd name="T14" fmla="*/ 35 w 62"/>
                  <a:gd name="T15" fmla="*/ 42 h 42"/>
                  <a:gd name="T16" fmla="*/ 25 w 62"/>
                  <a:gd name="T17" fmla="*/ 23 h 42"/>
                  <a:gd name="T18" fmla="*/ 6 w 62"/>
                  <a:gd name="T19" fmla="*/ 35 h 42"/>
                  <a:gd name="T20" fmla="*/ 0 w 62"/>
                  <a:gd name="T2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42">
                    <a:moveTo>
                      <a:pt x="0" y="26"/>
                    </a:moveTo>
                    <a:lnTo>
                      <a:pt x="45" y="0"/>
                    </a:lnTo>
                    <a:lnTo>
                      <a:pt x="62" y="30"/>
                    </a:lnTo>
                    <a:lnTo>
                      <a:pt x="55" y="35"/>
                    </a:lnTo>
                    <a:lnTo>
                      <a:pt x="43" y="14"/>
                    </a:lnTo>
                    <a:lnTo>
                      <a:pt x="32" y="20"/>
                    </a:lnTo>
                    <a:lnTo>
                      <a:pt x="43" y="38"/>
                    </a:lnTo>
                    <a:lnTo>
                      <a:pt x="35" y="42"/>
                    </a:lnTo>
                    <a:lnTo>
                      <a:pt x="25" y="23"/>
                    </a:lnTo>
                    <a:lnTo>
                      <a:pt x="6" y="35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îśḻîḍe"/>
              <p:cNvSpPr/>
              <p:nvPr/>
            </p:nvSpPr>
            <p:spPr bwMode="auto">
              <a:xfrm>
                <a:off x="1812822" y="5785440"/>
                <a:ext cx="85725" cy="82550"/>
              </a:xfrm>
              <a:custGeom>
                <a:avLst/>
                <a:gdLst>
                  <a:gd name="T0" fmla="*/ 6 w 46"/>
                  <a:gd name="T1" fmla="*/ 13 h 45"/>
                  <a:gd name="T2" fmla="*/ 12 w 46"/>
                  <a:gd name="T3" fmla="*/ 19 h 45"/>
                  <a:gd name="T4" fmla="*/ 9 w 46"/>
                  <a:gd name="T5" fmla="*/ 26 h 45"/>
                  <a:gd name="T6" fmla="*/ 11 w 46"/>
                  <a:gd name="T7" fmla="*/ 32 h 45"/>
                  <a:gd name="T8" fmla="*/ 17 w 46"/>
                  <a:gd name="T9" fmla="*/ 36 h 45"/>
                  <a:gd name="T10" fmla="*/ 22 w 46"/>
                  <a:gd name="T11" fmla="*/ 35 h 45"/>
                  <a:gd name="T12" fmla="*/ 23 w 46"/>
                  <a:gd name="T13" fmla="*/ 32 h 45"/>
                  <a:gd name="T14" fmla="*/ 22 w 46"/>
                  <a:gd name="T15" fmla="*/ 29 h 45"/>
                  <a:gd name="T16" fmla="*/ 19 w 46"/>
                  <a:gd name="T17" fmla="*/ 22 h 45"/>
                  <a:gd name="T18" fmla="*/ 16 w 46"/>
                  <a:gd name="T19" fmla="*/ 12 h 45"/>
                  <a:gd name="T20" fmla="*/ 21 w 46"/>
                  <a:gd name="T21" fmla="*/ 3 h 45"/>
                  <a:gd name="T22" fmla="*/ 27 w 46"/>
                  <a:gd name="T23" fmla="*/ 0 h 45"/>
                  <a:gd name="T24" fmla="*/ 34 w 46"/>
                  <a:gd name="T25" fmla="*/ 2 h 45"/>
                  <a:gd name="T26" fmla="*/ 40 w 46"/>
                  <a:gd name="T27" fmla="*/ 8 h 45"/>
                  <a:gd name="T28" fmla="*/ 45 w 46"/>
                  <a:gd name="T29" fmla="*/ 19 h 45"/>
                  <a:gd name="T30" fmla="*/ 41 w 46"/>
                  <a:gd name="T31" fmla="*/ 29 h 45"/>
                  <a:gd name="T32" fmla="*/ 35 w 46"/>
                  <a:gd name="T33" fmla="*/ 22 h 45"/>
                  <a:gd name="T34" fmla="*/ 37 w 46"/>
                  <a:gd name="T35" fmla="*/ 17 h 45"/>
                  <a:gd name="T36" fmla="*/ 35 w 46"/>
                  <a:gd name="T37" fmla="*/ 12 h 45"/>
                  <a:gd name="T38" fmla="*/ 30 w 46"/>
                  <a:gd name="T39" fmla="*/ 8 h 45"/>
                  <a:gd name="T40" fmla="*/ 27 w 46"/>
                  <a:gd name="T41" fmla="*/ 9 h 45"/>
                  <a:gd name="T42" fmla="*/ 25 w 46"/>
                  <a:gd name="T43" fmla="*/ 12 h 45"/>
                  <a:gd name="T44" fmla="*/ 28 w 46"/>
                  <a:gd name="T45" fmla="*/ 20 h 45"/>
                  <a:gd name="T46" fmla="*/ 32 w 46"/>
                  <a:gd name="T47" fmla="*/ 29 h 45"/>
                  <a:gd name="T48" fmla="*/ 31 w 46"/>
                  <a:gd name="T49" fmla="*/ 36 h 45"/>
                  <a:gd name="T50" fmla="*/ 27 w 46"/>
                  <a:gd name="T51" fmla="*/ 42 h 45"/>
                  <a:gd name="T52" fmla="*/ 20 w 46"/>
                  <a:gd name="T53" fmla="*/ 45 h 45"/>
                  <a:gd name="T54" fmla="*/ 13 w 46"/>
                  <a:gd name="T55" fmla="*/ 43 h 45"/>
                  <a:gd name="T56" fmla="*/ 6 w 46"/>
                  <a:gd name="T57" fmla="*/ 37 h 45"/>
                  <a:gd name="T58" fmla="*/ 0 w 46"/>
                  <a:gd name="T59" fmla="*/ 24 h 45"/>
                  <a:gd name="T60" fmla="*/ 6 w 46"/>
                  <a:gd name="T61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45">
                    <a:moveTo>
                      <a:pt x="6" y="13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21"/>
                      <a:pt x="9" y="24"/>
                      <a:pt x="9" y="26"/>
                    </a:cubicBezTo>
                    <a:cubicBezTo>
                      <a:pt x="9" y="28"/>
                      <a:pt x="10" y="30"/>
                      <a:pt x="11" y="32"/>
                    </a:cubicBezTo>
                    <a:cubicBezTo>
                      <a:pt x="13" y="34"/>
                      <a:pt x="15" y="35"/>
                      <a:pt x="17" y="36"/>
                    </a:cubicBezTo>
                    <a:cubicBezTo>
                      <a:pt x="19" y="36"/>
                      <a:pt x="20" y="36"/>
                      <a:pt x="22" y="35"/>
                    </a:cubicBezTo>
                    <a:cubicBezTo>
                      <a:pt x="22" y="34"/>
                      <a:pt x="23" y="33"/>
                      <a:pt x="23" y="32"/>
                    </a:cubicBezTo>
                    <a:cubicBezTo>
                      <a:pt x="23" y="32"/>
                      <a:pt x="23" y="30"/>
                      <a:pt x="22" y="29"/>
                    </a:cubicBezTo>
                    <a:cubicBezTo>
                      <a:pt x="22" y="28"/>
                      <a:pt x="21" y="26"/>
                      <a:pt x="19" y="22"/>
                    </a:cubicBezTo>
                    <a:cubicBezTo>
                      <a:pt x="17" y="18"/>
                      <a:pt x="16" y="14"/>
                      <a:pt x="16" y="12"/>
                    </a:cubicBezTo>
                    <a:cubicBezTo>
                      <a:pt x="17" y="8"/>
                      <a:pt x="18" y="5"/>
                      <a:pt x="21" y="3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9" y="0"/>
                      <a:pt x="31" y="1"/>
                      <a:pt x="34" y="2"/>
                    </a:cubicBezTo>
                    <a:cubicBezTo>
                      <a:pt x="36" y="3"/>
                      <a:pt x="38" y="5"/>
                      <a:pt x="40" y="8"/>
                    </a:cubicBezTo>
                    <a:cubicBezTo>
                      <a:pt x="44" y="12"/>
                      <a:pt x="46" y="16"/>
                      <a:pt x="45" y="19"/>
                    </a:cubicBezTo>
                    <a:cubicBezTo>
                      <a:pt x="45" y="23"/>
                      <a:pt x="44" y="26"/>
                      <a:pt x="41" y="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1"/>
                      <a:pt x="37" y="19"/>
                      <a:pt x="37" y="17"/>
                    </a:cubicBezTo>
                    <a:cubicBezTo>
                      <a:pt x="37" y="16"/>
                      <a:pt x="36" y="14"/>
                      <a:pt x="35" y="12"/>
                    </a:cubicBezTo>
                    <a:cubicBezTo>
                      <a:pt x="33" y="10"/>
                      <a:pt x="31" y="9"/>
                      <a:pt x="30" y="8"/>
                    </a:cubicBezTo>
                    <a:cubicBezTo>
                      <a:pt x="28" y="8"/>
                      <a:pt x="27" y="8"/>
                      <a:pt x="27" y="9"/>
                    </a:cubicBez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6" y="16"/>
                      <a:pt x="28" y="20"/>
                    </a:cubicBezTo>
                    <a:cubicBezTo>
                      <a:pt x="30" y="24"/>
                      <a:pt x="31" y="27"/>
                      <a:pt x="32" y="29"/>
                    </a:cubicBezTo>
                    <a:cubicBezTo>
                      <a:pt x="32" y="32"/>
                      <a:pt x="32" y="34"/>
                      <a:pt x="31" y="36"/>
                    </a:cubicBezTo>
                    <a:cubicBezTo>
                      <a:pt x="31" y="38"/>
                      <a:pt x="29" y="40"/>
                      <a:pt x="27" y="42"/>
                    </a:cubicBezTo>
                    <a:cubicBezTo>
                      <a:pt x="25" y="43"/>
                      <a:pt x="23" y="44"/>
                      <a:pt x="20" y="45"/>
                    </a:cubicBezTo>
                    <a:cubicBezTo>
                      <a:pt x="18" y="45"/>
                      <a:pt x="15" y="44"/>
                      <a:pt x="13" y="43"/>
                    </a:cubicBezTo>
                    <a:cubicBezTo>
                      <a:pt x="10" y="42"/>
                      <a:pt x="8" y="40"/>
                      <a:pt x="6" y="37"/>
                    </a:cubicBezTo>
                    <a:cubicBezTo>
                      <a:pt x="2" y="32"/>
                      <a:pt x="0" y="28"/>
                      <a:pt x="0" y="24"/>
                    </a:cubicBezTo>
                    <a:cubicBezTo>
                      <a:pt x="1" y="20"/>
                      <a:pt x="2" y="17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í$ļîḋê"/>
              <p:cNvSpPr/>
              <p:nvPr/>
            </p:nvSpPr>
            <p:spPr bwMode="auto">
              <a:xfrm>
                <a:off x="1868384" y="5844178"/>
                <a:ext cx="82550" cy="82550"/>
              </a:xfrm>
              <a:custGeom>
                <a:avLst/>
                <a:gdLst>
                  <a:gd name="T0" fmla="*/ 25 w 45"/>
                  <a:gd name="T1" fmla="*/ 33 h 45"/>
                  <a:gd name="T2" fmla="*/ 29 w 45"/>
                  <a:gd name="T3" fmla="*/ 41 h 45"/>
                  <a:gd name="T4" fmla="*/ 17 w 45"/>
                  <a:gd name="T5" fmla="*/ 44 h 45"/>
                  <a:gd name="T6" fmla="*/ 6 w 45"/>
                  <a:gd name="T7" fmla="*/ 38 h 45"/>
                  <a:gd name="T8" fmla="*/ 0 w 45"/>
                  <a:gd name="T9" fmla="*/ 24 h 45"/>
                  <a:gd name="T10" fmla="*/ 8 w 45"/>
                  <a:gd name="T11" fmla="*/ 8 h 45"/>
                  <a:gd name="T12" fmla="*/ 24 w 45"/>
                  <a:gd name="T13" fmla="*/ 0 h 45"/>
                  <a:gd name="T14" fmla="*/ 39 w 45"/>
                  <a:gd name="T15" fmla="*/ 7 h 45"/>
                  <a:gd name="T16" fmla="*/ 45 w 45"/>
                  <a:gd name="T17" fmla="*/ 19 h 45"/>
                  <a:gd name="T18" fmla="*/ 42 w 45"/>
                  <a:gd name="T19" fmla="*/ 28 h 45"/>
                  <a:gd name="T20" fmla="*/ 34 w 45"/>
                  <a:gd name="T21" fmla="*/ 23 h 45"/>
                  <a:gd name="T22" fmla="*/ 36 w 45"/>
                  <a:gd name="T23" fmla="*/ 17 h 45"/>
                  <a:gd name="T24" fmla="*/ 33 w 45"/>
                  <a:gd name="T25" fmla="*/ 12 h 45"/>
                  <a:gd name="T26" fmla="*/ 25 w 45"/>
                  <a:gd name="T27" fmla="*/ 9 h 45"/>
                  <a:gd name="T28" fmla="*/ 15 w 45"/>
                  <a:gd name="T29" fmla="*/ 14 h 45"/>
                  <a:gd name="T30" fmla="*/ 8 w 45"/>
                  <a:gd name="T31" fmla="*/ 25 h 45"/>
                  <a:gd name="T32" fmla="*/ 11 w 45"/>
                  <a:gd name="T33" fmla="*/ 33 h 45"/>
                  <a:gd name="T34" fmla="*/ 17 w 45"/>
                  <a:gd name="T35" fmla="*/ 36 h 45"/>
                  <a:gd name="T36" fmla="*/ 25 w 45"/>
                  <a:gd name="T37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5">
                    <a:moveTo>
                      <a:pt x="25" y="33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5"/>
                      <a:pt x="17" y="44"/>
                    </a:cubicBezTo>
                    <a:cubicBezTo>
                      <a:pt x="13" y="44"/>
                      <a:pt x="9" y="42"/>
                      <a:pt x="6" y="38"/>
                    </a:cubicBezTo>
                    <a:cubicBezTo>
                      <a:pt x="2" y="34"/>
                      <a:pt x="0" y="29"/>
                      <a:pt x="0" y="24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8" y="1"/>
                      <a:pt x="24" y="0"/>
                    </a:cubicBezTo>
                    <a:cubicBezTo>
                      <a:pt x="29" y="0"/>
                      <a:pt x="34" y="2"/>
                      <a:pt x="39" y="7"/>
                    </a:cubicBezTo>
                    <a:cubicBezTo>
                      <a:pt x="42" y="10"/>
                      <a:pt x="44" y="15"/>
                      <a:pt x="45" y="19"/>
                    </a:cubicBezTo>
                    <a:cubicBezTo>
                      <a:pt x="45" y="22"/>
                      <a:pt x="44" y="25"/>
                      <a:pt x="42" y="28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21"/>
                      <a:pt x="36" y="19"/>
                      <a:pt x="36" y="17"/>
                    </a:cubicBezTo>
                    <a:cubicBezTo>
                      <a:pt x="36" y="15"/>
                      <a:pt x="35" y="13"/>
                      <a:pt x="33" y="12"/>
                    </a:cubicBezTo>
                    <a:cubicBezTo>
                      <a:pt x="31" y="9"/>
                      <a:pt x="28" y="8"/>
                      <a:pt x="25" y="9"/>
                    </a:cubicBezTo>
                    <a:cubicBezTo>
                      <a:pt x="22" y="9"/>
                      <a:pt x="18" y="11"/>
                      <a:pt x="15" y="14"/>
                    </a:cubicBezTo>
                    <a:cubicBezTo>
                      <a:pt x="11" y="18"/>
                      <a:pt x="9" y="22"/>
                      <a:pt x="8" y="25"/>
                    </a:cubicBezTo>
                    <a:cubicBezTo>
                      <a:pt x="8" y="28"/>
                      <a:pt x="9" y="31"/>
                      <a:pt x="11" y="33"/>
                    </a:cubicBezTo>
                    <a:cubicBezTo>
                      <a:pt x="13" y="35"/>
                      <a:pt x="15" y="36"/>
                      <a:pt x="17" y="36"/>
                    </a:cubicBezTo>
                    <a:cubicBezTo>
                      <a:pt x="20" y="36"/>
                      <a:pt x="22" y="35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íṩḷiḋé"/>
              <p:cNvSpPr/>
              <p:nvPr/>
            </p:nvSpPr>
            <p:spPr bwMode="auto">
              <a:xfrm>
                <a:off x="1916009" y="5887040"/>
                <a:ext cx="65088" cy="71438"/>
              </a:xfrm>
              <a:custGeom>
                <a:avLst/>
                <a:gdLst>
                  <a:gd name="T0" fmla="*/ 0 w 41"/>
                  <a:gd name="T1" fmla="*/ 38 h 45"/>
                  <a:gd name="T2" fmla="*/ 34 w 41"/>
                  <a:gd name="T3" fmla="*/ 0 h 45"/>
                  <a:gd name="T4" fmla="*/ 41 w 41"/>
                  <a:gd name="T5" fmla="*/ 6 h 45"/>
                  <a:gd name="T6" fmla="*/ 8 w 41"/>
                  <a:gd name="T7" fmla="*/ 45 h 45"/>
                  <a:gd name="T8" fmla="*/ 0 w 41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0" y="38"/>
                    </a:moveTo>
                    <a:lnTo>
                      <a:pt x="34" y="0"/>
                    </a:lnTo>
                    <a:lnTo>
                      <a:pt x="41" y="6"/>
                    </a:lnTo>
                    <a:lnTo>
                      <a:pt x="8" y="45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îsľïďé"/>
              <p:cNvSpPr/>
              <p:nvPr/>
            </p:nvSpPr>
            <p:spPr bwMode="auto">
              <a:xfrm>
                <a:off x="1941409" y="5904503"/>
                <a:ext cx="96838" cy="101600"/>
              </a:xfrm>
              <a:custGeom>
                <a:avLst/>
                <a:gdLst>
                  <a:gd name="T0" fmla="*/ 0 w 61"/>
                  <a:gd name="T1" fmla="*/ 41 h 64"/>
                  <a:gd name="T2" fmla="*/ 31 w 61"/>
                  <a:gd name="T3" fmla="*/ 0 h 64"/>
                  <a:gd name="T4" fmla="*/ 61 w 61"/>
                  <a:gd name="T5" fmla="*/ 22 h 64"/>
                  <a:gd name="T6" fmla="*/ 56 w 61"/>
                  <a:gd name="T7" fmla="*/ 29 h 64"/>
                  <a:gd name="T8" fmla="*/ 34 w 61"/>
                  <a:gd name="T9" fmla="*/ 13 h 64"/>
                  <a:gd name="T10" fmla="*/ 27 w 61"/>
                  <a:gd name="T11" fmla="*/ 22 h 64"/>
                  <a:gd name="T12" fmla="*/ 47 w 61"/>
                  <a:gd name="T13" fmla="*/ 37 h 64"/>
                  <a:gd name="T14" fmla="*/ 42 w 61"/>
                  <a:gd name="T15" fmla="*/ 44 h 64"/>
                  <a:gd name="T16" fmla="*/ 21 w 61"/>
                  <a:gd name="T17" fmla="*/ 29 h 64"/>
                  <a:gd name="T18" fmla="*/ 13 w 61"/>
                  <a:gd name="T19" fmla="*/ 40 h 64"/>
                  <a:gd name="T20" fmla="*/ 36 w 61"/>
                  <a:gd name="T21" fmla="*/ 57 h 64"/>
                  <a:gd name="T22" fmla="*/ 31 w 61"/>
                  <a:gd name="T23" fmla="*/ 64 h 64"/>
                  <a:gd name="T24" fmla="*/ 0 w 61"/>
                  <a:gd name="T25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4">
                    <a:moveTo>
                      <a:pt x="0" y="41"/>
                    </a:moveTo>
                    <a:lnTo>
                      <a:pt x="31" y="0"/>
                    </a:lnTo>
                    <a:lnTo>
                      <a:pt x="61" y="22"/>
                    </a:lnTo>
                    <a:lnTo>
                      <a:pt x="56" y="29"/>
                    </a:lnTo>
                    <a:lnTo>
                      <a:pt x="34" y="13"/>
                    </a:lnTo>
                    <a:lnTo>
                      <a:pt x="27" y="22"/>
                    </a:lnTo>
                    <a:lnTo>
                      <a:pt x="47" y="37"/>
                    </a:lnTo>
                    <a:lnTo>
                      <a:pt x="42" y="44"/>
                    </a:lnTo>
                    <a:lnTo>
                      <a:pt x="21" y="29"/>
                    </a:lnTo>
                    <a:lnTo>
                      <a:pt x="13" y="40"/>
                    </a:lnTo>
                    <a:lnTo>
                      <a:pt x="36" y="57"/>
                    </a:lnTo>
                    <a:lnTo>
                      <a:pt x="31" y="64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íśliḋé"/>
              <p:cNvSpPr/>
              <p:nvPr/>
            </p:nvSpPr>
            <p:spPr bwMode="auto">
              <a:xfrm>
                <a:off x="2004909" y="5947365"/>
                <a:ext cx="96838" cy="101600"/>
              </a:xfrm>
              <a:custGeom>
                <a:avLst/>
                <a:gdLst>
                  <a:gd name="T0" fmla="*/ 0 w 61"/>
                  <a:gd name="T1" fmla="*/ 43 h 64"/>
                  <a:gd name="T2" fmla="*/ 27 w 61"/>
                  <a:gd name="T3" fmla="*/ 0 h 64"/>
                  <a:gd name="T4" fmla="*/ 35 w 61"/>
                  <a:gd name="T5" fmla="*/ 5 h 64"/>
                  <a:gd name="T6" fmla="*/ 36 w 61"/>
                  <a:gd name="T7" fmla="*/ 45 h 64"/>
                  <a:gd name="T8" fmla="*/ 53 w 61"/>
                  <a:gd name="T9" fmla="*/ 15 h 64"/>
                  <a:gd name="T10" fmla="*/ 61 w 61"/>
                  <a:gd name="T11" fmla="*/ 21 h 64"/>
                  <a:gd name="T12" fmla="*/ 35 w 61"/>
                  <a:gd name="T13" fmla="*/ 64 h 64"/>
                  <a:gd name="T14" fmla="*/ 27 w 61"/>
                  <a:gd name="T15" fmla="*/ 59 h 64"/>
                  <a:gd name="T16" fmla="*/ 25 w 61"/>
                  <a:gd name="T17" fmla="*/ 20 h 64"/>
                  <a:gd name="T18" fmla="*/ 8 w 61"/>
                  <a:gd name="T19" fmla="*/ 49 h 64"/>
                  <a:gd name="T20" fmla="*/ 0 w 61"/>
                  <a:gd name="T21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4">
                    <a:moveTo>
                      <a:pt x="0" y="43"/>
                    </a:moveTo>
                    <a:lnTo>
                      <a:pt x="27" y="0"/>
                    </a:lnTo>
                    <a:lnTo>
                      <a:pt x="35" y="5"/>
                    </a:lnTo>
                    <a:lnTo>
                      <a:pt x="36" y="45"/>
                    </a:lnTo>
                    <a:lnTo>
                      <a:pt x="53" y="15"/>
                    </a:lnTo>
                    <a:lnTo>
                      <a:pt x="61" y="21"/>
                    </a:lnTo>
                    <a:lnTo>
                      <a:pt x="35" y="64"/>
                    </a:lnTo>
                    <a:lnTo>
                      <a:pt x="27" y="59"/>
                    </a:lnTo>
                    <a:lnTo>
                      <a:pt x="25" y="20"/>
                    </a:lnTo>
                    <a:lnTo>
                      <a:pt x="8" y="49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iSļiďê"/>
              <p:cNvSpPr/>
              <p:nvPr/>
            </p:nvSpPr>
            <p:spPr bwMode="auto">
              <a:xfrm>
                <a:off x="2087459" y="5993403"/>
                <a:ext cx="79375" cy="87313"/>
              </a:xfrm>
              <a:custGeom>
                <a:avLst/>
                <a:gdLst>
                  <a:gd name="T0" fmla="*/ 28 w 43"/>
                  <a:gd name="T1" fmla="*/ 33 h 47"/>
                  <a:gd name="T2" fmla="*/ 34 w 43"/>
                  <a:gd name="T3" fmla="*/ 39 h 47"/>
                  <a:gd name="T4" fmla="*/ 24 w 43"/>
                  <a:gd name="T5" fmla="*/ 46 h 47"/>
                  <a:gd name="T6" fmla="*/ 12 w 43"/>
                  <a:gd name="T7" fmla="*/ 44 h 47"/>
                  <a:gd name="T8" fmla="*/ 1 w 43"/>
                  <a:gd name="T9" fmla="*/ 33 h 47"/>
                  <a:gd name="T10" fmla="*/ 3 w 43"/>
                  <a:gd name="T11" fmla="*/ 15 h 47"/>
                  <a:gd name="T12" fmla="*/ 15 w 43"/>
                  <a:gd name="T13" fmla="*/ 2 h 47"/>
                  <a:gd name="T14" fmla="*/ 32 w 43"/>
                  <a:gd name="T15" fmla="*/ 3 h 47"/>
                  <a:gd name="T16" fmla="*/ 41 w 43"/>
                  <a:gd name="T17" fmla="*/ 13 h 47"/>
                  <a:gd name="T18" fmla="*/ 42 w 43"/>
                  <a:gd name="T19" fmla="*/ 22 h 47"/>
                  <a:gd name="T20" fmla="*/ 33 w 43"/>
                  <a:gd name="T21" fmla="*/ 20 h 47"/>
                  <a:gd name="T22" fmla="*/ 33 w 43"/>
                  <a:gd name="T23" fmla="*/ 14 h 47"/>
                  <a:gd name="T24" fmla="*/ 28 w 43"/>
                  <a:gd name="T25" fmla="*/ 10 h 47"/>
                  <a:gd name="T26" fmla="*/ 19 w 43"/>
                  <a:gd name="T27" fmla="*/ 10 h 47"/>
                  <a:gd name="T28" fmla="*/ 12 w 43"/>
                  <a:gd name="T29" fmla="*/ 19 h 47"/>
                  <a:gd name="T30" fmla="*/ 9 w 43"/>
                  <a:gd name="T31" fmla="*/ 31 h 47"/>
                  <a:gd name="T32" fmla="*/ 15 w 43"/>
                  <a:gd name="T33" fmla="*/ 37 h 47"/>
                  <a:gd name="T34" fmla="*/ 22 w 43"/>
                  <a:gd name="T35" fmla="*/ 38 h 47"/>
                  <a:gd name="T36" fmla="*/ 28 w 43"/>
                  <a:gd name="T37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47">
                    <a:moveTo>
                      <a:pt x="28" y="33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31" y="43"/>
                      <a:pt x="28" y="45"/>
                      <a:pt x="24" y="46"/>
                    </a:cubicBezTo>
                    <a:cubicBezTo>
                      <a:pt x="20" y="47"/>
                      <a:pt x="16" y="46"/>
                      <a:pt x="12" y="44"/>
                    </a:cubicBezTo>
                    <a:cubicBezTo>
                      <a:pt x="7" y="42"/>
                      <a:pt x="3" y="38"/>
                      <a:pt x="1" y="33"/>
                    </a:cubicBezTo>
                    <a:cubicBezTo>
                      <a:pt x="0" y="27"/>
                      <a:pt x="0" y="22"/>
                      <a:pt x="3" y="15"/>
                    </a:cubicBezTo>
                    <a:cubicBezTo>
                      <a:pt x="6" y="9"/>
                      <a:pt x="10" y="4"/>
                      <a:pt x="15" y="2"/>
                    </a:cubicBezTo>
                    <a:cubicBezTo>
                      <a:pt x="21" y="0"/>
                      <a:pt x="26" y="1"/>
                      <a:pt x="32" y="3"/>
                    </a:cubicBezTo>
                    <a:cubicBezTo>
                      <a:pt x="36" y="5"/>
                      <a:pt x="40" y="9"/>
                      <a:pt x="41" y="13"/>
                    </a:cubicBezTo>
                    <a:cubicBezTo>
                      <a:pt x="42" y="16"/>
                      <a:pt x="43" y="19"/>
                      <a:pt x="42" y="2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18"/>
                      <a:pt x="34" y="16"/>
                      <a:pt x="33" y="14"/>
                    </a:cubicBezTo>
                    <a:cubicBezTo>
                      <a:pt x="32" y="12"/>
                      <a:pt x="30" y="11"/>
                      <a:pt x="28" y="10"/>
                    </a:cubicBezTo>
                    <a:cubicBezTo>
                      <a:pt x="25" y="8"/>
                      <a:pt x="22" y="8"/>
                      <a:pt x="19" y="10"/>
                    </a:cubicBezTo>
                    <a:cubicBezTo>
                      <a:pt x="16" y="11"/>
                      <a:pt x="14" y="14"/>
                      <a:pt x="12" y="19"/>
                    </a:cubicBezTo>
                    <a:cubicBezTo>
                      <a:pt x="9" y="24"/>
                      <a:pt x="9" y="28"/>
                      <a:pt x="9" y="31"/>
                    </a:cubicBezTo>
                    <a:cubicBezTo>
                      <a:pt x="10" y="34"/>
                      <a:pt x="12" y="36"/>
                      <a:pt x="15" y="37"/>
                    </a:cubicBezTo>
                    <a:cubicBezTo>
                      <a:pt x="17" y="38"/>
                      <a:pt x="19" y="38"/>
                      <a:pt x="22" y="38"/>
                    </a:cubicBezTo>
                    <a:cubicBezTo>
                      <a:pt x="24" y="37"/>
                      <a:pt x="26" y="35"/>
                      <a:pt x="2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íSliḋé"/>
              <p:cNvSpPr/>
              <p:nvPr/>
            </p:nvSpPr>
            <p:spPr bwMode="auto">
              <a:xfrm>
                <a:off x="2157309" y="6017215"/>
                <a:ext cx="82550" cy="96838"/>
              </a:xfrm>
              <a:custGeom>
                <a:avLst/>
                <a:gdLst>
                  <a:gd name="T0" fmla="*/ 0 w 52"/>
                  <a:gd name="T1" fmla="*/ 49 h 61"/>
                  <a:gd name="T2" fmla="*/ 16 w 52"/>
                  <a:gd name="T3" fmla="*/ 0 h 61"/>
                  <a:gd name="T4" fmla="*/ 52 w 52"/>
                  <a:gd name="T5" fmla="*/ 13 h 61"/>
                  <a:gd name="T6" fmla="*/ 50 w 52"/>
                  <a:gd name="T7" fmla="*/ 21 h 61"/>
                  <a:gd name="T8" fmla="*/ 23 w 52"/>
                  <a:gd name="T9" fmla="*/ 12 h 61"/>
                  <a:gd name="T10" fmla="*/ 20 w 52"/>
                  <a:gd name="T11" fmla="*/ 22 h 61"/>
                  <a:gd name="T12" fmla="*/ 44 w 52"/>
                  <a:gd name="T13" fmla="*/ 30 h 61"/>
                  <a:gd name="T14" fmla="*/ 41 w 52"/>
                  <a:gd name="T15" fmla="*/ 38 h 61"/>
                  <a:gd name="T16" fmla="*/ 18 w 52"/>
                  <a:gd name="T17" fmla="*/ 30 h 61"/>
                  <a:gd name="T18" fmla="*/ 13 w 52"/>
                  <a:gd name="T19" fmla="*/ 43 h 61"/>
                  <a:gd name="T20" fmla="*/ 40 w 52"/>
                  <a:gd name="T21" fmla="*/ 52 h 61"/>
                  <a:gd name="T22" fmla="*/ 36 w 52"/>
                  <a:gd name="T23" fmla="*/ 61 h 61"/>
                  <a:gd name="T24" fmla="*/ 0 w 52"/>
                  <a:gd name="T25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61">
                    <a:moveTo>
                      <a:pt x="0" y="49"/>
                    </a:moveTo>
                    <a:lnTo>
                      <a:pt x="16" y="0"/>
                    </a:lnTo>
                    <a:lnTo>
                      <a:pt x="52" y="13"/>
                    </a:lnTo>
                    <a:lnTo>
                      <a:pt x="50" y="21"/>
                    </a:lnTo>
                    <a:lnTo>
                      <a:pt x="23" y="12"/>
                    </a:lnTo>
                    <a:lnTo>
                      <a:pt x="20" y="22"/>
                    </a:lnTo>
                    <a:lnTo>
                      <a:pt x="44" y="30"/>
                    </a:lnTo>
                    <a:lnTo>
                      <a:pt x="41" y="38"/>
                    </a:lnTo>
                    <a:lnTo>
                      <a:pt x="18" y="30"/>
                    </a:lnTo>
                    <a:lnTo>
                      <a:pt x="13" y="43"/>
                    </a:lnTo>
                    <a:lnTo>
                      <a:pt x="40" y="52"/>
                    </a:lnTo>
                    <a:lnTo>
                      <a:pt x="36" y="61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îŝ1îḑè"/>
              <p:cNvSpPr/>
              <p:nvPr/>
            </p:nvSpPr>
            <p:spPr bwMode="auto">
              <a:xfrm>
                <a:off x="2663722" y="6026740"/>
                <a:ext cx="77788" cy="92075"/>
              </a:xfrm>
              <a:custGeom>
                <a:avLst/>
                <a:gdLst>
                  <a:gd name="T0" fmla="*/ 49 w 49"/>
                  <a:gd name="T1" fmla="*/ 42 h 58"/>
                  <a:gd name="T2" fmla="*/ 39 w 49"/>
                  <a:gd name="T3" fmla="*/ 45 h 58"/>
                  <a:gd name="T4" fmla="*/ 31 w 49"/>
                  <a:gd name="T5" fmla="*/ 36 h 58"/>
                  <a:gd name="T6" fmla="*/ 11 w 49"/>
                  <a:gd name="T7" fmla="*/ 43 h 58"/>
                  <a:gd name="T8" fmla="*/ 11 w 49"/>
                  <a:gd name="T9" fmla="*/ 55 h 58"/>
                  <a:gd name="T10" fmla="*/ 0 w 49"/>
                  <a:gd name="T11" fmla="*/ 58 h 58"/>
                  <a:gd name="T12" fmla="*/ 3 w 49"/>
                  <a:gd name="T13" fmla="*/ 3 h 58"/>
                  <a:gd name="T14" fmla="*/ 13 w 49"/>
                  <a:gd name="T15" fmla="*/ 0 h 58"/>
                  <a:gd name="T16" fmla="*/ 49 w 49"/>
                  <a:gd name="T17" fmla="*/ 42 h 58"/>
                  <a:gd name="T18" fmla="*/ 25 w 49"/>
                  <a:gd name="T19" fmla="*/ 29 h 58"/>
                  <a:gd name="T20" fmla="*/ 12 w 49"/>
                  <a:gd name="T21" fmla="*/ 14 h 58"/>
                  <a:gd name="T22" fmla="*/ 11 w 49"/>
                  <a:gd name="T23" fmla="*/ 34 h 58"/>
                  <a:gd name="T24" fmla="*/ 25 w 49"/>
                  <a:gd name="T25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58">
                    <a:moveTo>
                      <a:pt x="49" y="42"/>
                    </a:moveTo>
                    <a:lnTo>
                      <a:pt x="39" y="45"/>
                    </a:lnTo>
                    <a:lnTo>
                      <a:pt x="31" y="36"/>
                    </a:lnTo>
                    <a:lnTo>
                      <a:pt x="11" y="43"/>
                    </a:lnTo>
                    <a:lnTo>
                      <a:pt x="11" y="55"/>
                    </a:lnTo>
                    <a:lnTo>
                      <a:pt x="0" y="58"/>
                    </a:lnTo>
                    <a:lnTo>
                      <a:pt x="3" y="3"/>
                    </a:lnTo>
                    <a:lnTo>
                      <a:pt x="13" y="0"/>
                    </a:lnTo>
                    <a:lnTo>
                      <a:pt x="49" y="42"/>
                    </a:lnTo>
                    <a:close/>
                    <a:moveTo>
                      <a:pt x="25" y="29"/>
                    </a:moveTo>
                    <a:lnTo>
                      <a:pt x="12" y="14"/>
                    </a:lnTo>
                    <a:lnTo>
                      <a:pt x="11" y="34"/>
                    </a:lnTo>
                    <a:lnTo>
                      <a:pt x="25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íṩḻiḋê"/>
              <p:cNvSpPr/>
              <p:nvPr/>
            </p:nvSpPr>
            <p:spPr bwMode="auto">
              <a:xfrm>
                <a:off x="2714522" y="5990228"/>
                <a:ext cx="92075" cy="101600"/>
              </a:xfrm>
              <a:custGeom>
                <a:avLst/>
                <a:gdLst>
                  <a:gd name="T0" fmla="*/ 21 w 58"/>
                  <a:gd name="T1" fmla="*/ 64 h 64"/>
                  <a:gd name="T2" fmla="*/ 0 w 58"/>
                  <a:gd name="T3" fmla="*/ 17 h 64"/>
                  <a:gd name="T4" fmla="*/ 9 w 58"/>
                  <a:gd name="T5" fmla="*/ 12 h 64"/>
                  <a:gd name="T6" fmla="*/ 43 w 58"/>
                  <a:gd name="T7" fmla="*/ 36 h 64"/>
                  <a:gd name="T8" fmla="*/ 29 w 58"/>
                  <a:gd name="T9" fmla="*/ 4 h 64"/>
                  <a:gd name="T10" fmla="*/ 37 w 58"/>
                  <a:gd name="T11" fmla="*/ 0 h 64"/>
                  <a:gd name="T12" fmla="*/ 58 w 58"/>
                  <a:gd name="T13" fmla="*/ 46 h 64"/>
                  <a:gd name="T14" fmla="*/ 49 w 58"/>
                  <a:gd name="T15" fmla="*/ 51 h 64"/>
                  <a:gd name="T16" fmla="*/ 16 w 58"/>
                  <a:gd name="T17" fmla="*/ 29 h 64"/>
                  <a:gd name="T18" fmla="*/ 30 w 58"/>
                  <a:gd name="T19" fmla="*/ 59 h 64"/>
                  <a:gd name="T20" fmla="*/ 21 w 58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64">
                    <a:moveTo>
                      <a:pt x="21" y="64"/>
                    </a:moveTo>
                    <a:lnTo>
                      <a:pt x="0" y="17"/>
                    </a:lnTo>
                    <a:lnTo>
                      <a:pt x="9" y="12"/>
                    </a:lnTo>
                    <a:lnTo>
                      <a:pt x="43" y="36"/>
                    </a:lnTo>
                    <a:lnTo>
                      <a:pt x="29" y="4"/>
                    </a:lnTo>
                    <a:lnTo>
                      <a:pt x="37" y="0"/>
                    </a:lnTo>
                    <a:lnTo>
                      <a:pt x="58" y="46"/>
                    </a:lnTo>
                    <a:lnTo>
                      <a:pt x="49" y="51"/>
                    </a:lnTo>
                    <a:lnTo>
                      <a:pt x="16" y="29"/>
                    </a:lnTo>
                    <a:lnTo>
                      <a:pt x="30" y="59"/>
                    </a:lnTo>
                    <a:lnTo>
                      <a:pt x="2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îṧľíḍe"/>
              <p:cNvSpPr/>
              <p:nvPr/>
            </p:nvSpPr>
            <p:spPr bwMode="auto">
              <a:xfrm>
                <a:off x="2781197" y="5963240"/>
                <a:ext cx="85725" cy="95250"/>
              </a:xfrm>
              <a:custGeom>
                <a:avLst/>
                <a:gdLst>
                  <a:gd name="T0" fmla="*/ 0 w 47"/>
                  <a:gd name="T1" fmla="*/ 13 h 51"/>
                  <a:gd name="T2" fmla="*/ 14 w 47"/>
                  <a:gd name="T3" fmla="*/ 4 h 51"/>
                  <a:gd name="T4" fmla="*/ 22 w 47"/>
                  <a:gd name="T5" fmla="*/ 1 h 51"/>
                  <a:gd name="T6" fmla="*/ 29 w 47"/>
                  <a:gd name="T7" fmla="*/ 1 h 51"/>
                  <a:gd name="T8" fmla="*/ 37 w 47"/>
                  <a:gd name="T9" fmla="*/ 5 h 51"/>
                  <a:gd name="T10" fmla="*/ 43 w 47"/>
                  <a:gd name="T11" fmla="*/ 14 h 51"/>
                  <a:gd name="T12" fmla="*/ 47 w 47"/>
                  <a:gd name="T13" fmla="*/ 22 h 51"/>
                  <a:gd name="T14" fmla="*/ 46 w 47"/>
                  <a:gd name="T15" fmla="*/ 31 h 51"/>
                  <a:gd name="T16" fmla="*/ 43 w 47"/>
                  <a:gd name="T17" fmla="*/ 38 h 51"/>
                  <a:gd name="T18" fmla="*/ 36 w 47"/>
                  <a:gd name="T19" fmla="*/ 42 h 51"/>
                  <a:gd name="T20" fmla="*/ 22 w 47"/>
                  <a:gd name="T21" fmla="*/ 51 h 51"/>
                  <a:gd name="T22" fmla="*/ 0 w 47"/>
                  <a:gd name="T23" fmla="*/ 13 h 51"/>
                  <a:gd name="T24" fmla="*/ 11 w 47"/>
                  <a:gd name="T25" fmla="*/ 15 h 51"/>
                  <a:gd name="T26" fmla="*/ 26 w 47"/>
                  <a:gd name="T27" fmla="*/ 40 h 51"/>
                  <a:gd name="T28" fmla="*/ 32 w 47"/>
                  <a:gd name="T29" fmla="*/ 37 h 51"/>
                  <a:gd name="T30" fmla="*/ 36 w 47"/>
                  <a:gd name="T31" fmla="*/ 33 h 51"/>
                  <a:gd name="T32" fmla="*/ 38 w 47"/>
                  <a:gd name="T33" fmla="*/ 30 h 51"/>
                  <a:gd name="T34" fmla="*/ 38 w 47"/>
                  <a:gd name="T35" fmla="*/ 25 h 51"/>
                  <a:gd name="T36" fmla="*/ 35 w 47"/>
                  <a:gd name="T37" fmla="*/ 18 h 51"/>
                  <a:gd name="T38" fmla="*/ 30 w 47"/>
                  <a:gd name="T39" fmla="*/ 11 h 51"/>
                  <a:gd name="T40" fmla="*/ 26 w 47"/>
                  <a:gd name="T41" fmla="*/ 9 h 51"/>
                  <a:gd name="T42" fmla="*/ 21 w 47"/>
                  <a:gd name="T43" fmla="*/ 9 h 51"/>
                  <a:gd name="T44" fmla="*/ 15 w 47"/>
                  <a:gd name="T45" fmla="*/ 13 h 51"/>
                  <a:gd name="T46" fmla="*/ 11 w 47"/>
                  <a:gd name="T4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51">
                    <a:moveTo>
                      <a:pt x="0" y="13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0" y="1"/>
                      <a:pt x="22" y="1"/>
                    </a:cubicBezTo>
                    <a:cubicBezTo>
                      <a:pt x="24" y="0"/>
                      <a:pt x="27" y="0"/>
                      <a:pt x="29" y="1"/>
                    </a:cubicBezTo>
                    <a:cubicBezTo>
                      <a:pt x="32" y="2"/>
                      <a:pt x="34" y="3"/>
                      <a:pt x="37" y="5"/>
                    </a:cubicBezTo>
                    <a:cubicBezTo>
                      <a:pt x="39" y="7"/>
                      <a:pt x="41" y="10"/>
                      <a:pt x="43" y="14"/>
                    </a:cubicBezTo>
                    <a:cubicBezTo>
                      <a:pt x="45" y="17"/>
                      <a:pt x="46" y="20"/>
                      <a:pt x="47" y="22"/>
                    </a:cubicBezTo>
                    <a:cubicBezTo>
                      <a:pt x="47" y="26"/>
                      <a:pt x="47" y="29"/>
                      <a:pt x="46" y="31"/>
                    </a:cubicBezTo>
                    <a:cubicBezTo>
                      <a:pt x="46" y="34"/>
                      <a:pt x="45" y="36"/>
                      <a:pt x="43" y="38"/>
                    </a:cubicBezTo>
                    <a:cubicBezTo>
                      <a:pt x="41" y="39"/>
                      <a:pt x="39" y="41"/>
                      <a:pt x="36" y="42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0" y="13"/>
                    </a:lnTo>
                    <a:close/>
                    <a:moveTo>
                      <a:pt x="11" y="15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5"/>
                      <a:pt x="35" y="34"/>
                      <a:pt x="36" y="33"/>
                    </a:cubicBezTo>
                    <a:cubicBezTo>
                      <a:pt x="37" y="32"/>
                      <a:pt x="38" y="31"/>
                      <a:pt x="38" y="30"/>
                    </a:cubicBezTo>
                    <a:cubicBezTo>
                      <a:pt x="39" y="29"/>
                      <a:pt x="39" y="27"/>
                      <a:pt x="38" y="25"/>
                    </a:cubicBezTo>
                    <a:cubicBezTo>
                      <a:pt x="38" y="23"/>
                      <a:pt x="37" y="21"/>
                      <a:pt x="35" y="18"/>
                    </a:cubicBezTo>
                    <a:cubicBezTo>
                      <a:pt x="33" y="15"/>
                      <a:pt x="32" y="13"/>
                      <a:pt x="30" y="11"/>
                    </a:cubicBezTo>
                    <a:cubicBezTo>
                      <a:pt x="29" y="10"/>
                      <a:pt x="27" y="9"/>
                      <a:pt x="26" y="9"/>
                    </a:cubicBezTo>
                    <a:cubicBezTo>
                      <a:pt x="25" y="9"/>
                      <a:pt x="23" y="9"/>
                      <a:pt x="21" y="9"/>
                    </a:cubicBezTo>
                    <a:cubicBezTo>
                      <a:pt x="20" y="10"/>
                      <a:pt x="18" y="11"/>
                      <a:pt x="15" y="13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ïṩḻiḍe"/>
              <p:cNvSpPr/>
              <p:nvPr/>
            </p:nvSpPr>
            <p:spPr bwMode="auto">
              <a:xfrm>
                <a:off x="2876447" y="5888628"/>
                <a:ext cx="80963" cy="88900"/>
              </a:xfrm>
              <a:custGeom>
                <a:avLst/>
                <a:gdLst>
                  <a:gd name="T0" fmla="*/ 43 w 51"/>
                  <a:gd name="T1" fmla="*/ 56 h 56"/>
                  <a:gd name="T2" fmla="*/ 16 w 51"/>
                  <a:gd name="T3" fmla="*/ 22 h 56"/>
                  <a:gd name="T4" fmla="*/ 5 w 51"/>
                  <a:gd name="T5" fmla="*/ 31 h 56"/>
                  <a:gd name="T6" fmla="*/ 0 w 51"/>
                  <a:gd name="T7" fmla="*/ 25 h 56"/>
                  <a:gd name="T8" fmla="*/ 31 w 51"/>
                  <a:gd name="T9" fmla="*/ 0 h 56"/>
                  <a:gd name="T10" fmla="*/ 37 w 51"/>
                  <a:gd name="T11" fmla="*/ 7 h 56"/>
                  <a:gd name="T12" fmla="*/ 24 w 51"/>
                  <a:gd name="T13" fmla="*/ 16 h 56"/>
                  <a:gd name="T14" fmla="*/ 51 w 51"/>
                  <a:gd name="T15" fmla="*/ 49 h 56"/>
                  <a:gd name="T16" fmla="*/ 43 w 51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6">
                    <a:moveTo>
                      <a:pt x="43" y="56"/>
                    </a:moveTo>
                    <a:lnTo>
                      <a:pt x="16" y="22"/>
                    </a:lnTo>
                    <a:lnTo>
                      <a:pt x="5" y="31"/>
                    </a:lnTo>
                    <a:lnTo>
                      <a:pt x="0" y="25"/>
                    </a:lnTo>
                    <a:lnTo>
                      <a:pt x="31" y="0"/>
                    </a:lnTo>
                    <a:lnTo>
                      <a:pt x="37" y="7"/>
                    </a:lnTo>
                    <a:lnTo>
                      <a:pt x="24" y="16"/>
                    </a:lnTo>
                    <a:lnTo>
                      <a:pt x="51" y="49"/>
                    </a:lnTo>
                    <a:lnTo>
                      <a:pt x="4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íśļïḓè"/>
              <p:cNvSpPr/>
              <p:nvPr/>
            </p:nvSpPr>
            <p:spPr bwMode="auto">
              <a:xfrm>
                <a:off x="2925659" y="5845765"/>
                <a:ext cx="101600" cy="100013"/>
              </a:xfrm>
              <a:custGeom>
                <a:avLst/>
                <a:gdLst>
                  <a:gd name="T0" fmla="*/ 36 w 64"/>
                  <a:gd name="T1" fmla="*/ 63 h 63"/>
                  <a:gd name="T2" fmla="*/ 0 w 64"/>
                  <a:gd name="T3" fmla="*/ 26 h 63"/>
                  <a:gd name="T4" fmla="*/ 28 w 64"/>
                  <a:gd name="T5" fmla="*/ 0 h 63"/>
                  <a:gd name="T6" fmla="*/ 34 w 64"/>
                  <a:gd name="T7" fmla="*/ 6 h 63"/>
                  <a:gd name="T8" fmla="*/ 14 w 64"/>
                  <a:gd name="T9" fmla="*/ 26 h 63"/>
                  <a:gd name="T10" fmla="*/ 22 w 64"/>
                  <a:gd name="T11" fmla="*/ 34 h 63"/>
                  <a:gd name="T12" fmla="*/ 41 w 64"/>
                  <a:gd name="T13" fmla="*/ 16 h 63"/>
                  <a:gd name="T14" fmla="*/ 47 w 64"/>
                  <a:gd name="T15" fmla="*/ 22 h 63"/>
                  <a:gd name="T16" fmla="*/ 28 w 64"/>
                  <a:gd name="T17" fmla="*/ 39 h 63"/>
                  <a:gd name="T18" fmla="*/ 38 w 64"/>
                  <a:gd name="T19" fmla="*/ 50 h 63"/>
                  <a:gd name="T20" fmla="*/ 58 w 64"/>
                  <a:gd name="T21" fmla="*/ 30 h 63"/>
                  <a:gd name="T22" fmla="*/ 64 w 64"/>
                  <a:gd name="T23" fmla="*/ 36 h 63"/>
                  <a:gd name="T24" fmla="*/ 36 w 64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36" y="63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14" y="26"/>
                    </a:lnTo>
                    <a:lnTo>
                      <a:pt x="22" y="34"/>
                    </a:lnTo>
                    <a:lnTo>
                      <a:pt x="41" y="16"/>
                    </a:lnTo>
                    <a:lnTo>
                      <a:pt x="47" y="22"/>
                    </a:lnTo>
                    <a:lnTo>
                      <a:pt x="28" y="39"/>
                    </a:lnTo>
                    <a:lnTo>
                      <a:pt x="38" y="50"/>
                    </a:lnTo>
                    <a:lnTo>
                      <a:pt x="58" y="30"/>
                    </a:lnTo>
                    <a:lnTo>
                      <a:pt x="64" y="36"/>
                    </a:lnTo>
                    <a:lnTo>
                      <a:pt x="36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íṩḻîde"/>
              <p:cNvSpPr/>
              <p:nvPr/>
            </p:nvSpPr>
            <p:spPr bwMode="auto">
              <a:xfrm>
                <a:off x="2985984" y="5801315"/>
                <a:ext cx="82550" cy="80963"/>
              </a:xfrm>
              <a:custGeom>
                <a:avLst/>
                <a:gdLst>
                  <a:gd name="T0" fmla="*/ 34 w 45"/>
                  <a:gd name="T1" fmla="*/ 19 h 44"/>
                  <a:gd name="T2" fmla="*/ 41 w 45"/>
                  <a:gd name="T3" fmla="*/ 14 h 44"/>
                  <a:gd name="T4" fmla="*/ 45 w 45"/>
                  <a:gd name="T5" fmla="*/ 26 h 44"/>
                  <a:gd name="T6" fmla="*/ 40 w 45"/>
                  <a:gd name="T7" fmla="*/ 37 h 44"/>
                  <a:gd name="T8" fmla="*/ 26 w 45"/>
                  <a:gd name="T9" fmla="*/ 44 h 44"/>
                  <a:gd name="T10" fmla="*/ 10 w 45"/>
                  <a:gd name="T11" fmla="*/ 38 h 44"/>
                  <a:gd name="T12" fmla="*/ 1 w 45"/>
                  <a:gd name="T13" fmla="*/ 22 h 44"/>
                  <a:gd name="T14" fmla="*/ 6 w 45"/>
                  <a:gd name="T15" fmla="*/ 7 h 44"/>
                  <a:gd name="T16" fmla="*/ 18 w 45"/>
                  <a:gd name="T17" fmla="*/ 0 h 44"/>
                  <a:gd name="T18" fmla="*/ 27 w 45"/>
                  <a:gd name="T19" fmla="*/ 2 h 44"/>
                  <a:gd name="T20" fmla="*/ 23 w 45"/>
                  <a:gd name="T21" fmla="*/ 10 h 44"/>
                  <a:gd name="T22" fmla="*/ 17 w 45"/>
                  <a:gd name="T23" fmla="*/ 9 h 44"/>
                  <a:gd name="T24" fmla="*/ 11 w 45"/>
                  <a:gd name="T25" fmla="*/ 12 h 44"/>
                  <a:gd name="T26" fmla="*/ 9 w 45"/>
                  <a:gd name="T27" fmla="*/ 21 h 44"/>
                  <a:gd name="T28" fmla="*/ 15 w 45"/>
                  <a:gd name="T29" fmla="*/ 30 h 44"/>
                  <a:gd name="T30" fmla="*/ 26 w 45"/>
                  <a:gd name="T31" fmla="*/ 36 h 44"/>
                  <a:gd name="T32" fmla="*/ 34 w 45"/>
                  <a:gd name="T33" fmla="*/ 32 h 44"/>
                  <a:gd name="T34" fmla="*/ 36 w 45"/>
                  <a:gd name="T35" fmla="*/ 26 h 44"/>
                  <a:gd name="T36" fmla="*/ 34 w 45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4">
                    <a:moveTo>
                      <a:pt x="34" y="19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18"/>
                      <a:pt x="45" y="22"/>
                      <a:pt x="45" y="26"/>
                    </a:cubicBezTo>
                    <a:cubicBezTo>
                      <a:pt x="45" y="30"/>
                      <a:pt x="43" y="34"/>
                      <a:pt x="40" y="37"/>
                    </a:cubicBezTo>
                    <a:cubicBezTo>
                      <a:pt x="36" y="42"/>
                      <a:pt x="31" y="44"/>
                      <a:pt x="26" y="44"/>
                    </a:cubicBezTo>
                    <a:cubicBezTo>
                      <a:pt x="21" y="44"/>
                      <a:pt x="15" y="42"/>
                      <a:pt x="10" y="38"/>
                    </a:cubicBezTo>
                    <a:cubicBezTo>
                      <a:pt x="4" y="33"/>
                      <a:pt x="1" y="28"/>
                      <a:pt x="1" y="22"/>
                    </a:cubicBezTo>
                    <a:cubicBezTo>
                      <a:pt x="0" y="17"/>
                      <a:pt x="2" y="12"/>
                      <a:pt x="6" y="7"/>
                    </a:cubicBezTo>
                    <a:cubicBezTo>
                      <a:pt x="10" y="3"/>
                      <a:pt x="14" y="1"/>
                      <a:pt x="18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9"/>
                      <a:pt x="13" y="11"/>
                      <a:pt x="11" y="12"/>
                    </a:cubicBezTo>
                    <a:cubicBezTo>
                      <a:pt x="9" y="15"/>
                      <a:pt x="8" y="18"/>
                      <a:pt x="9" y="21"/>
                    </a:cubicBezTo>
                    <a:cubicBezTo>
                      <a:pt x="9" y="24"/>
                      <a:pt x="12" y="27"/>
                      <a:pt x="15" y="30"/>
                    </a:cubicBezTo>
                    <a:cubicBezTo>
                      <a:pt x="20" y="34"/>
                      <a:pt x="23" y="36"/>
                      <a:pt x="26" y="36"/>
                    </a:cubicBezTo>
                    <a:cubicBezTo>
                      <a:pt x="29" y="36"/>
                      <a:pt x="32" y="35"/>
                      <a:pt x="34" y="32"/>
                    </a:cubicBezTo>
                    <a:cubicBezTo>
                      <a:pt x="36" y="31"/>
                      <a:pt x="36" y="29"/>
                      <a:pt x="36" y="26"/>
                    </a:cubicBezTo>
                    <a:cubicBezTo>
                      <a:pt x="36" y="24"/>
                      <a:pt x="35" y="22"/>
                      <a:pt x="3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îŝḷïḓê"/>
              <p:cNvSpPr/>
              <p:nvPr/>
            </p:nvSpPr>
            <p:spPr bwMode="auto">
              <a:xfrm>
                <a:off x="3022497" y="5733053"/>
                <a:ext cx="103188" cy="101600"/>
              </a:xfrm>
              <a:custGeom>
                <a:avLst/>
                <a:gdLst>
                  <a:gd name="T0" fmla="*/ 42 w 65"/>
                  <a:gd name="T1" fmla="*/ 64 h 64"/>
                  <a:gd name="T2" fmla="*/ 0 w 65"/>
                  <a:gd name="T3" fmla="*/ 34 h 64"/>
                  <a:gd name="T4" fmla="*/ 6 w 65"/>
                  <a:gd name="T5" fmla="*/ 26 h 64"/>
                  <a:gd name="T6" fmla="*/ 22 w 65"/>
                  <a:gd name="T7" fmla="*/ 37 h 64"/>
                  <a:gd name="T8" fmla="*/ 33 w 65"/>
                  <a:gd name="T9" fmla="*/ 21 h 64"/>
                  <a:gd name="T10" fmla="*/ 17 w 65"/>
                  <a:gd name="T11" fmla="*/ 9 h 64"/>
                  <a:gd name="T12" fmla="*/ 23 w 65"/>
                  <a:gd name="T13" fmla="*/ 0 h 64"/>
                  <a:gd name="T14" fmla="*/ 65 w 65"/>
                  <a:gd name="T15" fmla="*/ 30 h 64"/>
                  <a:gd name="T16" fmla="*/ 59 w 65"/>
                  <a:gd name="T17" fmla="*/ 38 h 64"/>
                  <a:gd name="T18" fmla="*/ 40 w 65"/>
                  <a:gd name="T19" fmla="*/ 26 h 64"/>
                  <a:gd name="T20" fmla="*/ 29 w 65"/>
                  <a:gd name="T21" fmla="*/ 42 h 64"/>
                  <a:gd name="T22" fmla="*/ 47 w 65"/>
                  <a:gd name="T23" fmla="*/ 55 h 64"/>
                  <a:gd name="T24" fmla="*/ 42 w 65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42" y="64"/>
                    </a:moveTo>
                    <a:lnTo>
                      <a:pt x="0" y="34"/>
                    </a:lnTo>
                    <a:lnTo>
                      <a:pt x="6" y="26"/>
                    </a:lnTo>
                    <a:lnTo>
                      <a:pt x="22" y="37"/>
                    </a:lnTo>
                    <a:lnTo>
                      <a:pt x="33" y="21"/>
                    </a:lnTo>
                    <a:lnTo>
                      <a:pt x="17" y="9"/>
                    </a:lnTo>
                    <a:lnTo>
                      <a:pt x="23" y="0"/>
                    </a:lnTo>
                    <a:lnTo>
                      <a:pt x="65" y="30"/>
                    </a:lnTo>
                    <a:lnTo>
                      <a:pt x="59" y="38"/>
                    </a:lnTo>
                    <a:lnTo>
                      <a:pt x="40" y="26"/>
                    </a:lnTo>
                    <a:lnTo>
                      <a:pt x="29" y="42"/>
                    </a:lnTo>
                    <a:lnTo>
                      <a:pt x="47" y="55"/>
                    </a:lnTo>
                    <a:lnTo>
                      <a:pt x="4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îşḷîḑe"/>
              <p:cNvSpPr/>
              <p:nvPr/>
            </p:nvSpPr>
            <p:spPr bwMode="auto">
              <a:xfrm>
                <a:off x="3062184" y="5672728"/>
                <a:ext cx="103188" cy="95250"/>
              </a:xfrm>
              <a:custGeom>
                <a:avLst/>
                <a:gdLst>
                  <a:gd name="T0" fmla="*/ 44 w 65"/>
                  <a:gd name="T1" fmla="*/ 60 h 60"/>
                  <a:gd name="T2" fmla="*/ 0 w 65"/>
                  <a:gd name="T3" fmla="*/ 34 h 60"/>
                  <a:gd name="T4" fmla="*/ 5 w 65"/>
                  <a:gd name="T5" fmla="*/ 26 h 60"/>
                  <a:gd name="T6" fmla="*/ 46 w 65"/>
                  <a:gd name="T7" fmla="*/ 24 h 60"/>
                  <a:gd name="T8" fmla="*/ 15 w 65"/>
                  <a:gd name="T9" fmla="*/ 8 h 60"/>
                  <a:gd name="T10" fmla="*/ 20 w 65"/>
                  <a:gd name="T11" fmla="*/ 0 h 60"/>
                  <a:gd name="T12" fmla="*/ 65 w 65"/>
                  <a:gd name="T13" fmla="*/ 24 h 60"/>
                  <a:gd name="T14" fmla="*/ 59 w 65"/>
                  <a:gd name="T15" fmla="*/ 33 h 60"/>
                  <a:gd name="T16" fmla="*/ 20 w 65"/>
                  <a:gd name="T17" fmla="*/ 34 h 60"/>
                  <a:gd name="T18" fmla="*/ 49 w 65"/>
                  <a:gd name="T19" fmla="*/ 52 h 60"/>
                  <a:gd name="T20" fmla="*/ 44 w 65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0">
                    <a:moveTo>
                      <a:pt x="44" y="60"/>
                    </a:moveTo>
                    <a:lnTo>
                      <a:pt x="0" y="34"/>
                    </a:lnTo>
                    <a:lnTo>
                      <a:pt x="5" y="26"/>
                    </a:lnTo>
                    <a:lnTo>
                      <a:pt x="46" y="24"/>
                    </a:lnTo>
                    <a:lnTo>
                      <a:pt x="15" y="8"/>
                    </a:lnTo>
                    <a:lnTo>
                      <a:pt x="20" y="0"/>
                    </a:lnTo>
                    <a:lnTo>
                      <a:pt x="65" y="24"/>
                    </a:lnTo>
                    <a:lnTo>
                      <a:pt x="59" y="33"/>
                    </a:lnTo>
                    <a:lnTo>
                      <a:pt x="20" y="34"/>
                    </a:lnTo>
                    <a:lnTo>
                      <a:pt x="49" y="52"/>
                    </a:lnTo>
                    <a:lnTo>
                      <a:pt x="4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îşḷïḋê"/>
              <p:cNvSpPr/>
              <p:nvPr/>
            </p:nvSpPr>
            <p:spPr bwMode="auto">
              <a:xfrm>
                <a:off x="3106634" y="5606053"/>
                <a:ext cx="87313" cy="84138"/>
              </a:xfrm>
              <a:custGeom>
                <a:avLst/>
                <a:gdLst>
                  <a:gd name="T0" fmla="*/ 15 w 47"/>
                  <a:gd name="T1" fmla="*/ 43 h 46"/>
                  <a:gd name="T2" fmla="*/ 5 w 47"/>
                  <a:gd name="T3" fmla="*/ 36 h 46"/>
                  <a:gd name="T4" fmla="*/ 2 w 47"/>
                  <a:gd name="T5" fmla="*/ 30 h 46"/>
                  <a:gd name="T6" fmla="*/ 0 w 47"/>
                  <a:gd name="T7" fmla="*/ 23 h 46"/>
                  <a:gd name="T8" fmla="*/ 2 w 47"/>
                  <a:gd name="T9" fmla="*/ 14 h 46"/>
                  <a:gd name="T10" fmla="*/ 14 w 47"/>
                  <a:gd name="T11" fmla="*/ 2 h 46"/>
                  <a:gd name="T12" fmla="*/ 32 w 47"/>
                  <a:gd name="T13" fmla="*/ 3 h 46"/>
                  <a:gd name="T14" fmla="*/ 45 w 47"/>
                  <a:gd name="T15" fmla="*/ 15 h 46"/>
                  <a:gd name="T16" fmla="*/ 44 w 47"/>
                  <a:gd name="T17" fmla="*/ 32 h 46"/>
                  <a:gd name="T18" fmla="*/ 32 w 47"/>
                  <a:gd name="T19" fmla="*/ 44 h 46"/>
                  <a:gd name="T20" fmla="*/ 15 w 47"/>
                  <a:gd name="T21" fmla="*/ 43 h 46"/>
                  <a:gd name="T22" fmla="*/ 18 w 47"/>
                  <a:gd name="T23" fmla="*/ 34 h 46"/>
                  <a:gd name="T24" fmla="*/ 30 w 47"/>
                  <a:gd name="T25" fmla="*/ 35 h 46"/>
                  <a:gd name="T26" fmla="*/ 37 w 47"/>
                  <a:gd name="T27" fmla="*/ 29 h 46"/>
                  <a:gd name="T28" fmla="*/ 37 w 47"/>
                  <a:gd name="T29" fmla="*/ 19 h 46"/>
                  <a:gd name="T30" fmla="*/ 28 w 47"/>
                  <a:gd name="T31" fmla="*/ 12 h 46"/>
                  <a:gd name="T32" fmla="*/ 16 w 47"/>
                  <a:gd name="T33" fmla="*/ 10 h 46"/>
                  <a:gd name="T34" fmla="*/ 9 w 47"/>
                  <a:gd name="T35" fmla="*/ 17 h 46"/>
                  <a:gd name="T36" fmla="*/ 9 w 47"/>
                  <a:gd name="T37" fmla="*/ 27 h 46"/>
                  <a:gd name="T38" fmla="*/ 18 w 47"/>
                  <a:gd name="T3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6">
                    <a:moveTo>
                      <a:pt x="15" y="43"/>
                    </a:moveTo>
                    <a:cubicBezTo>
                      <a:pt x="11" y="41"/>
                      <a:pt x="8" y="39"/>
                      <a:pt x="5" y="36"/>
                    </a:cubicBezTo>
                    <a:cubicBezTo>
                      <a:pt x="4" y="34"/>
                      <a:pt x="2" y="32"/>
                      <a:pt x="2" y="30"/>
                    </a:cubicBezTo>
                    <a:cubicBezTo>
                      <a:pt x="1" y="28"/>
                      <a:pt x="0" y="26"/>
                      <a:pt x="0" y="23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5" y="8"/>
                      <a:pt x="9" y="4"/>
                      <a:pt x="14" y="2"/>
                    </a:cubicBezTo>
                    <a:cubicBezTo>
                      <a:pt x="19" y="0"/>
                      <a:pt x="25" y="1"/>
                      <a:pt x="32" y="3"/>
                    </a:cubicBezTo>
                    <a:cubicBezTo>
                      <a:pt x="38" y="6"/>
                      <a:pt x="43" y="10"/>
                      <a:pt x="45" y="15"/>
                    </a:cubicBezTo>
                    <a:cubicBezTo>
                      <a:pt x="47" y="21"/>
                      <a:pt x="47" y="26"/>
                      <a:pt x="44" y="32"/>
                    </a:cubicBezTo>
                    <a:cubicBezTo>
                      <a:pt x="41" y="38"/>
                      <a:pt x="38" y="42"/>
                      <a:pt x="32" y="44"/>
                    </a:cubicBezTo>
                    <a:cubicBezTo>
                      <a:pt x="27" y="46"/>
                      <a:pt x="21" y="45"/>
                      <a:pt x="15" y="43"/>
                    </a:cubicBezTo>
                    <a:close/>
                    <a:moveTo>
                      <a:pt x="18" y="34"/>
                    </a:moveTo>
                    <a:cubicBezTo>
                      <a:pt x="23" y="36"/>
                      <a:pt x="27" y="37"/>
                      <a:pt x="30" y="35"/>
                    </a:cubicBezTo>
                    <a:cubicBezTo>
                      <a:pt x="33" y="34"/>
                      <a:pt x="36" y="32"/>
                      <a:pt x="37" y="29"/>
                    </a:cubicBezTo>
                    <a:cubicBezTo>
                      <a:pt x="39" y="26"/>
                      <a:pt x="39" y="23"/>
                      <a:pt x="37" y="19"/>
                    </a:cubicBezTo>
                    <a:cubicBezTo>
                      <a:pt x="36" y="16"/>
                      <a:pt x="33" y="14"/>
                      <a:pt x="28" y="12"/>
                    </a:cubicBezTo>
                    <a:cubicBezTo>
                      <a:pt x="23" y="10"/>
                      <a:pt x="19" y="9"/>
                      <a:pt x="16" y="10"/>
                    </a:cubicBezTo>
                    <a:cubicBezTo>
                      <a:pt x="13" y="11"/>
                      <a:pt x="11" y="14"/>
                      <a:pt x="9" y="17"/>
                    </a:cubicBezTo>
                    <a:cubicBezTo>
                      <a:pt x="8" y="20"/>
                      <a:pt x="8" y="23"/>
                      <a:pt x="9" y="27"/>
                    </a:cubicBezTo>
                    <a:cubicBezTo>
                      <a:pt x="11" y="30"/>
                      <a:pt x="14" y="32"/>
                      <a:pt x="1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îṣlïḍè"/>
              <p:cNvSpPr/>
              <p:nvPr/>
            </p:nvSpPr>
            <p:spPr bwMode="auto">
              <a:xfrm>
                <a:off x="3128859" y="5560015"/>
                <a:ext cx="93663" cy="57150"/>
              </a:xfrm>
              <a:custGeom>
                <a:avLst/>
                <a:gdLst>
                  <a:gd name="T0" fmla="*/ 49 w 59"/>
                  <a:gd name="T1" fmla="*/ 36 h 36"/>
                  <a:gd name="T2" fmla="*/ 0 w 59"/>
                  <a:gd name="T3" fmla="*/ 21 h 36"/>
                  <a:gd name="T4" fmla="*/ 4 w 59"/>
                  <a:gd name="T5" fmla="*/ 10 h 36"/>
                  <a:gd name="T6" fmla="*/ 43 w 59"/>
                  <a:gd name="T7" fmla="*/ 24 h 36"/>
                  <a:gd name="T8" fmla="*/ 51 w 59"/>
                  <a:gd name="T9" fmla="*/ 0 h 36"/>
                  <a:gd name="T10" fmla="*/ 59 w 59"/>
                  <a:gd name="T11" fmla="*/ 2 h 36"/>
                  <a:gd name="T12" fmla="*/ 49 w 5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6">
                    <a:moveTo>
                      <a:pt x="49" y="36"/>
                    </a:moveTo>
                    <a:lnTo>
                      <a:pt x="0" y="21"/>
                    </a:lnTo>
                    <a:lnTo>
                      <a:pt x="4" y="10"/>
                    </a:lnTo>
                    <a:lnTo>
                      <a:pt x="43" y="24"/>
                    </a:lnTo>
                    <a:lnTo>
                      <a:pt x="51" y="0"/>
                    </a:lnTo>
                    <a:lnTo>
                      <a:pt x="59" y="2"/>
                    </a:lnTo>
                    <a:lnTo>
                      <a:pt x="4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ïṩḷîḓê"/>
              <p:cNvSpPr/>
              <p:nvPr/>
            </p:nvSpPr>
            <p:spPr bwMode="auto">
              <a:xfrm>
                <a:off x="3152672" y="5469528"/>
                <a:ext cx="85725" cy="80963"/>
              </a:xfrm>
              <a:custGeom>
                <a:avLst/>
                <a:gdLst>
                  <a:gd name="T0" fmla="*/ 18 w 46"/>
                  <a:gd name="T1" fmla="*/ 43 h 44"/>
                  <a:gd name="T2" fmla="*/ 8 w 46"/>
                  <a:gd name="T3" fmla="*/ 38 h 44"/>
                  <a:gd name="T4" fmla="*/ 3 w 46"/>
                  <a:gd name="T5" fmla="*/ 33 h 44"/>
                  <a:gd name="T6" fmla="*/ 0 w 46"/>
                  <a:gd name="T7" fmla="*/ 27 h 44"/>
                  <a:gd name="T8" fmla="*/ 1 w 46"/>
                  <a:gd name="T9" fmla="*/ 17 h 44"/>
                  <a:gd name="T10" fmla="*/ 10 w 46"/>
                  <a:gd name="T11" fmla="*/ 3 h 44"/>
                  <a:gd name="T12" fmla="*/ 28 w 46"/>
                  <a:gd name="T13" fmla="*/ 1 h 44"/>
                  <a:gd name="T14" fmla="*/ 43 w 46"/>
                  <a:gd name="T15" fmla="*/ 11 h 44"/>
                  <a:gd name="T16" fmla="*/ 45 w 46"/>
                  <a:gd name="T17" fmla="*/ 27 h 44"/>
                  <a:gd name="T18" fmla="*/ 36 w 46"/>
                  <a:gd name="T19" fmla="*/ 41 h 44"/>
                  <a:gd name="T20" fmla="*/ 18 w 46"/>
                  <a:gd name="T21" fmla="*/ 43 h 44"/>
                  <a:gd name="T22" fmla="*/ 20 w 46"/>
                  <a:gd name="T23" fmla="*/ 34 h 44"/>
                  <a:gd name="T24" fmla="*/ 32 w 46"/>
                  <a:gd name="T25" fmla="*/ 33 h 44"/>
                  <a:gd name="T26" fmla="*/ 38 w 46"/>
                  <a:gd name="T27" fmla="*/ 25 h 44"/>
                  <a:gd name="T28" fmla="*/ 36 w 46"/>
                  <a:gd name="T29" fmla="*/ 16 h 44"/>
                  <a:gd name="T30" fmla="*/ 25 w 46"/>
                  <a:gd name="T31" fmla="*/ 10 h 44"/>
                  <a:gd name="T32" fmla="*/ 14 w 46"/>
                  <a:gd name="T33" fmla="*/ 11 h 44"/>
                  <a:gd name="T34" fmla="*/ 8 w 46"/>
                  <a:gd name="T35" fmla="*/ 19 h 44"/>
                  <a:gd name="T36" fmla="*/ 10 w 46"/>
                  <a:gd name="T37" fmla="*/ 28 h 44"/>
                  <a:gd name="T38" fmla="*/ 20 w 46"/>
                  <a:gd name="T3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4">
                    <a:moveTo>
                      <a:pt x="18" y="43"/>
                    </a:moveTo>
                    <a:cubicBezTo>
                      <a:pt x="14" y="42"/>
                      <a:pt x="10" y="40"/>
                      <a:pt x="8" y="38"/>
                    </a:cubicBezTo>
                    <a:cubicBezTo>
                      <a:pt x="6" y="37"/>
                      <a:pt x="4" y="35"/>
                      <a:pt x="3" y="33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4"/>
                      <a:pt x="0" y="21"/>
                      <a:pt x="1" y="17"/>
                    </a:cubicBezTo>
                    <a:cubicBezTo>
                      <a:pt x="2" y="11"/>
                      <a:pt x="5" y="6"/>
                      <a:pt x="10" y="3"/>
                    </a:cubicBezTo>
                    <a:cubicBezTo>
                      <a:pt x="15" y="0"/>
                      <a:pt x="21" y="0"/>
                      <a:pt x="28" y="1"/>
                    </a:cubicBezTo>
                    <a:cubicBezTo>
                      <a:pt x="34" y="3"/>
                      <a:pt x="39" y="6"/>
                      <a:pt x="43" y="11"/>
                    </a:cubicBezTo>
                    <a:cubicBezTo>
                      <a:pt x="46" y="15"/>
                      <a:pt x="46" y="21"/>
                      <a:pt x="45" y="27"/>
                    </a:cubicBezTo>
                    <a:cubicBezTo>
                      <a:pt x="44" y="33"/>
                      <a:pt x="40" y="38"/>
                      <a:pt x="36" y="41"/>
                    </a:cubicBezTo>
                    <a:cubicBezTo>
                      <a:pt x="31" y="44"/>
                      <a:pt x="25" y="44"/>
                      <a:pt x="18" y="43"/>
                    </a:cubicBezTo>
                    <a:close/>
                    <a:moveTo>
                      <a:pt x="20" y="34"/>
                    </a:moveTo>
                    <a:cubicBezTo>
                      <a:pt x="25" y="35"/>
                      <a:pt x="29" y="35"/>
                      <a:pt x="32" y="33"/>
                    </a:cubicBezTo>
                    <a:cubicBezTo>
                      <a:pt x="35" y="31"/>
                      <a:pt x="37" y="29"/>
                      <a:pt x="38" y="25"/>
                    </a:cubicBezTo>
                    <a:cubicBezTo>
                      <a:pt x="38" y="22"/>
                      <a:pt x="38" y="19"/>
                      <a:pt x="36" y="16"/>
                    </a:cubicBezTo>
                    <a:cubicBezTo>
                      <a:pt x="34" y="13"/>
                      <a:pt x="30" y="11"/>
                      <a:pt x="25" y="10"/>
                    </a:cubicBezTo>
                    <a:cubicBezTo>
                      <a:pt x="20" y="9"/>
                      <a:pt x="16" y="9"/>
                      <a:pt x="14" y="11"/>
                    </a:cubicBezTo>
                    <a:cubicBezTo>
                      <a:pt x="11" y="13"/>
                      <a:pt x="9" y="15"/>
                      <a:pt x="8" y="19"/>
                    </a:cubicBezTo>
                    <a:cubicBezTo>
                      <a:pt x="7" y="22"/>
                      <a:pt x="8" y="25"/>
                      <a:pt x="10" y="28"/>
                    </a:cubicBezTo>
                    <a:cubicBezTo>
                      <a:pt x="12" y="31"/>
                      <a:pt x="15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ïSļiďé"/>
              <p:cNvSpPr/>
              <p:nvPr/>
            </p:nvSpPr>
            <p:spPr bwMode="auto">
              <a:xfrm>
                <a:off x="3165372" y="5390153"/>
                <a:ext cx="85725" cy="77788"/>
              </a:xfrm>
              <a:custGeom>
                <a:avLst/>
                <a:gdLst>
                  <a:gd name="T0" fmla="*/ 29 w 46"/>
                  <a:gd name="T1" fmla="*/ 21 h 42"/>
                  <a:gd name="T2" fmla="*/ 22 w 46"/>
                  <a:gd name="T3" fmla="*/ 20 h 42"/>
                  <a:gd name="T4" fmla="*/ 24 w 46"/>
                  <a:gd name="T5" fmla="*/ 1 h 42"/>
                  <a:gd name="T6" fmla="*/ 41 w 46"/>
                  <a:gd name="T7" fmla="*/ 3 h 42"/>
                  <a:gd name="T8" fmla="*/ 45 w 46"/>
                  <a:gd name="T9" fmla="*/ 11 h 42"/>
                  <a:gd name="T10" fmla="*/ 46 w 46"/>
                  <a:gd name="T11" fmla="*/ 22 h 42"/>
                  <a:gd name="T12" fmla="*/ 42 w 46"/>
                  <a:gd name="T13" fmla="*/ 34 h 42"/>
                  <a:gd name="T14" fmla="*/ 33 w 46"/>
                  <a:gd name="T15" fmla="*/ 41 h 42"/>
                  <a:gd name="T16" fmla="*/ 21 w 46"/>
                  <a:gd name="T17" fmla="*/ 42 h 42"/>
                  <a:gd name="T18" fmla="*/ 9 w 46"/>
                  <a:gd name="T19" fmla="*/ 38 h 42"/>
                  <a:gd name="T20" fmla="*/ 2 w 46"/>
                  <a:gd name="T21" fmla="*/ 28 h 42"/>
                  <a:gd name="T22" fmla="*/ 1 w 46"/>
                  <a:gd name="T23" fmla="*/ 18 h 42"/>
                  <a:gd name="T24" fmla="*/ 6 w 46"/>
                  <a:gd name="T25" fmla="*/ 5 h 42"/>
                  <a:gd name="T26" fmla="*/ 16 w 46"/>
                  <a:gd name="T27" fmla="*/ 0 h 42"/>
                  <a:gd name="T28" fmla="*/ 16 w 46"/>
                  <a:gd name="T29" fmla="*/ 9 h 42"/>
                  <a:gd name="T30" fmla="*/ 11 w 46"/>
                  <a:gd name="T31" fmla="*/ 12 h 42"/>
                  <a:gd name="T32" fmla="*/ 8 w 46"/>
                  <a:gd name="T33" fmla="*/ 18 h 42"/>
                  <a:gd name="T34" fmla="*/ 11 w 46"/>
                  <a:gd name="T35" fmla="*/ 28 h 42"/>
                  <a:gd name="T36" fmla="*/ 21 w 46"/>
                  <a:gd name="T37" fmla="*/ 33 h 42"/>
                  <a:gd name="T38" fmla="*/ 34 w 46"/>
                  <a:gd name="T39" fmla="*/ 31 h 42"/>
                  <a:gd name="T40" fmla="*/ 38 w 46"/>
                  <a:gd name="T41" fmla="*/ 22 h 42"/>
                  <a:gd name="T42" fmla="*/ 38 w 46"/>
                  <a:gd name="T43" fmla="*/ 16 h 42"/>
                  <a:gd name="T44" fmla="*/ 36 w 46"/>
                  <a:gd name="T45" fmla="*/ 11 h 42"/>
                  <a:gd name="T46" fmla="*/ 30 w 46"/>
                  <a:gd name="T47" fmla="*/ 11 h 42"/>
                  <a:gd name="T48" fmla="*/ 29 w 46"/>
                  <a:gd name="T49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2">
                    <a:moveTo>
                      <a:pt x="29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5"/>
                      <a:pt x="44" y="8"/>
                      <a:pt x="45" y="11"/>
                    </a:cubicBezTo>
                    <a:cubicBezTo>
                      <a:pt x="46" y="15"/>
                      <a:pt x="46" y="19"/>
                      <a:pt x="46" y="22"/>
                    </a:cubicBezTo>
                    <a:cubicBezTo>
                      <a:pt x="46" y="27"/>
                      <a:pt x="44" y="31"/>
                      <a:pt x="42" y="34"/>
                    </a:cubicBezTo>
                    <a:cubicBezTo>
                      <a:pt x="39" y="37"/>
                      <a:pt x="36" y="39"/>
                      <a:pt x="33" y="41"/>
                    </a:cubicBezTo>
                    <a:cubicBezTo>
                      <a:pt x="29" y="42"/>
                      <a:pt x="25" y="42"/>
                      <a:pt x="21" y="42"/>
                    </a:cubicBezTo>
                    <a:cubicBezTo>
                      <a:pt x="16" y="41"/>
                      <a:pt x="12" y="40"/>
                      <a:pt x="9" y="38"/>
                    </a:cubicBezTo>
                    <a:cubicBezTo>
                      <a:pt x="6" y="35"/>
                      <a:pt x="3" y="32"/>
                      <a:pt x="2" y="28"/>
                    </a:cubicBezTo>
                    <a:cubicBezTo>
                      <a:pt x="1" y="25"/>
                      <a:pt x="0" y="22"/>
                      <a:pt x="1" y="18"/>
                    </a:cubicBezTo>
                    <a:cubicBezTo>
                      <a:pt x="1" y="12"/>
                      <a:pt x="3" y="8"/>
                      <a:pt x="6" y="5"/>
                    </a:cubicBezTo>
                    <a:cubicBezTo>
                      <a:pt x="8" y="2"/>
                      <a:pt x="12" y="1"/>
                      <a:pt x="16" y="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8" y="22"/>
                      <a:pt x="9" y="25"/>
                      <a:pt x="11" y="28"/>
                    </a:cubicBezTo>
                    <a:cubicBezTo>
                      <a:pt x="13" y="31"/>
                      <a:pt x="17" y="32"/>
                      <a:pt x="21" y="33"/>
                    </a:cubicBezTo>
                    <a:cubicBezTo>
                      <a:pt x="27" y="33"/>
                      <a:pt x="31" y="33"/>
                      <a:pt x="34" y="31"/>
                    </a:cubicBezTo>
                    <a:cubicBezTo>
                      <a:pt x="36" y="29"/>
                      <a:pt x="38" y="26"/>
                      <a:pt x="38" y="22"/>
                    </a:cubicBezTo>
                    <a:cubicBezTo>
                      <a:pt x="39" y="20"/>
                      <a:pt x="39" y="18"/>
                      <a:pt x="38" y="16"/>
                    </a:cubicBezTo>
                    <a:cubicBezTo>
                      <a:pt x="37" y="14"/>
                      <a:pt x="37" y="13"/>
                      <a:pt x="36" y="11"/>
                    </a:cubicBezTo>
                    <a:cubicBezTo>
                      <a:pt x="30" y="11"/>
                      <a:pt x="30" y="11"/>
                      <a:pt x="30" y="11"/>
                    </a:cubicBezTo>
                    <a:lnTo>
                      <a:pt x="2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îSḷiḋè"/>
              <p:cNvSpPr/>
              <p:nvPr/>
            </p:nvSpPr>
            <p:spPr bwMode="auto">
              <a:xfrm>
                <a:off x="3173309" y="5313953"/>
                <a:ext cx="80963" cy="76200"/>
              </a:xfrm>
              <a:custGeom>
                <a:avLst/>
                <a:gdLst>
                  <a:gd name="T0" fmla="*/ 51 w 51"/>
                  <a:gd name="T1" fmla="*/ 30 h 48"/>
                  <a:gd name="T2" fmla="*/ 29 w 51"/>
                  <a:gd name="T3" fmla="*/ 29 h 48"/>
                  <a:gd name="T4" fmla="*/ 0 w 51"/>
                  <a:gd name="T5" fmla="*/ 48 h 48"/>
                  <a:gd name="T6" fmla="*/ 0 w 51"/>
                  <a:gd name="T7" fmla="*/ 36 h 48"/>
                  <a:gd name="T8" fmla="*/ 20 w 51"/>
                  <a:gd name="T9" fmla="*/ 24 h 48"/>
                  <a:gd name="T10" fmla="*/ 0 w 51"/>
                  <a:gd name="T11" fmla="*/ 12 h 48"/>
                  <a:gd name="T12" fmla="*/ 0 w 51"/>
                  <a:gd name="T13" fmla="*/ 0 h 48"/>
                  <a:gd name="T14" fmla="*/ 30 w 51"/>
                  <a:gd name="T15" fmla="*/ 20 h 48"/>
                  <a:gd name="T16" fmla="*/ 51 w 51"/>
                  <a:gd name="T17" fmla="*/ 20 h 48"/>
                  <a:gd name="T18" fmla="*/ 51 w 51"/>
                  <a:gd name="T19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8">
                    <a:moveTo>
                      <a:pt x="51" y="30"/>
                    </a:moveTo>
                    <a:lnTo>
                      <a:pt x="29" y="29"/>
                    </a:lnTo>
                    <a:lnTo>
                      <a:pt x="0" y="48"/>
                    </a:lnTo>
                    <a:lnTo>
                      <a:pt x="0" y="36"/>
                    </a:lnTo>
                    <a:lnTo>
                      <a:pt x="20" y="24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0" y="20"/>
                    </a:lnTo>
                    <a:lnTo>
                      <a:pt x="51" y="20"/>
                    </a:lnTo>
                    <a:lnTo>
                      <a:pt x="5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îṣḷíḋé"/>
              <p:cNvSpPr/>
              <p:nvPr/>
            </p:nvSpPr>
            <p:spPr bwMode="auto">
              <a:xfrm>
                <a:off x="3163784" y="5193303"/>
                <a:ext cx="87313" cy="76200"/>
              </a:xfrm>
              <a:custGeom>
                <a:avLst/>
                <a:gdLst>
                  <a:gd name="T0" fmla="*/ 4 w 47"/>
                  <a:gd name="T1" fmla="*/ 41 h 41"/>
                  <a:gd name="T2" fmla="*/ 1 w 47"/>
                  <a:gd name="T3" fmla="*/ 24 h 41"/>
                  <a:gd name="T4" fmla="*/ 0 w 47"/>
                  <a:gd name="T5" fmla="*/ 16 h 41"/>
                  <a:gd name="T6" fmla="*/ 2 w 47"/>
                  <a:gd name="T7" fmla="*/ 11 h 41"/>
                  <a:gd name="T8" fmla="*/ 5 w 47"/>
                  <a:gd name="T9" fmla="*/ 7 h 41"/>
                  <a:gd name="T10" fmla="*/ 10 w 47"/>
                  <a:gd name="T11" fmla="*/ 5 h 41"/>
                  <a:gd name="T12" fmla="*/ 16 w 47"/>
                  <a:gd name="T13" fmla="*/ 6 h 41"/>
                  <a:gd name="T14" fmla="*/ 20 w 47"/>
                  <a:gd name="T15" fmla="*/ 10 h 41"/>
                  <a:gd name="T16" fmla="*/ 23 w 47"/>
                  <a:gd name="T17" fmla="*/ 3 h 41"/>
                  <a:gd name="T18" fmla="*/ 29 w 47"/>
                  <a:gd name="T19" fmla="*/ 0 h 41"/>
                  <a:gd name="T20" fmla="*/ 35 w 47"/>
                  <a:gd name="T21" fmla="*/ 1 h 41"/>
                  <a:gd name="T22" fmla="*/ 40 w 47"/>
                  <a:gd name="T23" fmla="*/ 4 h 41"/>
                  <a:gd name="T24" fmla="*/ 43 w 47"/>
                  <a:gd name="T25" fmla="*/ 10 h 41"/>
                  <a:gd name="T26" fmla="*/ 45 w 47"/>
                  <a:gd name="T27" fmla="*/ 20 h 41"/>
                  <a:gd name="T28" fmla="*/ 47 w 47"/>
                  <a:gd name="T29" fmla="*/ 35 h 41"/>
                  <a:gd name="T30" fmla="*/ 4 w 47"/>
                  <a:gd name="T31" fmla="*/ 41 h 41"/>
                  <a:gd name="T32" fmla="*/ 10 w 47"/>
                  <a:gd name="T33" fmla="*/ 31 h 41"/>
                  <a:gd name="T34" fmla="*/ 20 w 47"/>
                  <a:gd name="T35" fmla="*/ 30 h 41"/>
                  <a:gd name="T36" fmla="*/ 19 w 47"/>
                  <a:gd name="T37" fmla="*/ 24 h 41"/>
                  <a:gd name="T38" fmla="*/ 18 w 47"/>
                  <a:gd name="T39" fmla="*/ 18 h 41"/>
                  <a:gd name="T40" fmla="*/ 16 w 47"/>
                  <a:gd name="T41" fmla="*/ 15 h 41"/>
                  <a:gd name="T42" fmla="*/ 12 w 47"/>
                  <a:gd name="T43" fmla="*/ 14 h 41"/>
                  <a:gd name="T44" fmla="*/ 9 w 47"/>
                  <a:gd name="T45" fmla="*/ 15 h 41"/>
                  <a:gd name="T46" fmla="*/ 8 w 47"/>
                  <a:gd name="T47" fmla="*/ 19 h 41"/>
                  <a:gd name="T48" fmla="*/ 9 w 47"/>
                  <a:gd name="T49" fmla="*/ 26 h 41"/>
                  <a:gd name="T50" fmla="*/ 10 w 47"/>
                  <a:gd name="T51" fmla="*/ 31 h 41"/>
                  <a:gd name="T52" fmla="*/ 27 w 47"/>
                  <a:gd name="T53" fmla="*/ 29 h 41"/>
                  <a:gd name="T54" fmla="*/ 39 w 47"/>
                  <a:gd name="T55" fmla="*/ 27 h 41"/>
                  <a:gd name="T56" fmla="*/ 37 w 47"/>
                  <a:gd name="T57" fmla="*/ 19 h 41"/>
                  <a:gd name="T58" fmla="*/ 36 w 47"/>
                  <a:gd name="T59" fmla="*/ 13 h 41"/>
                  <a:gd name="T60" fmla="*/ 34 w 47"/>
                  <a:gd name="T61" fmla="*/ 10 h 41"/>
                  <a:gd name="T62" fmla="*/ 30 w 47"/>
                  <a:gd name="T63" fmla="*/ 10 h 41"/>
                  <a:gd name="T64" fmla="*/ 27 w 47"/>
                  <a:gd name="T65" fmla="*/ 11 h 41"/>
                  <a:gd name="T66" fmla="*/ 25 w 47"/>
                  <a:gd name="T67" fmla="*/ 14 h 41"/>
                  <a:gd name="T68" fmla="*/ 26 w 47"/>
                  <a:gd name="T69" fmla="*/ 22 h 41"/>
                  <a:gd name="T70" fmla="*/ 27 w 47"/>
                  <a:gd name="T7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" h="41">
                    <a:moveTo>
                      <a:pt x="4" y="41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1" y="14"/>
                      <a:pt x="1" y="13"/>
                      <a:pt x="2" y="11"/>
                    </a:cubicBezTo>
                    <a:cubicBezTo>
                      <a:pt x="2" y="10"/>
                      <a:pt x="3" y="9"/>
                      <a:pt x="5" y="7"/>
                    </a:cubicBezTo>
                    <a:cubicBezTo>
                      <a:pt x="6" y="6"/>
                      <a:pt x="8" y="6"/>
                      <a:pt x="10" y="5"/>
                    </a:cubicBezTo>
                    <a:cubicBezTo>
                      <a:pt x="12" y="5"/>
                      <a:pt x="14" y="5"/>
                      <a:pt x="16" y="6"/>
                    </a:cubicBezTo>
                    <a:cubicBezTo>
                      <a:pt x="17" y="7"/>
                      <a:pt x="19" y="8"/>
                      <a:pt x="20" y="10"/>
                    </a:cubicBezTo>
                    <a:cubicBezTo>
                      <a:pt x="20" y="7"/>
                      <a:pt x="21" y="5"/>
                      <a:pt x="23" y="3"/>
                    </a:cubicBezTo>
                    <a:cubicBezTo>
                      <a:pt x="25" y="2"/>
                      <a:pt x="27" y="1"/>
                      <a:pt x="29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9" y="3"/>
                      <a:pt x="40" y="4"/>
                    </a:cubicBezTo>
                    <a:cubicBezTo>
                      <a:pt x="42" y="5"/>
                      <a:pt x="43" y="7"/>
                      <a:pt x="43" y="10"/>
                    </a:cubicBezTo>
                    <a:cubicBezTo>
                      <a:pt x="44" y="11"/>
                      <a:pt x="44" y="15"/>
                      <a:pt x="45" y="20"/>
                    </a:cubicBezTo>
                    <a:cubicBezTo>
                      <a:pt x="47" y="35"/>
                      <a:pt x="47" y="35"/>
                      <a:pt x="47" y="35"/>
                    </a:cubicBezTo>
                    <a:lnTo>
                      <a:pt x="4" y="41"/>
                    </a:lnTo>
                    <a:close/>
                    <a:moveTo>
                      <a:pt x="10" y="31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1"/>
                      <a:pt x="18" y="19"/>
                      <a:pt x="18" y="18"/>
                    </a:cubicBezTo>
                    <a:cubicBezTo>
                      <a:pt x="17" y="16"/>
                      <a:pt x="17" y="15"/>
                      <a:pt x="16" y="15"/>
                    </a:cubicBezTo>
                    <a:cubicBezTo>
                      <a:pt x="15" y="14"/>
                      <a:pt x="14" y="14"/>
                      <a:pt x="12" y="14"/>
                    </a:cubicBezTo>
                    <a:cubicBezTo>
                      <a:pt x="11" y="14"/>
                      <a:pt x="10" y="14"/>
                      <a:pt x="9" y="15"/>
                    </a:cubicBezTo>
                    <a:cubicBezTo>
                      <a:pt x="8" y="16"/>
                      <a:pt x="8" y="17"/>
                      <a:pt x="8" y="19"/>
                    </a:cubicBezTo>
                    <a:cubicBezTo>
                      <a:pt x="8" y="20"/>
                      <a:pt x="8" y="22"/>
                      <a:pt x="9" y="26"/>
                    </a:cubicBezTo>
                    <a:lnTo>
                      <a:pt x="10" y="31"/>
                    </a:lnTo>
                    <a:close/>
                    <a:moveTo>
                      <a:pt x="27" y="29"/>
                    </a:moveTo>
                    <a:cubicBezTo>
                      <a:pt x="39" y="27"/>
                      <a:pt x="39" y="27"/>
                      <a:pt x="39" y="2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0"/>
                    </a:cubicBezTo>
                    <a:cubicBezTo>
                      <a:pt x="33" y="10"/>
                      <a:pt x="32" y="9"/>
                      <a:pt x="30" y="10"/>
                    </a:cubicBezTo>
                    <a:cubicBezTo>
                      <a:pt x="29" y="10"/>
                      <a:pt x="28" y="10"/>
                      <a:pt x="27" y="11"/>
                    </a:cubicBezTo>
                    <a:cubicBezTo>
                      <a:pt x="26" y="12"/>
                      <a:pt x="26" y="13"/>
                      <a:pt x="25" y="14"/>
                    </a:cubicBezTo>
                    <a:cubicBezTo>
                      <a:pt x="25" y="15"/>
                      <a:pt x="25" y="18"/>
                      <a:pt x="26" y="22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" name="îṩliďè"/>
              <p:cNvSpPr/>
              <p:nvPr/>
            </p:nvSpPr>
            <p:spPr bwMode="auto">
              <a:xfrm>
                <a:off x="3146322" y="5120278"/>
                <a:ext cx="93663" cy="79375"/>
              </a:xfrm>
              <a:custGeom>
                <a:avLst/>
                <a:gdLst>
                  <a:gd name="T0" fmla="*/ 59 w 59"/>
                  <a:gd name="T1" fmla="*/ 37 h 50"/>
                  <a:gd name="T2" fmla="*/ 9 w 59"/>
                  <a:gd name="T3" fmla="*/ 50 h 50"/>
                  <a:gd name="T4" fmla="*/ 0 w 59"/>
                  <a:gd name="T5" fmla="*/ 13 h 50"/>
                  <a:gd name="T6" fmla="*/ 8 w 59"/>
                  <a:gd name="T7" fmla="*/ 10 h 50"/>
                  <a:gd name="T8" fmla="*/ 15 w 59"/>
                  <a:gd name="T9" fmla="*/ 37 h 50"/>
                  <a:gd name="T10" fmla="*/ 25 w 59"/>
                  <a:gd name="T11" fmla="*/ 35 h 50"/>
                  <a:gd name="T12" fmla="*/ 19 w 59"/>
                  <a:gd name="T13" fmla="*/ 9 h 50"/>
                  <a:gd name="T14" fmla="*/ 27 w 59"/>
                  <a:gd name="T15" fmla="*/ 8 h 50"/>
                  <a:gd name="T16" fmla="*/ 34 w 59"/>
                  <a:gd name="T17" fmla="*/ 32 h 50"/>
                  <a:gd name="T18" fmla="*/ 47 w 59"/>
                  <a:gd name="T19" fmla="*/ 29 h 50"/>
                  <a:gd name="T20" fmla="*/ 40 w 59"/>
                  <a:gd name="T21" fmla="*/ 1 h 50"/>
                  <a:gd name="T22" fmla="*/ 49 w 59"/>
                  <a:gd name="T23" fmla="*/ 0 h 50"/>
                  <a:gd name="T24" fmla="*/ 59 w 59"/>
                  <a:gd name="T2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0">
                    <a:moveTo>
                      <a:pt x="59" y="37"/>
                    </a:moveTo>
                    <a:lnTo>
                      <a:pt x="9" y="50"/>
                    </a:lnTo>
                    <a:lnTo>
                      <a:pt x="0" y="13"/>
                    </a:lnTo>
                    <a:lnTo>
                      <a:pt x="8" y="10"/>
                    </a:lnTo>
                    <a:lnTo>
                      <a:pt x="15" y="37"/>
                    </a:lnTo>
                    <a:lnTo>
                      <a:pt x="25" y="35"/>
                    </a:lnTo>
                    <a:lnTo>
                      <a:pt x="19" y="9"/>
                    </a:lnTo>
                    <a:lnTo>
                      <a:pt x="27" y="8"/>
                    </a:lnTo>
                    <a:lnTo>
                      <a:pt x="34" y="32"/>
                    </a:lnTo>
                    <a:lnTo>
                      <a:pt x="47" y="29"/>
                    </a:lnTo>
                    <a:lnTo>
                      <a:pt x="40" y="1"/>
                    </a:lnTo>
                    <a:lnTo>
                      <a:pt x="49" y="0"/>
                    </a:lnTo>
                    <a:lnTo>
                      <a:pt x="5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iṧlíḋè"/>
              <p:cNvSpPr/>
              <p:nvPr/>
            </p:nvSpPr>
            <p:spPr bwMode="auto">
              <a:xfrm>
                <a:off x="3138384" y="5096465"/>
                <a:ext cx="82550" cy="38100"/>
              </a:xfrm>
              <a:custGeom>
                <a:avLst/>
                <a:gdLst>
                  <a:gd name="T0" fmla="*/ 52 w 52"/>
                  <a:gd name="T1" fmla="*/ 9 h 24"/>
                  <a:gd name="T2" fmla="*/ 3 w 52"/>
                  <a:gd name="T3" fmla="*/ 24 h 24"/>
                  <a:gd name="T4" fmla="*/ 0 w 52"/>
                  <a:gd name="T5" fmla="*/ 15 h 24"/>
                  <a:gd name="T6" fmla="*/ 49 w 52"/>
                  <a:gd name="T7" fmla="*/ 0 h 24"/>
                  <a:gd name="T8" fmla="*/ 52 w 52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">
                    <a:moveTo>
                      <a:pt x="52" y="9"/>
                    </a:moveTo>
                    <a:lnTo>
                      <a:pt x="3" y="24"/>
                    </a:lnTo>
                    <a:lnTo>
                      <a:pt x="0" y="15"/>
                    </a:lnTo>
                    <a:lnTo>
                      <a:pt x="49" y="0"/>
                    </a:ln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" name="islïḓè"/>
              <p:cNvSpPr/>
              <p:nvPr/>
            </p:nvSpPr>
            <p:spPr bwMode="auto">
              <a:xfrm>
                <a:off x="3120922" y="5047253"/>
                <a:ext cx="88900" cy="52388"/>
              </a:xfrm>
              <a:custGeom>
                <a:avLst/>
                <a:gdLst>
                  <a:gd name="T0" fmla="*/ 3 w 48"/>
                  <a:gd name="T1" fmla="*/ 20 h 28"/>
                  <a:gd name="T2" fmla="*/ 0 w 48"/>
                  <a:gd name="T3" fmla="*/ 12 h 28"/>
                  <a:gd name="T4" fmla="*/ 26 w 48"/>
                  <a:gd name="T5" fmla="*/ 2 h 28"/>
                  <a:gd name="T6" fmla="*/ 34 w 48"/>
                  <a:gd name="T7" fmla="*/ 0 h 28"/>
                  <a:gd name="T8" fmla="*/ 42 w 48"/>
                  <a:gd name="T9" fmla="*/ 3 h 28"/>
                  <a:gd name="T10" fmla="*/ 47 w 48"/>
                  <a:gd name="T11" fmla="*/ 10 h 28"/>
                  <a:gd name="T12" fmla="*/ 47 w 48"/>
                  <a:gd name="T13" fmla="*/ 21 h 28"/>
                  <a:gd name="T14" fmla="*/ 38 w 48"/>
                  <a:gd name="T15" fmla="*/ 28 h 28"/>
                  <a:gd name="T16" fmla="*/ 34 w 48"/>
                  <a:gd name="T17" fmla="*/ 20 h 28"/>
                  <a:gd name="T18" fmla="*/ 39 w 48"/>
                  <a:gd name="T19" fmla="*/ 17 h 28"/>
                  <a:gd name="T20" fmla="*/ 40 w 48"/>
                  <a:gd name="T21" fmla="*/ 13 h 28"/>
                  <a:gd name="T22" fmla="*/ 37 w 48"/>
                  <a:gd name="T23" fmla="*/ 9 h 28"/>
                  <a:gd name="T24" fmla="*/ 30 w 48"/>
                  <a:gd name="T25" fmla="*/ 10 h 28"/>
                  <a:gd name="T26" fmla="*/ 3 w 48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28">
                    <a:moveTo>
                      <a:pt x="3" y="2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"/>
                      <a:pt x="32" y="0"/>
                      <a:pt x="34" y="0"/>
                    </a:cubicBezTo>
                    <a:cubicBezTo>
                      <a:pt x="37" y="0"/>
                      <a:pt x="39" y="1"/>
                      <a:pt x="42" y="3"/>
                    </a:cubicBezTo>
                    <a:cubicBezTo>
                      <a:pt x="44" y="4"/>
                      <a:pt x="46" y="7"/>
                      <a:pt x="47" y="10"/>
                    </a:cubicBezTo>
                    <a:cubicBezTo>
                      <a:pt x="48" y="14"/>
                      <a:pt x="48" y="18"/>
                      <a:pt x="47" y="21"/>
                    </a:cubicBezTo>
                    <a:cubicBezTo>
                      <a:pt x="45" y="24"/>
                      <a:pt x="42" y="26"/>
                      <a:pt x="38" y="28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19"/>
                      <a:pt x="38" y="18"/>
                      <a:pt x="39" y="17"/>
                    </a:cubicBezTo>
                    <a:cubicBezTo>
                      <a:pt x="40" y="16"/>
                      <a:pt x="40" y="14"/>
                      <a:pt x="40" y="13"/>
                    </a:cubicBezTo>
                    <a:cubicBezTo>
                      <a:pt x="39" y="11"/>
                      <a:pt x="38" y="10"/>
                      <a:pt x="37" y="9"/>
                    </a:cubicBezTo>
                    <a:cubicBezTo>
                      <a:pt x="35" y="9"/>
                      <a:pt x="33" y="9"/>
                      <a:pt x="30" y="10"/>
                    </a:cubicBezTo>
                    <a:lnTo>
                      <a:pt x="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" name="íṥ1iḍe"/>
              <p:cNvSpPr/>
              <p:nvPr/>
            </p:nvSpPr>
            <p:spPr bwMode="auto">
              <a:xfrm>
                <a:off x="3112984" y="5017090"/>
                <a:ext cx="80963" cy="46038"/>
              </a:xfrm>
              <a:custGeom>
                <a:avLst/>
                <a:gdLst>
                  <a:gd name="T0" fmla="*/ 51 w 51"/>
                  <a:gd name="T1" fmla="*/ 9 h 29"/>
                  <a:gd name="T2" fmla="*/ 3 w 51"/>
                  <a:gd name="T3" fmla="*/ 29 h 29"/>
                  <a:gd name="T4" fmla="*/ 0 w 51"/>
                  <a:gd name="T5" fmla="*/ 19 h 29"/>
                  <a:gd name="T6" fmla="*/ 46 w 51"/>
                  <a:gd name="T7" fmla="*/ 0 h 29"/>
                  <a:gd name="T8" fmla="*/ 51 w 51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9">
                    <a:moveTo>
                      <a:pt x="51" y="9"/>
                    </a:moveTo>
                    <a:lnTo>
                      <a:pt x="3" y="29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5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" name="iṥľîḋé"/>
              <p:cNvSpPr/>
              <p:nvPr/>
            </p:nvSpPr>
            <p:spPr bwMode="auto">
              <a:xfrm>
                <a:off x="3081234" y="4948828"/>
                <a:ext cx="101600" cy="93663"/>
              </a:xfrm>
              <a:custGeom>
                <a:avLst/>
                <a:gdLst>
                  <a:gd name="T0" fmla="*/ 64 w 64"/>
                  <a:gd name="T1" fmla="*/ 36 h 59"/>
                  <a:gd name="T2" fmla="*/ 18 w 64"/>
                  <a:gd name="T3" fmla="*/ 59 h 59"/>
                  <a:gd name="T4" fmla="*/ 14 w 64"/>
                  <a:gd name="T5" fmla="*/ 50 h 59"/>
                  <a:gd name="T6" fmla="*/ 35 w 64"/>
                  <a:gd name="T7" fmla="*/ 16 h 59"/>
                  <a:gd name="T8" fmla="*/ 3 w 64"/>
                  <a:gd name="T9" fmla="*/ 31 h 59"/>
                  <a:gd name="T10" fmla="*/ 0 w 64"/>
                  <a:gd name="T11" fmla="*/ 22 h 59"/>
                  <a:gd name="T12" fmla="*/ 45 w 64"/>
                  <a:gd name="T13" fmla="*/ 0 h 59"/>
                  <a:gd name="T14" fmla="*/ 50 w 64"/>
                  <a:gd name="T15" fmla="*/ 8 h 59"/>
                  <a:gd name="T16" fmla="*/ 29 w 64"/>
                  <a:gd name="T17" fmla="*/ 42 h 59"/>
                  <a:gd name="T18" fmla="*/ 59 w 64"/>
                  <a:gd name="T19" fmla="*/ 26 h 59"/>
                  <a:gd name="T20" fmla="*/ 64 w 64"/>
                  <a:gd name="T21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9">
                    <a:moveTo>
                      <a:pt x="64" y="36"/>
                    </a:moveTo>
                    <a:lnTo>
                      <a:pt x="18" y="59"/>
                    </a:lnTo>
                    <a:lnTo>
                      <a:pt x="14" y="50"/>
                    </a:lnTo>
                    <a:lnTo>
                      <a:pt x="35" y="16"/>
                    </a:lnTo>
                    <a:lnTo>
                      <a:pt x="3" y="31"/>
                    </a:lnTo>
                    <a:lnTo>
                      <a:pt x="0" y="22"/>
                    </a:lnTo>
                    <a:lnTo>
                      <a:pt x="45" y="0"/>
                    </a:lnTo>
                    <a:lnTo>
                      <a:pt x="50" y="8"/>
                    </a:lnTo>
                    <a:lnTo>
                      <a:pt x="29" y="42"/>
                    </a:lnTo>
                    <a:lnTo>
                      <a:pt x="59" y="26"/>
                    </a:lnTo>
                    <a:lnTo>
                      <a:pt x="6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" name="îślidè"/>
              <p:cNvSpPr/>
              <p:nvPr/>
            </p:nvSpPr>
            <p:spPr bwMode="auto">
              <a:xfrm>
                <a:off x="3047897" y="4877390"/>
                <a:ext cx="84138" cy="88900"/>
              </a:xfrm>
              <a:custGeom>
                <a:avLst/>
                <a:gdLst>
                  <a:gd name="T0" fmla="*/ 28 w 46"/>
                  <a:gd name="T1" fmla="*/ 21 h 48"/>
                  <a:gd name="T2" fmla="*/ 22 w 46"/>
                  <a:gd name="T3" fmla="*/ 25 h 48"/>
                  <a:gd name="T4" fmla="*/ 11 w 46"/>
                  <a:gd name="T5" fmla="*/ 9 h 48"/>
                  <a:gd name="T6" fmla="*/ 26 w 46"/>
                  <a:gd name="T7" fmla="*/ 0 h 48"/>
                  <a:gd name="T8" fmla="*/ 35 w 46"/>
                  <a:gd name="T9" fmla="*/ 4 h 48"/>
                  <a:gd name="T10" fmla="*/ 42 w 46"/>
                  <a:gd name="T11" fmla="*/ 12 h 48"/>
                  <a:gd name="T12" fmla="*/ 46 w 46"/>
                  <a:gd name="T13" fmla="*/ 24 h 48"/>
                  <a:gd name="T14" fmla="*/ 43 w 46"/>
                  <a:gd name="T15" fmla="*/ 35 h 48"/>
                  <a:gd name="T16" fmla="*/ 35 w 46"/>
                  <a:gd name="T17" fmla="*/ 43 h 48"/>
                  <a:gd name="T18" fmla="*/ 23 w 46"/>
                  <a:gd name="T19" fmla="*/ 47 h 48"/>
                  <a:gd name="T20" fmla="*/ 12 w 46"/>
                  <a:gd name="T21" fmla="*/ 45 h 48"/>
                  <a:gd name="T22" fmla="*/ 4 w 46"/>
                  <a:gd name="T23" fmla="*/ 37 h 48"/>
                  <a:gd name="T24" fmla="*/ 0 w 46"/>
                  <a:gd name="T25" fmla="*/ 24 h 48"/>
                  <a:gd name="T26" fmla="*/ 5 w 46"/>
                  <a:gd name="T27" fmla="*/ 14 h 48"/>
                  <a:gd name="T28" fmla="*/ 11 w 46"/>
                  <a:gd name="T29" fmla="*/ 21 h 48"/>
                  <a:gd name="T30" fmla="*/ 9 w 46"/>
                  <a:gd name="T31" fmla="*/ 27 h 48"/>
                  <a:gd name="T32" fmla="*/ 11 w 46"/>
                  <a:gd name="T33" fmla="*/ 33 h 48"/>
                  <a:gd name="T34" fmla="*/ 19 w 46"/>
                  <a:gd name="T35" fmla="*/ 39 h 48"/>
                  <a:gd name="T36" fmla="*/ 30 w 46"/>
                  <a:gd name="T37" fmla="*/ 36 h 48"/>
                  <a:gd name="T38" fmla="*/ 38 w 46"/>
                  <a:gd name="T39" fmla="*/ 26 h 48"/>
                  <a:gd name="T40" fmla="*/ 36 w 46"/>
                  <a:gd name="T41" fmla="*/ 17 h 48"/>
                  <a:gd name="T42" fmla="*/ 32 w 46"/>
                  <a:gd name="T43" fmla="*/ 13 h 48"/>
                  <a:gd name="T44" fmla="*/ 27 w 46"/>
                  <a:gd name="T45" fmla="*/ 10 h 48"/>
                  <a:gd name="T46" fmla="*/ 23 w 46"/>
                  <a:gd name="T47" fmla="*/ 13 h 48"/>
                  <a:gd name="T48" fmla="*/ 28 w 46"/>
                  <a:gd name="T4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8">
                    <a:moveTo>
                      <a:pt x="28" y="21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1"/>
                      <a:pt x="31" y="2"/>
                      <a:pt x="35" y="4"/>
                    </a:cubicBezTo>
                    <a:cubicBezTo>
                      <a:pt x="38" y="6"/>
                      <a:pt x="40" y="9"/>
                      <a:pt x="42" y="12"/>
                    </a:cubicBezTo>
                    <a:cubicBezTo>
                      <a:pt x="45" y="16"/>
                      <a:pt x="46" y="20"/>
                      <a:pt x="46" y="24"/>
                    </a:cubicBezTo>
                    <a:cubicBezTo>
                      <a:pt x="46" y="28"/>
                      <a:pt x="45" y="31"/>
                      <a:pt x="43" y="35"/>
                    </a:cubicBezTo>
                    <a:cubicBezTo>
                      <a:pt x="41" y="38"/>
                      <a:pt x="38" y="41"/>
                      <a:pt x="35" y="43"/>
                    </a:cubicBezTo>
                    <a:cubicBezTo>
                      <a:pt x="31" y="46"/>
                      <a:pt x="27" y="47"/>
                      <a:pt x="23" y="47"/>
                    </a:cubicBezTo>
                    <a:cubicBezTo>
                      <a:pt x="19" y="48"/>
                      <a:pt x="15" y="47"/>
                      <a:pt x="12" y="45"/>
                    </a:cubicBezTo>
                    <a:cubicBezTo>
                      <a:pt x="9" y="43"/>
                      <a:pt x="6" y="41"/>
                      <a:pt x="4" y="37"/>
                    </a:cubicBezTo>
                    <a:cubicBezTo>
                      <a:pt x="1" y="32"/>
                      <a:pt x="0" y="28"/>
                      <a:pt x="0" y="24"/>
                    </a:cubicBezTo>
                    <a:cubicBezTo>
                      <a:pt x="0" y="21"/>
                      <a:pt x="2" y="17"/>
                      <a:pt x="5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3"/>
                      <a:pt x="9" y="24"/>
                      <a:pt x="9" y="27"/>
                    </a:cubicBezTo>
                    <a:cubicBezTo>
                      <a:pt x="8" y="29"/>
                      <a:pt x="9" y="31"/>
                      <a:pt x="11" y="33"/>
                    </a:cubicBezTo>
                    <a:cubicBezTo>
                      <a:pt x="13" y="36"/>
                      <a:pt x="15" y="38"/>
                      <a:pt x="19" y="39"/>
                    </a:cubicBezTo>
                    <a:cubicBezTo>
                      <a:pt x="22" y="39"/>
                      <a:pt x="26" y="38"/>
                      <a:pt x="30" y="36"/>
                    </a:cubicBezTo>
                    <a:cubicBezTo>
                      <a:pt x="34" y="33"/>
                      <a:pt x="37" y="30"/>
                      <a:pt x="38" y="26"/>
                    </a:cubicBezTo>
                    <a:cubicBezTo>
                      <a:pt x="39" y="23"/>
                      <a:pt x="38" y="20"/>
                      <a:pt x="36" y="17"/>
                    </a:cubicBezTo>
                    <a:cubicBezTo>
                      <a:pt x="35" y="15"/>
                      <a:pt x="34" y="14"/>
                      <a:pt x="32" y="13"/>
                    </a:cubicBezTo>
                    <a:cubicBezTo>
                      <a:pt x="30" y="11"/>
                      <a:pt x="29" y="10"/>
                      <a:pt x="27" y="10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" name="îŝ1ide"/>
              <p:cNvSpPr/>
              <p:nvPr/>
            </p:nvSpPr>
            <p:spPr bwMode="auto">
              <a:xfrm>
                <a:off x="1981097" y="4907553"/>
                <a:ext cx="931863" cy="969963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5" name="í$ḻíde"/>
              <p:cNvSpPr/>
              <p:nvPr/>
            </p:nvSpPr>
            <p:spPr bwMode="auto">
              <a:xfrm>
                <a:off x="2144609" y="5142503"/>
                <a:ext cx="604838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  <p:sp>
        <p:nvSpPr>
          <p:cNvPr id="68" name="文本框 67"/>
          <p:cNvSpPr txBox="1"/>
          <p:nvPr/>
        </p:nvSpPr>
        <p:spPr>
          <a:xfrm>
            <a:off x="3474334" y="3554750"/>
            <a:ext cx="52433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300" dirty="0">
                <a:gradFill flip="none" rotWithShape="1">
                  <a:gsLst>
                    <a:gs pos="22000">
                      <a:srgbClr val="005B94"/>
                    </a:gs>
                    <a:gs pos="100000">
                      <a:srgbClr val="4EB7DA"/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崇尚实践</a:t>
            </a:r>
            <a:endParaRPr lang="zh-CN" altLang="en-US" sz="5400" spc="300" dirty="0">
              <a:gradFill flip="none" rotWithShape="1">
                <a:gsLst>
                  <a:gs pos="22000">
                    <a:srgbClr val="005B94"/>
                  </a:gs>
                  <a:gs pos="100000">
                    <a:srgbClr val="4EB7DA"/>
                  </a:gs>
                </a:gsLst>
                <a:lin ang="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3474334" y="4293414"/>
            <a:ext cx="5243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350" dirty="0">
                <a:solidFill>
                  <a:srgbClr val="006BA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Advocating practice</a:t>
            </a:r>
            <a:endParaRPr lang="en-US" altLang="zh-CN" spc="350" dirty="0">
              <a:solidFill>
                <a:srgbClr val="006BA8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5319762" y="1457555"/>
            <a:ext cx="1552476" cy="320434"/>
            <a:chOff x="5180266" y="4756740"/>
            <a:chExt cx="5753100" cy="1187451"/>
          </a:xfrm>
          <a:solidFill>
            <a:schemeClr val="bg1"/>
          </a:solidFill>
        </p:grpSpPr>
        <p:sp>
          <p:nvSpPr>
            <p:cNvPr id="71" name="ïṩļîḑê"/>
            <p:cNvSpPr/>
            <p:nvPr/>
          </p:nvSpPr>
          <p:spPr bwMode="auto">
            <a:xfrm>
              <a:off x="10319003" y="4805953"/>
              <a:ext cx="600075" cy="771525"/>
            </a:xfrm>
            <a:custGeom>
              <a:avLst/>
              <a:gdLst>
                <a:gd name="T0" fmla="*/ 210 w 325"/>
                <a:gd name="T1" fmla="*/ 140 h 418"/>
                <a:gd name="T2" fmla="*/ 237 w 325"/>
                <a:gd name="T3" fmla="*/ 155 h 418"/>
                <a:gd name="T4" fmla="*/ 161 w 325"/>
                <a:gd name="T5" fmla="*/ 179 h 418"/>
                <a:gd name="T6" fmla="*/ 187 w 325"/>
                <a:gd name="T7" fmla="*/ 68 h 418"/>
                <a:gd name="T8" fmla="*/ 230 w 325"/>
                <a:gd name="T9" fmla="*/ 40 h 418"/>
                <a:gd name="T10" fmla="*/ 199 w 325"/>
                <a:gd name="T11" fmla="*/ 85 h 418"/>
                <a:gd name="T12" fmla="*/ 99 w 325"/>
                <a:gd name="T13" fmla="*/ 132 h 418"/>
                <a:gd name="T14" fmla="*/ 132 w 325"/>
                <a:gd name="T15" fmla="*/ 83 h 418"/>
                <a:gd name="T16" fmla="*/ 174 w 325"/>
                <a:gd name="T17" fmla="*/ 116 h 418"/>
                <a:gd name="T18" fmla="*/ 59 w 325"/>
                <a:gd name="T19" fmla="*/ 198 h 418"/>
                <a:gd name="T20" fmla="*/ 16 w 325"/>
                <a:gd name="T21" fmla="*/ 224 h 418"/>
                <a:gd name="T22" fmla="*/ 17 w 325"/>
                <a:gd name="T23" fmla="*/ 314 h 418"/>
                <a:gd name="T24" fmla="*/ 55 w 325"/>
                <a:gd name="T25" fmla="*/ 244 h 418"/>
                <a:gd name="T26" fmla="*/ 131 w 325"/>
                <a:gd name="T27" fmla="*/ 194 h 418"/>
                <a:gd name="T28" fmla="*/ 111 w 325"/>
                <a:gd name="T29" fmla="*/ 251 h 418"/>
                <a:gd name="T30" fmla="*/ 148 w 325"/>
                <a:gd name="T31" fmla="*/ 246 h 418"/>
                <a:gd name="T32" fmla="*/ 184 w 325"/>
                <a:gd name="T33" fmla="*/ 243 h 418"/>
                <a:gd name="T34" fmla="*/ 131 w 325"/>
                <a:gd name="T35" fmla="*/ 281 h 418"/>
                <a:gd name="T36" fmla="*/ 76 w 325"/>
                <a:gd name="T37" fmla="*/ 299 h 418"/>
                <a:gd name="T38" fmla="*/ 134 w 325"/>
                <a:gd name="T39" fmla="*/ 334 h 418"/>
                <a:gd name="T40" fmla="*/ 203 w 325"/>
                <a:gd name="T41" fmla="*/ 298 h 418"/>
                <a:gd name="T42" fmla="*/ 206 w 325"/>
                <a:gd name="T43" fmla="*/ 350 h 418"/>
                <a:gd name="T44" fmla="*/ 165 w 325"/>
                <a:gd name="T45" fmla="*/ 378 h 418"/>
                <a:gd name="T46" fmla="*/ 144 w 325"/>
                <a:gd name="T47" fmla="*/ 410 h 418"/>
                <a:gd name="T48" fmla="*/ 228 w 325"/>
                <a:gd name="T49" fmla="*/ 408 h 418"/>
                <a:gd name="T50" fmla="*/ 239 w 325"/>
                <a:gd name="T51" fmla="*/ 307 h 418"/>
                <a:gd name="T52" fmla="*/ 273 w 325"/>
                <a:gd name="T53" fmla="*/ 283 h 418"/>
                <a:gd name="T54" fmla="*/ 271 w 325"/>
                <a:gd name="T55" fmla="*/ 239 h 418"/>
                <a:gd name="T56" fmla="*/ 233 w 325"/>
                <a:gd name="T57" fmla="*/ 226 h 418"/>
                <a:gd name="T58" fmla="*/ 261 w 325"/>
                <a:gd name="T59" fmla="*/ 181 h 418"/>
                <a:gd name="T60" fmla="*/ 316 w 325"/>
                <a:gd name="T61" fmla="*/ 167 h 418"/>
                <a:gd name="T62" fmla="*/ 297 w 325"/>
                <a:gd name="T63" fmla="*/ 119 h 418"/>
                <a:gd name="T64" fmla="*/ 251 w 325"/>
                <a:gd name="T65" fmla="*/ 93 h 418"/>
                <a:gd name="T66" fmla="*/ 276 w 325"/>
                <a:gd name="T67" fmla="*/ 34 h 418"/>
                <a:gd name="T68" fmla="*/ 217 w 325"/>
                <a:gd name="T69" fmla="*/ 11 h 418"/>
                <a:gd name="T70" fmla="*/ 164 w 325"/>
                <a:gd name="T71" fmla="*/ 29 h 418"/>
                <a:gd name="T72" fmla="*/ 136 w 325"/>
                <a:gd name="T73" fmla="*/ 43 h 418"/>
                <a:gd name="T74" fmla="*/ 113 w 325"/>
                <a:gd name="T75" fmla="*/ 21 h 418"/>
                <a:gd name="T76" fmla="*/ 78 w 325"/>
                <a:gd name="T77" fmla="*/ 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5" h="418">
                  <a:moveTo>
                    <a:pt x="161" y="179"/>
                  </a:moveTo>
                  <a:cubicBezTo>
                    <a:pt x="160" y="178"/>
                    <a:pt x="188" y="143"/>
                    <a:pt x="210" y="140"/>
                  </a:cubicBezTo>
                  <a:cubicBezTo>
                    <a:pt x="232" y="137"/>
                    <a:pt x="226" y="133"/>
                    <a:pt x="238" y="138"/>
                  </a:cubicBezTo>
                  <a:cubicBezTo>
                    <a:pt x="250" y="144"/>
                    <a:pt x="252" y="148"/>
                    <a:pt x="237" y="155"/>
                  </a:cubicBezTo>
                  <a:cubicBezTo>
                    <a:pt x="222" y="162"/>
                    <a:pt x="215" y="168"/>
                    <a:pt x="196" y="171"/>
                  </a:cubicBezTo>
                  <a:cubicBezTo>
                    <a:pt x="177" y="175"/>
                    <a:pt x="163" y="181"/>
                    <a:pt x="161" y="179"/>
                  </a:cubicBezTo>
                  <a:close/>
                  <a:moveTo>
                    <a:pt x="199" y="85"/>
                  </a:moveTo>
                  <a:cubicBezTo>
                    <a:pt x="197" y="87"/>
                    <a:pt x="186" y="79"/>
                    <a:pt x="187" y="68"/>
                  </a:cubicBezTo>
                  <a:cubicBezTo>
                    <a:pt x="188" y="57"/>
                    <a:pt x="197" y="38"/>
                    <a:pt x="211" y="34"/>
                  </a:cubicBezTo>
                  <a:cubicBezTo>
                    <a:pt x="225" y="30"/>
                    <a:pt x="230" y="30"/>
                    <a:pt x="230" y="40"/>
                  </a:cubicBezTo>
                  <a:cubicBezTo>
                    <a:pt x="229" y="51"/>
                    <a:pt x="229" y="62"/>
                    <a:pt x="219" y="71"/>
                  </a:cubicBezTo>
                  <a:cubicBezTo>
                    <a:pt x="210" y="80"/>
                    <a:pt x="201" y="84"/>
                    <a:pt x="199" y="85"/>
                  </a:cubicBezTo>
                  <a:close/>
                  <a:moveTo>
                    <a:pt x="79" y="112"/>
                  </a:moveTo>
                  <a:cubicBezTo>
                    <a:pt x="79" y="113"/>
                    <a:pt x="87" y="125"/>
                    <a:pt x="99" y="132"/>
                  </a:cubicBezTo>
                  <a:cubicBezTo>
                    <a:pt x="112" y="138"/>
                    <a:pt x="119" y="135"/>
                    <a:pt x="129" y="127"/>
                  </a:cubicBezTo>
                  <a:cubicBezTo>
                    <a:pt x="139" y="118"/>
                    <a:pt x="130" y="95"/>
                    <a:pt x="132" y="83"/>
                  </a:cubicBezTo>
                  <a:cubicBezTo>
                    <a:pt x="135" y="70"/>
                    <a:pt x="136" y="73"/>
                    <a:pt x="146" y="75"/>
                  </a:cubicBezTo>
                  <a:cubicBezTo>
                    <a:pt x="156" y="76"/>
                    <a:pt x="173" y="108"/>
                    <a:pt x="174" y="116"/>
                  </a:cubicBezTo>
                  <a:cubicBezTo>
                    <a:pt x="174" y="123"/>
                    <a:pt x="170" y="123"/>
                    <a:pt x="128" y="142"/>
                  </a:cubicBezTo>
                  <a:cubicBezTo>
                    <a:pt x="86" y="161"/>
                    <a:pt x="67" y="195"/>
                    <a:pt x="59" y="198"/>
                  </a:cubicBezTo>
                  <a:cubicBezTo>
                    <a:pt x="52" y="202"/>
                    <a:pt x="55" y="191"/>
                    <a:pt x="40" y="188"/>
                  </a:cubicBezTo>
                  <a:cubicBezTo>
                    <a:pt x="26" y="186"/>
                    <a:pt x="23" y="211"/>
                    <a:pt x="16" y="224"/>
                  </a:cubicBezTo>
                  <a:cubicBezTo>
                    <a:pt x="8" y="238"/>
                    <a:pt x="5" y="266"/>
                    <a:pt x="5" y="277"/>
                  </a:cubicBezTo>
                  <a:cubicBezTo>
                    <a:pt x="5" y="288"/>
                    <a:pt x="0" y="301"/>
                    <a:pt x="17" y="314"/>
                  </a:cubicBezTo>
                  <a:cubicBezTo>
                    <a:pt x="33" y="326"/>
                    <a:pt x="49" y="311"/>
                    <a:pt x="53" y="304"/>
                  </a:cubicBezTo>
                  <a:cubicBezTo>
                    <a:pt x="57" y="298"/>
                    <a:pt x="53" y="269"/>
                    <a:pt x="55" y="244"/>
                  </a:cubicBezTo>
                  <a:cubicBezTo>
                    <a:pt x="57" y="220"/>
                    <a:pt x="89" y="204"/>
                    <a:pt x="100" y="197"/>
                  </a:cubicBezTo>
                  <a:cubicBezTo>
                    <a:pt x="115" y="189"/>
                    <a:pt x="129" y="190"/>
                    <a:pt x="131" y="194"/>
                  </a:cubicBezTo>
                  <a:cubicBezTo>
                    <a:pt x="134" y="197"/>
                    <a:pt x="119" y="214"/>
                    <a:pt x="112" y="219"/>
                  </a:cubicBezTo>
                  <a:cubicBezTo>
                    <a:pt x="105" y="224"/>
                    <a:pt x="110" y="244"/>
                    <a:pt x="111" y="251"/>
                  </a:cubicBezTo>
                  <a:cubicBezTo>
                    <a:pt x="113" y="257"/>
                    <a:pt x="111" y="260"/>
                    <a:pt x="125" y="265"/>
                  </a:cubicBezTo>
                  <a:cubicBezTo>
                    <a:pt x="142" y="271"/>
                    <a:pt x="139" y="257"/>
                    <a:pt x="148" y="246"/>
                  </a:cubicBezTo>
                  <a:cubicBezTo>
                    <a:pt x="157" y="236"/>
                    <a:pt x="163" y="224"/>
                    <a:pt x="170" y="224"/>
                  </a:cubicBezTo>
                  <a:cubicBezTo>
                    <a:pt x="177" y="224"/>
                    <a:pt x="180" y="238"/>
                    <a:pt x="184" y="243"/>
                  </a:cubicBezTo>
                  <a:cubicBezTo>
                    <a:pt x="187" y="248"/>
                    <a:pt x="189" y="257"/>
                    <a:pt x="177" y="263"/>
                  </a:cubicBezTo>
                  <a:cubicBezTo>
                    <a:pt x="165" y="269"/>
                    <a:pt x="131" y="281"/>
                    <a:pt x="131" y="281"/>
                  </a:cubicBezTo>
                  <a:cubicBezTo>
                    <a:pt x="131" y="281"/>
                    <a:pt x="112" y="284"/>
                    <a:pt x="101" y="287"/>
                  </a:cubicBezTo>
                  <a:cubicBezTo>
                    <a:pt x="90" y="289"/>
                    <a:pt x="78" y="285"/>
                    <a:pt x="76" y="299"/>
                  </a:cubicBezTo>
                  <a:cubicBezTo>
                    <a:pt x="73" y="312"/>
                    <a:pt x="78" y="305"/>
                    <a:pt x="86" y="319"/>
                  </a:cubicBezTo>
                  <a:cubicBezTo>
                    <a:pt x="94" y="333"/>
                    <a:pt x="119" y="337"/>
                    <a:pt x="134" y="334"/>
                  </a:cubicBezTo>
                  <a:cubicBezTo>
                    <a:pt x="149" y="332"/>
                    <a:pt x="157" y="324"/>
                    <a:pt x="168" y="316"/>
                  </a:cubicBezTo>
                  <a:cubicBezTo>
                    <a:pt x="178" y="308"/>
                    <a:pt x="194" y="298"/>
                    <a:pt x="203" y="298"/>
                  </a:cubicBezTo>
                  <a:cubicBezTo>
                    <a:pt x="211" y="299"/>
                    <a:pt x="211" y="311"/>
                    <a:pt x="211" y="325"/>
                  </a:cubicBezTo>
                  <a:cubicBezTo>
                    <a:pt x="211" y="339"/>
                    <a:pt x="210" y="337"/>
                    <a:pt x="206" y="350"/>
                  </a:cubicBezTo>
                  <a:cubicBezTo>
                    <a:pt x="202" y="364"/>
                    <a:pt x="199" y="368"/>
                    <a:pt x="194" y="372"/>
                  </a:cubicBezTo>
                  <a:cubicBezTo>
                    <a:pt x="189" y="377"/>
                    <a:pt x="184" y="376"/>
                    <a:pt x="165" y="378"/>
                  </a:cubicBezTo>
                  <a:cubicBezTo>
                    <a:pt x="145" y="380"/>
                    <a:pt x="131" y="393"/>
                    <a:pt x="129" y="400"/>
                  </a:cubicBezTo>
                  <a:cubicBezTo>
                    <a:pt x="128" y="407"/>
                    <a:pt x="135" y="405"/>
                    <a:pt x="144" y="410"/>
                  </a:cubicBezTo>
                  <a:cubicBezTo>
                    <a:pt x="152" y="414"/>
                    <a:pt x="163" y="416"/>
                    <a:pt x="185" y="417"/>
                  </a:cubicBezTo>
                  <a:cubicBezTo>
                    <a:pt x="208" y="418"/>
                    <a:pt x="219" y="417"/>
                    <a:pt x="228" y="408"/>
                  </a:cubicBezTo>
                  <a:cubicBezTo>
                    <a:pt x="238" y="400"/>
                    <a:pt x="240" y="373"/>
                    <a:pt x="241" y="354"/>
                  </a:cubicBezTo>
                  <a:cubicBezTo>
                    <a:pt x="243" y="335"/>
                    <a:pt x="239" y="315"/>
                    <a:pt x="239" y="307"/>
                  </a:cubicBezTo>
                  <a:cubicBezTo>
                    <a:pt x="239" y="299"/>
                    <a:pt x="239" y="297"/>
                    <a:pt x="244" y="288"/>
                  </a:cubicBezTo>
                  <a:cubicBezTo>
                    <a:pt x="249" y="280"/>
                    <a:pt x="257" y="284"/>
                    <a:pt x="273" y="283"/>
                  </a:cubicBezTo>
                  <a:cubicBezTo>
                    <a:pt x="288" y="281"/>
                    <a:pt x="286" y="270"/>
                    <a:pt x="287" y="261"/>
                  </a:cubicBezTo>
                  <a:cubicBezTo>
                    <a:pt x="288" y="251"/>
                    <a:pt x="281" y="247"/>
                    <a:pt x="271" y="239"/>
                  </a:cubicBezTo>
                  <a:cubicBezTo>
                    <a:pt x="260" y="231"/>
                    <a:pt x="250" y="236"/>
                    <a:pt x="240" y="236"/>
                  </a:cubicBezTo>
                  <a:cubicBezTo>
                    <a:pt x="230" y="236"/>
                    <a:pt x="233" y="234"/>
                    <a:pt x="233" y="226"/>
                  </a:cubicBezTo>
                  <a:cubicBezTo>
                    <a:pt x="233" y="219"/>
                    <a:pt x="238" y="215"/>
                    <a:pt x="239" y="207"/>
                  </a:cubicBezTo>
                  <a:cubicBezTo>
                    <a:pt x="241" y="200"/>
                    <a:pt x="251" y="192"/>
                    <a:pt x="261" y="181"/>
                  </a:cubicBezTo>
                  <a:cubicBezTo>
                    <a:pt x="270" y="170"/>
                    <a:pt x="276" y="175"/>
                    <a:pt x="289" y="176"/>
                  </a:cubicBezTo>
                  <a:cubicBezTo>
                    <a:pt x="302" y="176"/>
                    <a:pt x="307" y="176"/>
                    <a:pt x="316" y="167"/>
                  </a:cubicBezTo>
                  <a:cubicBezTo>
                    <a:pt x="325" y="157"/>
                    <a:pt x="318" y="138"/>
                    <a:pt x="316" y="132"/>
                  </a:cubicBezTo>
                  <a:cubicBezTo>
                    <a:pt x="315" y="125"/>
                    <a:pt x="309" y="129"/>
                    <a:pt x="297" y="119"/>
                  </a:cubicBezTo>
                  <a:cubicBezTo>
                    <a:pt x="285" y="108"/>
                    <a:pt x="274" y="111"/>
                    <a:pt x="261" y="111"/>
                  </a:cubicBezTo>
                  <a:cubicBezTo>
                    <a:pt x="248" y="111"/>
                    <a:pt x="244" y="100"/>
                    <a:pt x="251" y="93"/>
                  </a:cubicBezTo>
                  <a:cubicBezTo>
                    <a:pt x="259" y="87"/>
                    <a:pt x="265" y="77"/>
                    <a:pt x="272" y="66"/>
                  </a:cubicBezTo>
                  <a:cubicBezTo>
                    <a:pt x="278" y="55"/>
                    <a:pt x="276" y="45"/>
                    <a:pt x="276" y="34"/>
                  </a:cubicBezTo>
                  <a:cubicBezTo>
                    <a:pt x="275" y="24"/>
                    <a:pt x="264" y="20"/>
                    <a:pt x="252" y="10"/>
                  </a:cubicBezTo>
                  <a:cubicBezTo>
                    <a:pt x="240" y="0"/>
                    <a:pt x="225" y="8"/>
                    <a:pt x="217" y="11"/>
                  </a:cubicBezTo>
                  <a:cubicBezTo>
                    <a:pt x="208" y="14"/>
                    <a:pt x="196" y="20"/>
                    <a:pt x="187" y="25"/>
                  </a:cubicBezTo>
                  <a:cubicBezTo>
                    <a:pt x="178" y="30"/>
                    <a:pt x="172" y="30"/>
                    <a:pt x="164" y="29"/>
                  </a:cubicBezTo>
                  <a:cubicBezTo>
                    <a:pt x="157" y="29"/>
                    <a:pt x="150" y="29"/>
                    <a:pt x="147" y="29"/>
                  </a:cubicBezTo>
                  <a:cubicBezTo>
                    <a:pt x="144" y="29"/>
                    <a:pt x="141" y="35"/>
                    <a:pt x="136" y="43"/>
                  </a:cubicBezTo>
                  <a:cubicBezTo>
                    <a:pt x="131" y="51"/>
                    <a:pt x="126" y="47"/>
                    <a:pt x="124" y="43"/>
                  </a:cubicBezTo>
                  <a:cubicBezTo>
                    <a:pt x="121" y="38"/>
                    <a:pt x="116" y="28"/>
                    <a:pt x="113" y="21"/>
                  </a:cubicBezTo>
                  <a:cubicBezTo>
                    <a:pt x="110" y="15"/>
                    <a:pt x="97" y="18"/>
                    <a:pt x="91" y="21"/>
                  </a:cubicBezTo>
                  <a:cubicBezTo>
                    <a:pt x="84" y="25"/>
                    <a:pt x="80" y="41"/>
                    <a:pt x="78" y="52"/>
                  </a:cubicBezTo>
                  <a:cubicBezTo>
                    <a:pt x="75" y="63"/>
                    <a:pt x="78" y="111"/>
                    <a:pt x="79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2" name="îşḷïḍe"/>
            <p:cNvSpPr/>
            <p:nvPr/>
          </p:nvSpPr>
          <p:spPr bwMode="auto">
            <a:xfrm>
              <a:off x="9461753" y="4939303"/>
              <a:ext cx="388938" cy="534988"/>
            </a:xfrm>
            <a:custGeom>
              <a:avLst/>
              <a:gdLst>
                <a:gd name="T0" fmla="*/ 4 w 211"/>
                <a:gd name="T1" fmla="*/ 137 h 290"/>
                <a:gd name="T2" fmla="*/ 41 w 211"/>
                <a:gd name="T3" fmla="*/ 117 h 290"/>
                <a:gd name="T4" fmla="*/ 75 w 211"/>
                <a:gd name="T5" fmla="*/ 83 h 290"/>
                <a:gd name="T6" fmla="*/ 82 w 211"/>
                <a:gd name="T7" fmla="*/ 29 h 290"/>
                <a:gd name="T8" fmla="*/ 94 w 211"/>
                <a:gd name="T9" fmla="*/ 6 h 290"/>
                <a:gd name="T10" fmla="*/ 126 w 211"/>
                <a:gd name="T11" fmla="*/ 27 h 290"/>
                <a:gd name="T12" fmla="*/ 145 w 211"/>
                <a:gd name="T13" fmla="*/ 65 h 290"/>
                <a:gd name="T14" fmla="*/ 170 w 211"/>
                <a:gd name="T15" fmla="*/ 93 h 290"/>
                <a:gd name="T16" fmla="*/ 164 w 211"/>
                <a:gd name="T17" fmla="*/ 119 h 290"/>
                <a:gd name="T18" fmla="*/ 127 w 211"/>
                <a:gd name="T19" fmla="*/ 151 h 290"/>
                <a:gd name="T20" fmla="*/ 123 w 211"/>
                <a:gd name="T21" fmla="*/ 165 h 290"/>
                <a:gd name="T22" fmla="*/ 181 w 211"/>
                <a:gd name="T23" fmla="*/ 187 h 290"/>
                <a:gd name="T24" fmla="*/ 210 w 211"/>
                <a:gd name="T25" fmla="*/ 231 h 290"/>
                <a:gd name="T26" fmla="*/ 202 w 211"/>
                <a:gd name="T27" fmla="*/ 281 h 290"/>
                <a:gd name="T28" fmla="*/ 185 w 211"/>
                <a:gd name="T29" fmla="*/ 289 h 290"/>
                <a:gd name="T30" fmla="*/ 162 w 211"/>
                <a:gd name="T31" fmla="*/ 267 h 290"/>
                <a:gd name="T32" fmla="*/ 158 w 211"/>
                <a:gd name="T33" fmla="*/ 217 h 290"/>
                <a:gd name="T34" fmla="*/ 134 w 211"/>
                <a:gd name="T35" fmla="*/ 188 h 290"/>
                <a:gd name="T36" fmla="*/ 117 w 211"/>
                <a:gd name="T37" fmla="*/ 183 h 290"/>
                <a:gd name="T38" fmla="*/ 105 w 211"/>
                <a:gd name="T39" fmla="*/ 191 h 290"/>
                <a:gd name="T40" fmla="*/ 95 w 211"/>
                <a:gd name="T41" fmla="*/ 225 h 290"/>
                <a:gd name="T42" fmla="*/ 92 w 211"/>
                <a:gd name="T43" fmla="*/ 251 h 290"/>
                <a:gd name="T44" fmla="*/ 58 w 211"/>
                <a:gd name="T45" fmla="*/ 261 h 290"/>
                <a:gd name="T46" fmla="*/ 37 w 211"/>
                <a:gd name="T47" fmla="*/ 235 h 290"/>
                <a:gd name="T48" fmla="*/ 39 w 211"/>
                <a:gd name="T49" fmla="*/ 205 h 290"/>
                <a:gd name="T50" fmla="*/ 45 w 211"/>
                <a:gd name="T51" fmla="*/ 177 h 290"/>
                <a:gd name="T52" fmla="*/ 18 w 211"/>
                <a:gd name="T53" fmla="*/ 155 h 290"/>
                <a:gd name="T54" fmla="*/ 0 w 211"/>
                <a:gd name="T55" fmla="*/ 147 h 290"/>
                <a:gd name="T56" fmla="*/ 4 w 211"/>
                <a:gd name="T57" fmla="*/ 13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290">
                  <a:moveTo>
                    <a:pt x="4" y="137"/>
                  </a:moveTo>
                  <a:cubicBezTo>
                    <a:pt x="4" y="137"/>
                    <a:pt x="32" y="120"/>
                    <a:pt x="41" y="117"/>
                  </a:cubicBezTo>
                  <a:cubicBezTo>
                    <a:pt x="50" y="115"/>
                    <a:pt x="69" y="103"/>
                    <a:pt x="75" y="83"/>
                  </a:cubicBezTo>
                  <a:cubicBezTo>
                    <a:pt x="81" y="63"/>
                    <a:pt x="82" y="39"/>
                    <a:pt x="82" y="29"/>
                  </a:cubicBezTo>
                  <a:cubicBezTo>
                    <a:pt x="82" y="19"/>
                    <a:pt x="76" y="0"/>
                    <a:pt x="94" y="6"/>
                  </a:cubicBezTo>
                  <a:cubicBezTo>
                    <a:pt x="112" y="12"/>
                    <a:pt x="124" y="15"/>
                    <a:pt x="126" y="27"/>
                  </a:cubicBezTo>
                  <a:cubicBezTo>
                    <a:pt x="129" y="39"/>
                    <a:pt x="131" y="55"/>
                    <a:pt x="145" y="65"/>
                  </a:cubicBezTo>
                  <a:cubicBezTo>
                    <a:pt x="159" y="75"/>
                    <a:pt x="168" y="83"/>
                    <a:pt x="170" y="93"/>
                  </a:cubicBezTo>
                  <a:cubicBezTo>
                    <a:pt x="172" y="103"/>
                    <a:pt x="172" y="114"/>
                    <a:pt x="164" y="119"/>
                  </a:cubicBezTo>
                  <a:cubicBezTo>
                    <a:pt x="157" y="123"/>
                    <a:pt x="132" y="147"/>
                    <a:pt x="127" y="151"/>
                  </a:cubicBezTo>
                  <a:cubicBezTo>
                    <a:pt x="121" y="154"/>
                    <a:pt x="119" y="165"/>
                    <a:pt x="123" y="165"/>
                  </a:cubicBezTo>
                  <a:cubicBezTo>
                    <a:pt x="127" y="165"/>
                    <a:pt x="163" y="172"/>
                    <a:pt x="181" y="187"/>
                  </a:cubicBezTo>
                  <a:cubicBezTo>
                    <a:pt x="198" y="202"/>
                    <a:pt x="209" y="216"/>
                    <a:pt x="210" y="231"/>
                  </a:cubicBezTo>
                  <a:cubicBezTo>
                    <a:pt x="211" y="247"/>
                    <a:pt x="210" y="273"/>
                    <a:pt x="202" y="281"/>
                  </a:cubicBezTo>
                  <a:cubicBezTo>
                    <a:pt x="194" y="288"/>
                    <a:pt x="192" y="290"/>
                    <a:pt x="185" y="289"/>
                  </a:cubicBezTo>
                  <a:cubicBezTo>
                    <a:pt x="178" y="288"/>
                    <a:pt x="164" y="279"/>
                    <a:pt x="162" y="267"/>
                  </a:cubicBezTo>
                  <a:cubicBezTo>
                    <a:pt x="160" y="255"/>
                    <a:pt x="164" y="239"/>
                    <a:pt x="158" y="217"/>
                  </a:cubicBezTo>
                  <a:cubicBezTo>
                    <a:pt x="153" y="196"/>
                    <a:pt x="139" y="191"/>
                    <a:pt x="134" y="188"/>
                  </a:cubicBezTo>
                  <a:cubicBezTo>
                    <a:pt x="129" y="186"/>
                    <a:pt x="117" y="183"/>
                    <a:pt x="117" y="183"/>
                  </a:cubicBezTo>
                  <a:cubicBezTo>
                    <a:pt x="117" y="183"/>
                    <a:pt x="108" y="182"/>
                    <a:pt x="105" y="191"/>
                  </a:cubicBezTo>
                  <a:cubicBezTo>
                    <a:pt x="102" y="199"/>
                    <a:pt x="96" y="215"/>
                    <a:pt x="95" y="225"/>
                  </a:cubicBezTo>
                  <a:cubicBezTo>
                    <a:pt x="94" y="235"/>
                    <a:pt x="96" y="247"/>
                    <a:pt x="92" y="251"/>
                  </a:cubicBezTo>
                  <a:cubicBezTo>
                    <a:pt x="87" y="256"/>
                    <a:pt x="77" y="267"/>
                    <a:pt x="58" y="261"/>
                  </a:cubicBezTo>
                  <a:cubicBezTo>
                    <a:pt x="39" y="255"/>
                    <a:pt x="41" y="238"/>
                    <a:pt x="37" y="235"/>
                  </a:cubicBezTo>
                  <a:cubicBezTo>
                    <a:pt x="33" y="231"/>
                    <a:pt x="39" y="211"/>
                    <a:pt x="39" y="205"/>
                  </a:cubicBezTo>
                  <a:cubicBezTo>
                    <a:pt x="39" y="200"/>
                    <a:pt x="47" y="182"/>
                    <a:pt x="45" y="177"/>
                  </a:cubicBezTo>
                  <a:cubicBezTo>
                    <a:pt x="44" y="173"/>
                    <a:pt x="25" y="153"/>
                    <a:pt x="18" y="155"/>
                  </a:cubicBezTo>
                  <a:cubicBezTo>
                    <a:pt x="11" y="157"/>
                    <a:pt x="1" y="155"/>
                    <a:pt x="0" y="147"/>
                  </a:cubicBezTo>
                  <a:cubicBezTo>
                    <a:pt x="0" y="140"/>
                    <a:pt x="4" y="137"/>
                    <a:pt x="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3" name="îṧļíďe"/>
            <p:cNvSpPr/>
            <p:nvPr/>
          </p:nvSpPr>
          <p:spPr bwMode="auto">
            <a:xfrm>
              <a:off x="8326691" y="4823415"/>
              <a:ext cx="746125" cy="695325"/>
            </a:xfrm>
            <a:custGeom>
              <a:avLst/>
              <a:gdLst>
                <a:gd name="T0" fmla="*/ 159 w 405"/>
                <a:gd name="T1" fmla="*/ 229 h 377"/>
                <a:gd name="T2" fmla="*/ 218 w 405"/>
                <a:gd name="T3" fmla="*/ 183 h 377"/>
                <a:gd name="T4" fmla="*/ 234 w 405"/>
                <a:gd name="T5" fmla="*/ 247 h 377"/>
                <a:gd name="T6" fmla="*/ 260 w 405"/>
                <a:gd name="T7" fmla="*/ 269 h 377"/>
                <a:gd name="T8" fmla="*/ 209 w 405"/>
                <a:gd name="T9" fmla="*/ 247 h 377"/>
                <a:gd name="T10" fmla="*/ 108 w 405"/>
                <a:gd name="T11" fmla="*/ 215 h 377"/>
                <a:gd name="T12" fmla="*/ 73 w 405"/>
                <a:gd name="T13" fmla="*/ 283 h 377"/>
                <a:gd name="T14" fmla="*/ 43 w 405"/>
                <a:gd name="T15" fmla="*/ 350 h 377"/>
                <a:gd name="T16" fmla="*/ 91 w 405"/>
                <a:gd name="T17" fmla="*/ 347 h 377"/>
                <a:gd name="T18" fmla="*/ 118 w 405"/>
                <a:gd name="T19" fmla="*/ 372 h 377"/>
                <a:gd name="T20" fmla="*/ 136 w 405"/>
                <a:gd name="T21" fmla="*/ 328 h 377"/>
                <a:gd name="T22" fmla="*/ 147 w 405"/>
                <a:gd name="T23" fmla="*/ 265 h 377"/>
                <a:gd name="T24" fmla="*/ 242 w 405"/>
                <a:gd name="T25" fmla="*/ 306 h 377"/>
                <a:gd name="T26" fmla="*/ 186 w 405"/>
                <a:gd name="T27" fmla="*/ 337 h 377"/>
                <a:gd name="T28" fmla="*/ 172 w 405"/>
                <a:gd name="T29" fmla="*/ 367 h 377"/>
                <a:gd name="T30" fmla="*/ 272 w 405"/>
                <a:gd name="T31" fmla="*/ 328 h 377"/>
                <a:gd name="T32" fmla="*/ 352 w 405"/>
                <a:gd name="T33" fmla="*/ 373 h 377"/>
                <a:gd name="T34" fmla="*/ 389 w 405"/>
                <a:gd name="T35" fmla="*/ 333 h 377"/>
                <a:gd name="T36" fmla="*/ 292 w 405"/>
                <a:gd name="T37" fmla="*/ 299 h 377"/>
                <a:gd name="T38" fmla="*/ 291 w 405"/>
                <a:gd name="T39" fmla="*/ 217 h 377"/>
                <a:gd name="T40" fmla="*/ 261 w 405"/>
                <a:gd name="T41" fmla="*/ 173 h 377"/>
                <a:gd name="T42" fmla="*/ 297 w 405"/>
                <a:gd name="T43" fmla="*/ 107 h 377"/>
                <a:gd name="T44" fmla="*/ 283 w 405"/>
                <a:gd name="T45" fmla="*/ 43 h 377"/>
                <a:gd name="T46" fmla="*/ 241 w 405"/>
                <a:gd name="T47" fmla="*/ 1 h 377"/>
                <a:gd name="T48" fmla="*/ 241 w 405"/>
                <a:gd name="T49" fmla="*/ 35 h 377"/>
                <a:gd name="T50" fmla="*/ 245 w 405"/>
                <a:gd name="T51" fmla="*/ 97 h 377"/>
                <a:gd name="T52" fmla="*/ 194 w 405"/>
                <a:gd name="T53" fmla="*/ 129 h 377"/>
                <a:gd name="T54" fmla="*/ 161 w 405"/>
                <a:gd name="T55" fmla="*/ 121 h 377"/>
                <a:gd name="T56" fmla="*/ 150 w 405"/>
                <a:gd name="T57" fmla="*/ 33 h 377"/>
                <a:gd name="T58" fmla="*/ 122 w 405"/>
                <a:gd name="T59" fmla="*/ 56 h 377"/>
                <a:gd name="T60" fmla="*/ 121 w 405"/>
                <a:gd name="T61" fmla="*/ 133 h 377"/>
                <a:gd name="T62" fmla="*/ 30 w 405"/>
                <a:gd name="T63" fmla="*/ 180 h 377"/>
                <a:gd name="T64" fmla="*/ 22 w 405"/>
                <a:gd name="T65" fmla="*/ 21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5" h="377">
                  <a:moveTo>
                    <a:pt x="174" y="243"/>
                  </a:moveTo>
                  <a:cubicBezTo>
                    <a:pt x="172" y="243"/>
                    <a:pt x="154" y="236"/>
                    <a:pt x="159" y="229"/>
                  </a:cubicBezTo>
                  <a:cubicBezTo>
                    <a:pt x="163" y="221"/>
                    <a:pt x="190" y="187"/>
                    <a:pt x="199" y="183"/>
                  </a:cubicBezTo>
                  <a:cubicBezTo>
                    <a:pt x="208" y="178"/>
                    <a:pt x="215" y="172"/>
                    <a:pt x="218" y="183"/>
                  </a:cubicBezTo>
                  <a:cubicBezTo>
                    <a:pt x="221" y="193"/>
                    <a:pt x="215" y="230"/>
                    <a:pt x="220" y="236"/>
                  </a:cubicBezTo>
                  <a:cubicBezTo>
                    <a:pt x="225" y="241"/>
                    <a:pt x="227" y="248"/>
                    <a:pt x="234" y="247"/>
                  </a:cubicBezTo>
                  <a:cubicBezTo>
                    <a:pt x="241" y="246"/>
                    <a:pt x="256" y="238"/>
                    <a:pt x="260" y="245"/>
                  </a:cubicBezTo>
                  <a:cubicBezTo>
                    <a:pt x="263" y="252"/>
                    <a:pt x="268" y="259"/>
                    <a:pt x="260" y="269"/>
                  </a:cubicBezTo>
                  <a:cubicBezTo>
                    <a:pt x="253" y="278"/>
                    <a:pt x="247" y="281"/>
                    <a:pt x="239" y="274"/>
                  </a:cubicBezTo>
                  <a:cubicBezTo>
                    <a:pt x="230" y="267"/>
                    <a:pt x="221" y="250"/>
                    <a:pt x="209" y="247"/>
                  </a:cubicBezTo>
                  <a:cubicBezTo>
                    <a:pt x="198" y="245"/>
                    <a:pt x="176" y="243"/>
                    <a:pt x="174" y="243"/>
                  </a:cubicBezTo>
                  <a:close/>
                  <a:moveTo>
                    <a:pt x="108" y="215"/>
                  </a:moveTo>
                  <a:cubicBezTo>
                    <a:pt x="109" y="216"/>
                    <a:pt x="102" y="238"/>
                    <a:pt x="93" y="254"/>
                  </a:cubicBezTo>
                  <a:cubicBezTo>
                    <a:pt x="84" y="271"/>
                    <a:pt x="81" y="271"/>
                    <a:pt x="73" y="283"/>
                  </a:cubicBezTo>
                  <a:cubicBezTo>
                    <a:pt x="65" y="295"/>
                    <a:pt x="45" y="309"/>
                    <a:pt x="44" y="316"/>
                  </a:cubicBezTo>
                  <a:cubicBezTo>
                    <a:pt x="43" y="323"/>
                    <a:pt x="41" y="343"/>
                    <a:pt x="43" y="350"/>
                  </a:cubicBezTo>
                  <a:cubicBezTo>
                    <a:pt x="44" y="357"/>
                    <a:pt x="61" y="358"/>
                    <a:pt x="69" y="357"/>
                  </a:cubicBezTo>
                  <a:cubicBezTo>
                    <a:pt x="77" y="355"/>
                    <a:pt x="84" y="347"/>
                    <a:pt x="91" y="347"/>
                  </a:cubicBezTo>
                  <a:cubicBezTo>
                    <a:pt x="98" y="347"/>
                    <a:pt x="96" y="355"/>
                    <a:pt x="97" y="361"/>
                  </a:cubicBezTo>
                  <a:cubicBezTo>
                    <a:pt x="97" y="366"/>
                    <a:pt x="101" y="368"/>
                    <a:pt x="118" y="372"/>
                  </a:cubicBezTo>
                  <a:cubicBezTo>
                    <a:pt x="136" y="377"/>
                    <a:pt x="140" y="364"/>
                    <a:pt x="144" y="352"/>
                  </a:cubicBezTo>
                  <a:cubicBezTo>
                    <a:pt x="148" y="339"/>
                    <a:pt x="140" y="339"/>
                    <a:pt x="136" y="328"/>
                  </a:cubicBezTo>
                  <a:cubicBezTo>
                    <a:pt x="133" y="316"/>
                    <a:pt x="136" y="302"/>
                    <a:pt x="136" y="292"/>
                  </a:cubicBezTo>
                  <a:cubicBezTo>
                    <a:pt x="135" y="281"/>
                    <a:pt x="141" y="272"/>
                    <a:pt x="147" y="265"/>
                  </a:cubicBezTo>
                  <a:cubicBezTo>
                    <a:pt x="153" y="258"/>
                    <a:pt x="160" y="248"/>
                    <a:pt x="186" y="258"/>
                  </a:cubicBezTo>
                  <a:cubicBezTo>
                    <a:pt x="212" y="267"/>
                    <a:pt x="239" y="298"/>
                    <a:pt x="242" y="306"/>
                  </a:cubicBezTo>
                  <a:cubicBezTo>
                    <a:pt x="245" y="313"/>
                    <a:pt x="232" y="318"/>
                    <a:pt x="227" y="325"/>
                  </a:cubicBezTo>
                  <a:cubicBezTo>
                    <a:pt x="222" y="332"/>
                    <a:pt x="196" y="338"/>
                    <a:pt x="186" y="337"/>
                  </a:cubicBezTo>
                  <a:cubicBezTo>
                    <a:pt x="175" y="336"/>
                    <a:pt x="172" y="344"/>
                    <a:pt x="167" y="348"/>
                  </a:cubicBezTo>
                  <a:cubicBezTo>
                    <a:pt x="162" y="351"/>
                    <a:pt x="167" y="361"/>
                    <a:pt x="172" y="367"/>
                  </a:cubicBezTo>
                  <a:cubicBezTo>
                    <a:pt x="177" y="373"/>
                    <a:pt x="211" y="373"/>
                    <a:pt x="224" y="364"/>
                  </a:cubicBezTo>
                  <a:cubicBezTo>
                    <a:pt x="237" y="354"/>
                    <a:pt x="272" y="328"/>
                    <a:pt x="272" y="328"/>
                  </a:cubicBezTo>
                  <a:cubicBezTo>
                    <a:pt x="272" y="328"/>
                    <a:pt x="285" y="340"/>
                    <a:pt x="293" y="348"/>
                  </a:cubicBezTo>
                  <a:cubicBezTo>
                    <a:pt x="301" y="357"/>
                    <a:pt x="319" y="369"/>
                    <a:pt x="352" y="373"/>
                  </a:cubicBezTo>
                  <a:cubicBezTo>
                    <a:pt x="385" y="377"/>
                    <a:pt x="398" y="356"/>
                    <a:pt x="401" y="352"/>
                  </a:cubicBezTo>
                  <a:cubicBezTo>
                    <a:pt x="405" y="348"/>
                    <a:pt x="399" y="342"/>
                    <a:pt x="389" y="333"/>
                  </a:cubicBezTo>
                  <a:cubicBezTo>
                    <a:pt x="379" y="323"/>
                    <a:pt x="353" y="312"/>
                    <a:pt x="337" y="313"/>
                  </a:cubicBezTo>
                  <a:cubicBezTo>
                    <a:pt x="321" y="315"/>
                    <a:pt x="303" y="305"/>
                    <a:pt x="292" y="299"/>
                  </a:cubicBezTo>
                  <a:cubicBezTo>
                    <a:pt x="282" y="293"/>
                    <a:pt x="287" y="293"/>
                    <a:pt x="291" y="277"/>
                  </a:cubicBezTo>
                  <a:cubicBezTo>
                    <a:pt x="295" y="261"/>
                    <a:pt x="294" y="231"/>
                    <a:pt x="291" y="217"/>
                  </a:cubicBezTo>
                  <a:cubicBezTo>
                    <a:pt x="287" y="204"/>
                    <a:pt x="269" y="200"/>
                    <a:pt x="264" y="192"/>
                  </a:cubicBezTo>
                  <a:cubicBezTo>
                    <a:pt x="258" y="184"/>
                    <a:pt x="251" y="180"/>
                    <a:pt x="261" y="173"/>
                  </a:cubicBezTo>
                  <a:cubicBezTo>
                    <a:pt x="272" y="166"/>
                    <a:pt x="282" y="146"/>
                    <a:pt x="290" y="135"/>
                  </a:cubicBezTo>
                  <a:cubicBezTo>
                    <a:pt x="298" y="123"/>
                    <a:pt x="305" y="117"/>
                    <a:pt x="297" y="107"/>
                  </a:cubicBezTo>
                  <a:cubicBezTo>
                    <a:pt x="289" y="97"/>
                    <a:pt x="283" y="94"/>
                    <a:pt x="281" y="86"/>
                  </a:cubicBezTo>
                  <a:cubicBezTo>
                    <a:pt x="280" y="79"/>
                    <a:pt x="283" y="57"/>
                    <a:pt x="283" y="43"/>
                  </a:cubicBezTo>
                  <a:cubicBezTo>
                    <a:pt x="283" y="29"/>
                    <a:pt x="285" y="30"/>
                    <a:pt x="272" y="15"/>
                  </a:cubicBezTo>
                  <a:cubicBezTo>
                    <a:pt x="260" y="0"/>
                    <a:pt x="248" y="2"/>
                    <a:pt x="241" y="1"/>
                  </a:cubicBezTo>
                  <a:cubicBezTo>
                    <a:pt x="235" y="0"/>
                    <a:pt x="231" y="21"/>
                    <a:pt x="233" y="26"/>
                  </a:cubicBezTo>
                  <a:cubicBezTo>
                    <a:pt x="235" y="31"/>
                    <a:pt x="239" y="31"/>
                    <a:pt x="241" y="35"/>
                  </a:cubicBezTo>
                  <a:cubicBezTo>
                    <a:pt x="242" y="39"/>
                    <a:pt x="239" y="36"/>
                    <a:pt x="243" y="53"/>
                  </a:cubicBezTo>
                  <a:cubicBezTo>
                    <a:pt x="247" y="70"/>
                    <a:pt x="245" y="91"/>
                    <a:pt x="245" y="97"/>
                  </a:cubicBezTo>
                  <a:cubicBezTo>
                    <a:pt x="245" y="103"/>
                    <a:pt x="240" y="107"/>
                    <a:pt x="234" y="114"/>
                  </a:cubicBezTo>
                  <a:cubicBezTo>
                    <a:pt x="228" y="121"/>
                    <a:pt x="206" y="123"/>
                    <a:pt x="194" y="129"/>
                  </a:cubicBezTo>
                  <a:cubicBezTo>
                    <a:pt x="181" y="135"/>
                    <a:pt x="179" y="146"/>
                    <a:pt x="170" y="149"/>
                  </a:cubicBezTo>
                  <a:cubicBezTo>
                    <a:pt x="161" y="151"/>
                    <a:pt x="157" y="138"/>
                    <a:pt x="161" y="121"/>
                  </a:cubicBezTo>
                  <a:cubicBezTo>
                    <a:pt x="164" y="109"/>
                    <a:pt x="168" y="79"/>
                    <a:pt x="168" y="64"/>
                  </a:cubicBezTo>
                  <a:cubicBezTo>
                    <a:pt x="167" y="54"/>
                    <a:pt x="158" y="40"/>
                    <a:pt x="150" y="33"/>
                  </a:cubicBezTo>
                  <a:cubicBezTo>
                    <a:pt x="142" y="25"/>
                    <a:pt x="136" y="30"/>
                    <a:pt x="131" y="32"/>
                  </a:cubicBezTo>
                  <a:cubicBezTo>
                    <a:pt x="126" y="35"/>
                    <a:pt x="120" y="43"/>
                    <a:pt x="122" y="56"/>
                  </a:cubicBezTo>
                  <a:cubicBezTo>
                    <a:pt x="124" y="70"/>
                    <a:pt x="127" y="72"/>
                    <a:pt x="127" y="82"/>
                  </a:cubicBezTo>
                  <a:cubicBezTo>
                    <a:pt x="128" y="92"/>
                    <a:pt x="124" y="113"/>
                    <a:pt x="121" y="133"/>
                  </a:cubicBezTo>
                  <a:cubicBezTo>
                    <a:pt x="117" y="152"/>
                    <a:pt x="104" y="151"/>
                    <a:pt x="90" y="158"/>
                  </a:cubicBezTo>
                  <a:cubicBezTo>
                    <a:pt x="76" y="165"/>
                    <a:pt x="48" y="175"/>
                    <a:pt x="30" y="180"/>
                  </a:cubicBezTo>
                  <a:cubicBezTo>
                    <a:pt x="13" y="184"/>
                    <a:pt x="0" y="191"/>
                    <a:pt x="0" y="200"/>
                  </a:cubicBezTo>
                  <a:cubicBezTo>
                    <a:pt x="0" y="209"/>
                    <a:pt x="9" y="210"/>
                    <a:pt x="22" y="219"/>
                  </a:cubicBezTo>
                  <a:cubicBezTo>
                    <a:pt x="35" y="228"/>
                    <a:pt x="107" y="215"/>
                    <a:pt x="10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4" name="íŝļïḓè"/>
            <p:cNvSpPr/>
            <p:nvPr/>
          </p:nvSpPr>
          <p:spPr bwMode="auto">
            <a:xfrm>
              <a:off x="6220078" y="4756740"/>
              <a:ext cx="627063" cy="793750"/>
            </a:xfrm>
            <a:custGeom>
              <a:avLst/>
              <a:gdLst>
                <a:gd name="T0" fmla="*/ 194 w 340"/>
                <a:gd name="T1" fmla="*/ 225 h 430"/>
                <a:gd name="T2" fmla="*/ 189 w 340"/>
                <a:gd name="T3" fmla="*/ 204 h 430"/>
                <a:gd name="T4" fmla="*/ 222 w 340"/>
                <a:gd name="T5" fmla="*/ 196 h 430"/>
                <a:gd name="T6" fmla="*/ 234 w 340"/>
                <a:gd name="T7" fmla="*/ 215 h 430"/>
                <a:gd name="T8" fmla="*/ 217 w 340"/>
                <a:gd name="T9" fmla="*/ 231 h 430"/>
                <a:gd name="T10" fmla="*/ 194 w 340"/>
                <a:gd name="T11" fmla="*/ 225 h 430"/>
                <a:gd name="T12" fmla="*/ 33 w 340"/>
                <a:gd name="T13" fmla="*/ 228 h 430"/>
                <a:gd name="T14" fmla="*/ 67 w 340"/>
                <a:gd name="T15" fmla="*/ 224 h 430"/>
                <a:gd name="T16" fmla="*/ 105 w 340"/>
                <a:gd name="T17" fmla="*/ 194 h 430"/>
                <a:gd name="T18" fmla="*/ 164 w 340"/>
                <a:gd name="T19" fmla="*/ 151 h 430"/>
                <a:gd name="T20" fmla="*/ 170 w 340"/>
                <a:gd name="T21" fmla="*/ 163 h 430"/>
                <a:gd name="T22" fmla="*/ 144 w 340"/>
                <a:gd name="T23" fmla="*/ 203 h 430"/>
                <a:gd name="T24" fmla="*/ 142 w 340"/>
                <a:gd name="T25" fmla="*/ 250 h 430"/>
                <a:gd name="T26" fmla="*/ 166 w 340"/>
                <a:gd name="T27" fmla="*/ 278 h 430"/>
                <a:gd name="T28" fmla="*/ 170 w 340"/>
                <a:gd name="T29" fmla="*/ 300 h 430"/>
                <a:gd name="T30" fmla="*/ 132 w 340"/>
                <a:gd name="T31" fmla="*/ 347 h 430"/>
                <a:gd name="T32" fmla="*/ 133 w 340"/>
                <a:gd name="T33" fmla="*/ 397 h 430"/>
                <a:gd name="T34" fmla="*/ 181 w 340"/>
                <a:gd name="T35" fmla="*/ 410 h 430"/>
                <a:gd name="T36" fmla="*/ 184 w 340"/>
                <a:gd name="T37" fmla="*/ 375 h 430"/>
                <a:gd name="T38" fmla="*/ 198 w 340"/>
                <a:gd name="T39" fmla="*/ 374 h 430"/>
                <a:gd name="T40" fmla="*/ 215 w 340"/>
                <a:gd name="T41" fmla="*/ 416 h 430"/>
                <a:gd name="T42" fmla="*/ 240 w 340"/>
                <a:gd name="T43" fmla="*/ 406 h 430"/>
                <a:gd name="T44" fmla="*/ 230 w 340"/>
                <a:gd name="T45" fmla="*/ 341 h 430"/>
                <a:gd name="T46" fmla="*/ 250 w 340"/>
                <a:gd name="T47" fmla="*/ 322 h 430"/>
                <a:gd name="T48" fmla="*/ 268 w 340"/>
                <a:gd name="T49" fmla="*/ 373 h 430"/>
                <a:gd name="T50" fmla="*/ 316 w 340"/>
                <a:gd name="T51" fmla="*/ 385 h 430"/>
                <a:gd name="T52" fmla="*/ 295 w 340"/>
                <a:gd name="T53" fmla="*/ 310 h 430"/>
                <a:gd name="T54" fmla="*/ 263 w 340"/>
                <a:gd name="T55" fmla="*/ 288 h 430"/>
                <a:gd name="T56" fmla="*/ 264 w 340"/>
                <a:gd name="T57" fmla="*/ 259 h 430"/>
                <a:gd name="T58" fmla="*/ 265 w 340"/>
                <a:gd name="T59" fmla="*/ 233 h 430"/>
                <a:gd name="T60" fmla="*/ 300 w 340"/>
                <a:gd name="T61" fmla="*/ 199 h 430"/>
                <a:gd name="T62" fmla="*/ 275 w 340"/>
                <a:gd name="T63" fmla="*/ 161 h 430"/>
                <a:gd name="T64" fmla="*/ 217 w 340"/>
                <a:gd name="T65" fmla="*/ 159 h 430"/>
                <a:gd name="T66" fmla="*/ 270 w 340"/>
                <a:gd name="T67" fmla="*/ 132 h 430"/>
                <a:gd name="T68" fmla="*/ 316 w 340"/>
                <a:gd name="T69" fmla="*/ 126 h 430"/>
                <a:gd name="T70" fmla="*/ 332 w 340"/>
                <a:gd name="T71" fmla="*/ 110 h 430"/>
                <a:gd name="T72" fmla="*/ 321 w 340"/>
                <a:gd name="T73" fmla="*/ 75 h 430"/>
                <a:gd name="T74" fmla="*/ 256 w 340"/>
                <a:gd name="T75" fmla="*/ 74 h 430"/>
                <a:gd name="T76" fmla="*/ 240 w 340"/>
                <a:gd name="T77" fmla="*/ 51 h 430"/>
                <a:gd name="T78" fmla="*/ 212 w 340"/>
                <a:gd name="T79" fmla="*/ 9 h 430"/>
                <a:gd name="T80" fmla="*/ 190 w 340"/>
                <a:gd name="T81" fmla="*/ 6 h 430"/>
                <a:gd name="T82" fmla="*/ 174 w 340"/>
                <a:gd name="T83" fmla="*/ 34 h 430"/>
                <a:gd name="T84" fmla="*/ 183 w 340"/>
                <a:gd name="T85" fmla="*/ 70 h 430"/>
                <a:gd name="T86" fmla="*/ 172 w 340"/>
                <a:gd name="T87" fmla="*/ 98 h 430"/>
                <a:gd name="T88" fmla="*/ 65 w 340"/>
                <a:gd name="T89" fmla="*/ 161 h 430"/>
                <a:gd name="T90" fmla="*/ 21 w 340"/>
                <a:gd name="T91" fmla="*/ 171 h 430"/>
                <a:gd name="T92" fmla="*/ 10 w 340"/>
                <a:gd name="T93" fmla="*/ 198 h 430"/>
                <a:gd name="T94" fmla="*/ 33 w 340"/>
                <a:gd name="T95" fmla="*/ 22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430">
                  <a:moveTo>
                    <a:pt x="194" y="225"/>
                  </a:moveTo>
                  <a:cubicBezTo>
                    <a:pt x="194" y="225"/>
                    <a:pt x="178" y="212"/>
                    <a:pt x="189" y="204"/>
                  </a:cubicBezTo>
                  <a:cubicBezTo>
                    <a:pt x="201" y="196"/>
                    <a:pt x="211" y="188"/>
                    <a:pt x="222" y="196"/>
                  </a:cubicBezTo>
                  <a:cubicBezTo>
                    <a:pt x="234" y="203"/>
                    <a:pt x="238" y="207"/>
                    <a:pt x="234" y="215"/>
                  </a:cubicBezTo>
                  <a:cubicBezTo>
                    <a:pt x="230" y="222"/>
                    <a:pt x="228" y="229"/>
                    <a:pt x="217" y="231"/>
                  </a:cubicBezTo>
                  <a:cubicBezTo>
                    <a:pt x="204" y="230"/>
                    <a:pt x="194" y="225"/>
                    <a:pt x="194" y="225"/>
                  </a:cubicBezTo>
                  <a:close/>
                  <a:moveTo>
                    <a:pt x="33" y="228"/>
                  </a:moveTo>
                  <a:cubicBezTo>
                    <a:pt x="40" y="229"/>
                    <a:pt x="52" y="231"/>
                    <a:pt x="67" y="224"/>
                  </a:cubicBezTo>
                  <a:cubicBezTo>
                    <a:pt x="82" y="216"/>
                    <a:pt x="91" y="208"/>
                    <a:pt x="105" y="194"/>
                  </a:cubicBezTo>
                  <a:cubicBezTo>
                    <a:pt x="119" y="180"/>
                    <a:pt x="153" y="155"/>
                    <a:pt x="164" y="151"/>
                  </a:cubicBezTo>
                  <a:cubicBezTo>
                    <a:pt x="176" y="146"/>
                    <a:pt x="176" y="155"/>
                    <a:pt x="170" y="163"/>
                  </a:cubicBezTo>
                  <a:cubicBezTo>
                    <a:pt x="164" y="171"/>
                    <a:pt x="150" y="188"/>
                    <a:pt x="144" y="203"/>
                  </a:cubicBezTo>
                  <a:cubicBezTo>
                    <a:pt x="139" y="218"/>
                    <a:pt x="134" y="224"/>
                    <a:pt x="142" y="250"/>
                  </a:cubicBezTo>
                  <a:cubicBezTo>
                    <a:pt x="149" y="275"/>
                    <a:pt x="160" y="275"/>
                    <a:pt x="166" y="278"/>
                  </a:cubicBezTo>
                  <a:cubicBezTo>
                    <a:pt x="172" y="281"/>
                    <a:pt x="176" y="301"/>
                    <a:pt x="170" y="300"/>
                  </a:cubicBezTo>
                  <a:cubicBezTo>
                    <a:pt x="164" y="299"/>
                    <a:pt x="136" y="327"/>
                    <a:pt x="132" y="347"/>
                  </a:cubicBezTo>
                  <a:cubicBezTo>
                    <a:pt x="127" y="366"/>
                    <a:pt x="123" y="375"/>
                    <a:pt x="133" y="397"/>
                  </a:cubicBezTo>
                  <a:cubicBezTo>
                    <a:pt x="144" y="419"/>
                    <a:pt x="174" y="413"/>
                    <a:pt x="181" y="410"/>
                  </a:cubicBezTo>
                  <a:cubicBezTo>
                    <a:pt x="189" y="407"/>
                    <a:pt x="185" y="395"/>
                    <a:pt x="184" y="375"/>
                  </a:cubicBezTo>
                  <a:cubicBezTo>
                    <a:pt x="182" y="355"/>
                    <a:pt x="192" y="364"/>
                    <a:pt x="198" y="374"/>
                  </a:cubicBezTo>
                  <a:cubicBezTo>
                    <a:pt x="204" y="384"/>
                    <a:pt x="203" y="402"/>
                    <a:pt x="215" y="416"/>
                  </a:cubicBezTo>
                  <a:cubicBezTo>
                    <a:pt x="226" y="430"/>
                    <a:pt x="235" y="419"/>
                    <a:pt x="240" y="406"/>
                  </a:cubicBezTo>
                  <a:cubicBezTo>
                    <a:pt x="245" y="393"/>
                    <a:pt x="232" y="357"/>
                    <a:pt x="230" y="341"/>
                  </a:cubicBezTo>
                  <a:cubicBezTo>
                    <a:pt x="229" y="326"/>
                    <a:pt x="238" y="322"/>
                    <a:pt x="250" y="322"/>
                  </a:cubicBezTo>
                  <a:cubicBezTo>
                    <a:pt x="262" y="322"/>
                    <a:pt x="248" y="347"/>
                    <a:pt x="268" y="373"/>
                  </a:cubicBezTo>
                  <a:cubicBezTo>
                    <a:pt x="287" y="399"/>
                    <a:pt x="292" y="396"/>
                    <a:pt x="316" y="385"/>
                  </a:cubicBezTo>
                  <a:cubicBezTo>
                    <a:pt x="340" y="375"/>
                    <a:pt x="311" y="327"/>
                    <a:pt x="295" y="310"/>
                  </a:cubicBezTo>
                  <a:cubicBezTo>
                    <a:pt x="279" y="294"/>
                    <a:pt x="263" y="294"/>
                    <a:pt x="263" y="288"/>
                  </a:cubicBezTo>
                  <a:cubicBezTo>
                    <a:pt x="263" y="282"/>
                    <a:pt x="266" y="267"/>
                    <a:pt x="264" y="259"/>
                  </a:cubicBezTo>
                  <a:cubicBezTo>
                    <a:pt x="262" y="251"/>
                    <a:pt x="258" y="239"/>
                    <a:pt x="265" y="233"/>
                  </a:cubicBezTo>
                  <a:cubicBezTo>
                    <a:pt x="273" y="226"/>
                    <a:pt x="301" y="222"/>
                    <a:pt x="300" y="199"/>
                  </a:cubicBezTo>
                  <a:cubicBezTo>
                    <a:pt x="299" y="177"/>
                    <a:pt x="294" y="175"/>
                    <a:pt x="275" y="161"/>
                  </a:cubicBezTo>
                  <a:cubicBezTo>
                    <a:pt x="257" y="148"/>
                    <a:pt x="216" y="168"/>
                    <a:pt x="217" y="159"/>
                  </a:cubicBezTo>
                  <a:cubicBezTo>
                    <a:pt x="218" y="150"/>
                    <a:pt x="250" y="138"/>
                    <a:pt x="270" y="132"/>
                  </a:cubicBezTo>
                  <a:cubicBezTo>
                    <a:pt x="290" y="125"/>
                    <a:pt x="306" y="126"/>
                    <a:pt x="316" y="126"/>
                  </a:cubicBezTo>
                  <a:cubicBezTo>
                    <a:pt x="326" y="126"/>
                    <a:pt x="326" y="118"/>
                    <a:pt x="332" y="110"/>
                  </a:cubicBezTo>
                  <a:cubicBezTo>
                    <a:pt x="337" y="102"/>
                    <a:pt x="334" y="88"/>
                    <a:pt x="321" y="75"/>
                  </a:cubicBezTo>
                  <a:cubicBezTo>
                    <a:pt x="308" y="61"/>
                    <a:pt x="263" y="74"/>
                    <a:pt x="256" y="74"/>
                  </a:cubicBezTo>
                  <a:cubicBezTo>
                    <a:pt x="250" y="74"/>
                    <a:pt x="250" y="63"/>
                    <a:pt x="240" y="51"/>
                  </a:cubicBezTo>
                  <a:cubicBezTo>
                    <a:pt x="229" y="38"/>
                    <a:pt x="220" y="18"/>
                    <a:pt x="212" y="9"/>
                  </a:cubicBezTo>
                  <a:cubicBezTo>
                    <a:pt x="205" y="0"/>
                    <a:pt x="203" y="8"/>
                    <a:pt x="190" y="6"/>
                  </a:cubicBezTo>
                  <a:cubicBezTo>
                    <a:pt x="176" y="3"/>
                    <a:pt x="165" y="15"/>
                    <a:pt x="174" y="34"/>
                  </a:cubicBezTo>
                  <a:cubicBezTo>
                    <a:pt x="183" y="53"/>
                    <a:pt x="183" y="56"/>
                    <a:pt x="183" y="70"/>
                  </a:cubicBezTo>
                  <a:cubicBezTo>
                    <a:pt x="183" y="84"/>
                    <a:pt x="197" y="88"/>
                    <a:pt x="172" y="98"/>
                  </a:cubicBezTo>
                  <a:cubicBezTo>
                    <a:pt x="147" y="108"/>
                    <a:pt x="75" y="152"/>
                    <a:pt x="65" y="161"/>
                  </a:cubicBezTo>
                  <a:cubicBezTo>
                    <a:pt x="55" y="170"/>
                    <a:pt x="26" y="169"/>
                    <a:pt x="21" y="171"/>
                  </a:cubicBezTo>
                  <a:cubicBezTo>
                    <a:pt x="15" y="173"/>
                    <a:pt x="0" y="170"/>
                    <a:pt x="10" y="198"/>
                  </a:cubicBezTo>
                  <a:cubicBezTo>
                    <a:pt x="24" y="238"/>
                    <a:pt x="26" y="227"/>
                    <a:pt x="3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" name="ïs1îḋè"/>
            <p:cNvSpPr/>
            <p:nvPr/>
          </p:nvSpPr>
          <p:spPr bwMode="auto">
            <a:xfrm>
              <a:off x="7263066" y="4780553"/>
              <a:ext cx="674688" cy="863600"/>
            </a:xfrm>
            <a:custGeom>
              <a:avLst/>
              <a:gdLst>
                <a:gd name="T0" fmla="*/ 258 w 366"/>
                <a:gd name="T1" fmla="*/ 136 h 468"/>
                <a:gd name="T2" fmla="*/ 270 w 366"/>
                <a:gd name="T3" fmla="*/ 115 h 468"/>
                <a:gd name="T4" fmla="*/ 287 w 366"/>
                <a:gd name="T5" fmla="*/ 153 h 468"/>
                <a:gd name="T6" fmla="*/ 200 w 366"/>
                <a:gd name="T7" fmla="*/ 103 h 468"/>
                <a:gd name="T8" fmla="*/ 227 w 366"/>
                <a:gd name="T9" fmla="*/ 122 h 468"/>
                <a:gd name="T10" fmla="*/ 225 w 366"/>
                <a:gd name="T11" fmla="*/ 167 h 468"/>
                <a:gd name="T12" fmla="*/ 215 w 366"/>
                <a:gd name="T13" fmla="*/ 201 h 468"/>
                <a:gd name="T14" fmla="*/ 197 w 366"/>
                <a:gd name="T15" fmla="*/ 167 h 468"/>
                <a:gd name="T16" fmla="*/ 204 w 366"/>
                <a:gd name="T17" fmla="*/ 133 h 468"/>
                <a:gd name="T18" fmla="*/ 200 w 366"/>
                <a:gd name="T19" fmla="*/ 103 h 468"/>
                <a:gd name="T20" fmla="*/ 271 w 366"/>
                <a:gd name="T21" fmla="*/ 175 h 468"/>
                <a:gd name="T22" fmla="*/ 286 w 366"/>
                <a:gd name="T23" fmla="*/ 190 h 468"/>
                <a:gd name="T24" fmla="*/ 146 w 366"/>
                <a:gd name="T25" fmla="*/ 109 h 468"/>
                <a:gd name="T26" fmla="*/ 87 w 366"/>
                <a:gd name="T27" fmla="*/ 173 h 468"/>
                <a:gd name="T28" fmla="*/ 7 w 366"/>
                <a:gd name="T29" fmla="*/ 236 h 468"/>
                <a:gd name="T30" fmla="*/ 111 w 366"/>
                <a:gd name="T31" fmla="*/ 239 h 468"/>
                <a:gd name="T32" fmla="*/ 108 w 366"/>
                <a:gd name="T33" fmla="*/ 279 h 468"/>
                <a:gd name="T34" fmla="*/ 110 w 366"/>
                <a:gd name="T35" fmla="*/ 332 h 468"/>
                <a:gd name="T36" fmla="*/ 139 w 366"/>
                <a:gd name="T37" fmla="*/ 316 h 468"/>
                <a:gd name="T38" fmla="*/ 159 w 366"/>
                <a:gd name="T39" fmla="*/ 326 h 468"/>
                <a:gd name="T40" fmla="*/ 189 w 366"/>
                <a:gd name="T41" fmla="*/ 330 h 468"/>
                <a:gd name="T42" fmla="*/ 217 w 366"/>
                <a:gd name="T43" fmla="*/ 281 h 468"/>
                <a:gd name="T44" fmla="*/ 284 w 366"/>
                <a:gd name="T45" fmla="*/ 237 h 468"/>
                <a:gd name="T46" fmla="*/ 287 w 366"/>
                <a:gd name="T47" fmla="*/ 396 h 468"/>
                <a:gd name="T48" fmla="*/ 284 w 366"/>
                <a:gd name="T49" fmla="*/ 461 h 468"/>
                <a:gd name="T50" fmla="*/ 319 w 366"/>
                <a:gd name="T51" fmla="*/ 393 h 468"/>
                <a:gd name="T52" fmla="*/ 327 w 366"/>
                <a:gd name="T53" fmla="*/ 227 h 468"/>
                <a:gd name="T54" fmla="*/ 363 w 366"/>
                <a:gd name="T55" fmla="*/ 202 h 468"/>
                <a:gd name="T56" fmla="*/ 324 w 366"/>
                <a:gd name="T57" fmla="*/ 162 h 468"/>
                <a:gd name="T58" fmla="*/ 330 w 366"/>
                <a:gd name="T59" fmla="*/ 85 h 468"/>
                <a:gd name="T60" fmla="*/ 324 w 366"/>
                <a:gd name="T61" fmla="*/ 23 h 468"/>
                <a:gd name="T62" fmla="*/ 275 w 366"/>
                <a:gd name="T63" fmla="*/ 29 h 468"/>
                <a:gd name="T64" fmla="*/ 286 w 366"/>
                <a:gd name="T65" fmla="*/ 69 h 468"/>
                <a:gd name="T66" fmla="*/ 253 w 366"/>
                <a:gd name="T67" fmla="*/ 65 h 468"/>
                <a:gd name="T68" fmla="*/ 212 w 366"/>
                <a:gd name="T69" fmla="*/ 52 h 468"/>
                <a:gd name="T70" fmla="*/ 115 w 366"/>
                <a:gd name="T71" fmla="*/ 68 h 468"/>
                <a:gd name="T72" fmla="*/ 30 w 366"/>
                <a:gd name="T73" fmla="*/ 163 h 468"/>
                <a:gd name="T74" fmla="*/ 96 w 366"/>
                <a:gd name="T75" fmla="*/ 1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468">
                  <a:moveTo>
                    <a:pt x="270" y="152"/>
                  </a:moveTo>
                  <a:cubicBezTo>
                    <a:pt x="270" y="152"/>
                    <a:pt x="273" y="146"/>
                    <a:pt x="258" y="136"/>
                  </a:cubicBezTo>
                  <a:cubicBezTo>
                    <a:pt x="242" y="126"/>
                    <a:pt x="247" y="126"/>
                    <a:pt x="254" y="122"/>
                  </a:cubicBezTo>
                  <a:cubicBezTo>
                    <a:pt x="261" y="119"/>
                    <a:pt x="262" y="114"/>
                    <a:pt x="270" y="115"/>
                  </a:cubicBezTo>
                  <a:cubicBezTo>
                    <a:pt x="279" y="116"/>
                    <a:pt x="285" y="112"/>
                    <a:pt x="287" y="120"/>
                  </a:cubicBezTo>
                  <a:cubicBezTo>
                    <a:pt x="289" y="128"/>
                    <a:pt x="291" y="151"/>
                    <a:pt x="287" y="153"/>
                  </a:cubicBezTo>
                  <a:cubicBezTo>
                    <a:pt x="284" y="155"/>
                    <a:pt x="271" y="153"/>
                    <a:pt x="270" y="152"/>
                  </a:cubicBezTo>
                  <a:close/>
                  <a:moveTo>
                    <a:pt x="200" y="103"/>
                  </a:moveTo>
                  <a:cubicBezTo>
                    <a:pt x="200" y="99"/>
                    <a:pt x="207" y="96"/>
                    <a:pt x="216" y="102"/>
                  </a:cubicBezTo>
                  <a:cubicBezTo>
                    <a:pt x="225" y="108"/>
                    <a:pt x="228" y="113"/>
                    <a:pt x="227" y="122"/>
                  </a:cubicBezTo>
                  <a:cubicBezTo>
                    <a:pt x="225" y="131"/>
                    <a:pt x="222" y="135"/>
                    <a:pt x="223" y="145"/>
                  </a:cubicBezTo>
                  <a:cubicBezTo>
                    <a:pt x="223" y="156"/>
                    <a:pt x="217" y="162"/>
                    <a:pt x="225" y="167"/>
                  </a:cubicBezTo>
                  <a:cubicBezTo>
                    <a:pt x="232" y="173"/>
                    <a:pt x="235" y="171"/>
                    <a:pt x="233" y="185"/>
                  </a:cubicBezTo>
                  <a:cubicBezTo>
                    <a:pt x="231" y="202"/>
                    <a:pt x="214" y="210"/>
                    <a:pt x="215" y="201"/>
                  </a:cubicBezTo>
                  <a:cubicBezTo>
                    <a:pt x="215" y="192"/>
                    <a:pt x="220" y="185"/>
                    <a:pt x="213" y="176"/>
                  </a:cubicBezTo>
                  <a:cubicBezTo>
                    <a:pt x="205" y="167"/>
                    <a:pt x="204" y="178"/>
                    <a:pt x="197" y="167"/>
                  </a:cubicBezTo>
                  <a:cubicBezTo>
                    <a:pt x="191" y="155"/>
                    <a:pt x="195" y="154"/>
                    <a:pt x="199" y="152"/>
                  </a:cubicBezTo>
                  <a:cubicBezTo>
                    <a:pt x="204" y="149"/>
                    <a:pt x="209" y="147"/>
                    <a:pt x="204" y="133"/>
                  </a:cubicBezTo>
                  <a:cubicBezTo>
                    <a:pt x="199" y="119"/>
                    <a:pt x="198" y="127"/>
                    <a:pt x="197" y="119"/>
                  </a:cubicBezTo>
                  <a:cubicBezTo>
                    <a:pt x="196" y="112"/>
                    <a:pt x="200" y="107"/>
                    <a:pt x="200" y="103"/>
                  </a:cubicBezTo>
                  <a:close/>
                  <a:moveTo>
                    <a:pt x="246" y="206"/>
                  </a:moveTo>
                  <a:cubicBezTo>
                    <a:pt x="243" y="205"/>
                    <a:pt x="264" y="181"/>
                    <a:pt x="271" y="175"/>
                  </a:cubicBezTo>
                  <a:cubicBezTo>
                    <a:pt x="277" y="170"/>
                    <a:pt x="289" y="166"/>
                    <a:pt x="288" y="173"/>
                  </a:cubicBezTo>
                  <a:cubicBezTo>
                    <a:pt x="287" y="180"/>
                    <a:pt x="291" y="185"/>
                    <a:pt x="286" y="190"/>
                  </a:cubicBezTo>
                  <a:cubicBezTo>
                    <a:pt x="282" y="195"/>
                    <a:pt x="250" y="207"/>
                    <a:pt x="246" y="206"/>
                  </a:cubicBezTo>
                  <a:close/>
                  <a:moveTo>
                    <a:pt x="146" y="109"/>
                  </a:moveTo>
                  <a:cubicBezTo>
                    <a:pt x="146" y="114"/>
                    <a:pt x="141" y="124"/>
                    <a:pt x="134" y="134"/>
                  </a:cubicBezTo>
                  <a:cubicBezTo>
                    <a:pt x="127" y="144"/>
                    <a:pt x="103" y="162"/>
                    <a:pt x="87" y="173"/>
                  </a:cubicBezTo>
                  <a:cubicBezTo>
                    <a:pt x="70" y="183"/>
                    <a:pt x="23" y="206"/>
                    <a:pt x="16" y="212"/>
                  </a:cubicBezTo>
                  <a:cubicBezTo>
                    <a:pt x="10" y="218"/>
                    <a:pt x="0" y="213"/>
                    <a:pt x="7" y="236"/>
                  </a:cubicBezTo>
                  <a:cubicBezTo>
                    <a:pt x="13" y="258"/>
                    <a:pt x="24" y="253"/>
                    <a:pt x="55" y="252"/>
                  </a:cubicBezTo>
                  <a:cubicBezTo>
                    <a:pt x="85" y="250"/>
                    <a:pt x="106" y="237"/>
                    <a:pt x="111" y="239"/>
                  </a:cubicBezTo>
                  <a:cubicBezTo>
                    <a:pt x="116" y="242"/>
                    <a:pt x="119" y="251"/>
                    <a:pt x="119" y="259"/>
                  </a:cubicBezTo>
                  <a:cubicBezTo>
                    <a:pt x="120" y="266"/>
                    <a:pt x="116" y="270"/>
                    <a:pt x="108" y="279"/>
                  </a:cubicBezTo>
                  <a:cubicBezTo>
                    <a:pt x="100" y="288"/>
                    <a:pt x="100" y="303"/>
                    <a:pt x="100" y="311"/>
                  </a:cubicBezTo>
                  <a:cubicBezTo>
                    <a:pt x="101" y="318"/>
                    <a:pt x="104" y="325"/>
                    <a:pt x="110" y="332"/>
                  </a:cubicBezTo>
                  <a:cubicBezTo>
                    <a:pt x="117" y="338"/>
                    <a:pt x="119" y="333"/>
                    <a:pt x="127" y="333"/>
                  </a:cubicBezTo>
                  <a:cubicBezTo>
                    <a:pt x="134" y="332"/>
                    <a:pt x="138" y="323"/>
                    <a:pt x="139" y="316"/>
                  </a:cubicBezTo>
                  <a:cubicBezTo>
                    <a:pt x="140" y="308"/>
                    <a:pt x="148" y="313"/>
                    <a:pt x="155" y="314"/>
                  </a:cubicBezTo>
                  <a:cubicBezTo>
                    <a:pt x="161" y="316"/>
                    <a:pt x="158" y="318"/>
                    <a:pt x="159" y="326"/>
                  </a:cubicBezTo>
                  <a:cubicBezTo>
                    <a:pt x="159" y="334"/>
                    <a:pt x="159" y="336"/>
                    <a:pt x="168" y="339"/>
                  </a:cubicBezTo>
                  <a:cubicBezTo>
                    <a:pt x="177" y="343"/>
                    <a:pt x="178" y="342"/>
                    <a:pt x="189" y="330"/>
                  </a:cubicBezTo>
                  <a:cubicBezTo>
                    <a:pt x="199" y="319"/>
                    <a:pt x="187" y="291"/>
                    <a:pt x="193" y="292"/>
                  </a:cubicBezTo>
                  <a:cubicBezTo>
                    <a:pt x="198" y="293"/>
                    <a:pt x="209" y="289"/>
                    <a:pt x="217" y="281"/>
                  </a:cubicBezTo>
                  <a:cubicBezTo>
                    <a:pt x="225" y="273"/>
                    <a:pt x="232" y="272"/>
                    <a:pt x="243" y="263"/>
                  </a:cubicBezTo>
                  <a:cubicBezTo>
                    <a:pt x="253" y="254"/>
                    <a:pt x="278" y="233"/>
                    <a:pt x="284" y="237"/>
                  </a:cubicBezTo>
                  <a:cubicBezTo>
                    <a:pt x="290" y="240"/>
                    <a:pt x="285" y="282"/>
                    <a:pt x="286" y="321"/>
                  </a:cubicBezTo>
                  <a:cubicBezTo>
                    <a:pt x="288" y="361"/>
                    <a:pt x="286" y="379"/>
                    <a:pt x="287" y="396"/>
                  </a:cubicBezTo>
                  <a:cubicBezTo>
                    <a:pt x="289" y="413"/>
                    <a:pt x="278" y="425"/>
                    <a:pt x="278" y="434"/>
                  </a:cubicBezTo>
                  <a:cubicBezTo>
                    <a:pt x="277" y="443"/>
                    <a:pt x="278" y="454"/>
                    <a:pt x="284" y="461"/>
                  </a:cubicBezTo>
                  <a:cubicBezTo>
                    <a:pt x="291" y="468"/>
                    <a:pt x="296" y="458"/>
                    <a:pt x="305" y="449"/>
                  </a:cubicBezTo>
                  <a:cubicBezTo>
                    <a:pt x="314" y="440"/>
                    <a:pt x="315" y="424"/>
                    <a:pt x="319" y="393"/>
                  </a:cubicBezTo>
                  <a:cubicBezTo>
                    <a:pt x="323" y="362"/>
                    <a:pt x="318" y="269"/>
                    <a:pt x="320" y="252"/>
                  </a:cubicBezTo>
                  <a:cubicBezTo>
                    <a:pt x="321" y="236"/>
                    <a:pt x="323" y="232"/>
                    <a:pt x="327" y="227"/>
                  </a:cubicBezTo>
                  <a:cubicBezTo>
                    <a:pt x="332" y="222"/>
                    <a:pt x="332" y="212"/>
                    <a:pt x="340" y="211"/>
                  </a:cubicBezTo>
                  <a:cubicBezTo>
                    <a:pt x="349" y="210"/>
                    <a:pt x="360" y="212"/>
                    <a:pt x="363" y="202"/>
                  </a:cubicBezTo>
                  <a:cubicBezTo>
                    <a:pt x="366" y="192"/>
                    <a:pt x="364" y="182"/>
                    <a:pt x="358" y="177"/>
                  </a:cubicBezTo>
                  <a:cubicBezTo>
                    <a:pt x="352" y="172"/>
                    <a:pt x="326" y="167"/>
                    <a:pt x="324" y="162"/>
                  </a:cubicBezTo>
                  <a:cubicBezTo>
                    <a:pt x="322" y="158"/>
                    <a:pt x="323" y="119"/>
                    <a:pt x="322" y="108"/>
                  </a:cubicBezTo>
                  <a:cubicBezTo>
                    <a:pt x="322" y="96"/>
                    <a:pt x="324" y="98"/>
                    <a:pt x="330" y="85"/>
                  </a:cubicBezTo>
                  <a:cubicBezTo>
                    <a:pt x="336" y="73"/>
                    <a:pt x="333" y="65"/>
                    <a:pt x="334" y="48"/>
                  </a:cubicBezTo>
                  <a:cubicBezTo>
                    <a:pt x="334" y="32"/>
                    <a:pt x="334" y="33"/>
                    <a:pt x="324" y="23"/>
                  </a:cubicBezTo>
                  <a:cubicBezTo>
                    <a:pt x="315" y="14"/>
                    <a:pt x="306" y="6"/>
                    <a:pt x="292" y="3"/>
                  </a:cubicBezTo>
                  <a:cubicBezTo>
                    <a:pt x="278" y="0"/>
                    <a:pt x="274" y="12"/>
                    <a:pt x="275" y="29"/>
                  </a:cubicBezTo>
                  <a:cubicBezTo>
                    <a:pt x="275" y="47"/>
                    <a:pt x="278" y="37"/>
                    <a:pt x="282" y="43"/>
                  </a:cubicBezTo>
                  <a:cubicBezTo>
                    <a:pt x="286" y="49"/>
                    <a:pt x="285" y="62"/>
                    <a:pt x="286" y="69"/>
                  </a:cubicBezTo>
                  <a:cubicBezTo>
                    <a:pt x="287" y="76"/>
                    <a:pt x="283" y="77"/>
                    <a:pt x="274" y="77"/>
                  </a:cubicBezTo>
                  <a:cubicBezTo>
                    <a:pt x="265" y="78"/>
                    <a:pt x="268" y="69"/>
                    <a:pt x="253" y="65"/>
                  </a:cubicBezTo>
                  <a:cubicBezTo>
                    <a:pt x="238" y="60"/>
                    <a:pt x="225" y="74"/>
                    <a:pt x="218" y="72"/>
                  </a:cubicBezTo>
                  <a:cubicBezTo>
                    <a:pt x="212" y="71"/>
                    <a:pt x="215" y="68"/>
                    <a:pt x="212" y="52"/>
                  </a:cubicBezTo>
                  <a:cubicBezTo>
                    <a:pt x="209" y="36"/>
                    <a:pt x="191" y="26"/>
                    <a:pt x="177" y="26"/>
                  </a:cubicBezTo>
                  <a:cubicBezTo>
                    <a:pt x="164" y="26"/>
                    <a:pt x="135" y="52"/>
                    <a:pt x="115" y="68"/>
                  </a:cubicBezTo>
                  <a:cubicBezTo>
                    <a:pt x="96" y="84"/>
                    <a:pt x="55" y="129"/>
                    <a:pt x="47" y="139"/>
                  </a:cubicBezTo>
                  <a:cubicBezTo>
                    <a:pt x="39" y="149"/>
                    <a:pt x="30" y="156"/>
                    <a:pt x="30" y="163"/>
                  </a:cubicBezTo>
                  <a:cubicBezTo>
                    <a:pt x="30" y="170"/>
                    <a:pt x="28" y="170"/>
                    <a:pt x="39" y="172"/>
                  </a:cubicBezTo>
                  <a:cubicBezTo>
                    <a:pt x="49" y="174"/>
                    <a:pt x="64" y="154"/>
                    <a:pt x="96" y="132"/>
                  </a:cubicBezTo>
                  <a:cubicBezTo>
                    <a:pt x="128" y="110"/>
                    <a:pt x="147" y="103"/>
                    <a:pt x="14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" name="îš1ïdè"/>
            <p:cNvSpPr/>
            <p:nvPr/>
          </p:nvSpPr>
          <p:spPr bwMode="auto">
            <a:xfrm>
              <a:off x="5180266" y="4845640"/>
              <a:ext cx="635000" cy="660400"/>
            </a:xfrm>
            <a:custGeom>
              <a:avLst/>
              <a:gdLst>
                <a:gd name="T0" fmla="*/ 5 w 344"/>
                <a:gd name="T1" fmla="*/ 147 h 358"/>
                <a:gd name="T2" fmla="*/ 38 w 344"/>
                <a:gd name="T3" fmla="*/ 142 h 358"/>
                <a:gd name="T4" fmla="*/ 53 w 344"/>
                <a:gd name="T5" fmla="*/ 125 h 358"/>
                <a:gd name="T6" fmla="*/ 43 w 344"/>
                <a:gd name="T7" fmla="*/ 70 h 358"/>
                <a:gd name="T8" fmla="*/ 48 w 344"/>
                <a:gd name="T9" fmla="*/ 43 h 358"/>
                <a:gd name="T10" fmla="*/ 76 w 344"/>
                <a:gd name="T11" fmla="*/ 45 h 358"/>
                <a:gd name="T12" fmla="*/ 122 w 344"/>
                <a:gd name="T13" fmla="*/ 89 h 358"/>
                <a:gd name="T14" fmla="*/ 122 w 344"/>
                <a:gd name="T15" fmla="*/ 185 h 358"/>
                <a:gd name="T16" fmla="*/ 141 w 344"/>
                <a:gd name="T17" fmla="*/ 192 h 358"/>
                <a:gd name="T18" fmla="*/ 231 w 344"/>
                <a:gd name="T19" fmla="*/ 135 h 358"/>
                <a:gd name="T20" fmla="*/ 241 w 344"/>
                <a:gd name="T21" fmla="*/ 87 h 358"/>
                <a:gd name="T22" fmla="*/ 234 w 344"/>
                <a:gd name="T23" fmla="*/ 48 h 358"/>
                <a:gd name="T24" fmla="*/ 263 w 344"/>
                <a:gd name="T25" fmla="*/ 17 h 358"/>
                <a:gd name="T26" fmla="*/ 298 w 344"/>
                <a:gd name="T27" fmla="*/ 76 h 358"/>
                <a:gd name="T28" fmla="*/ 292 w 344"/>
                <a:gd name="T29" fmla="*/ 111 h 358"/>
                <a:gd name="T30" fmla="*/ 317 w 344"/>
                <a:gd name="T31" fmla="*/ 138 h 358"/>
                <a:gd name="T32" fmla="*/ 292 w 344"/>
                <a:gd name="T33" fmla="*/ 181 h 358"/>
                <a:gd name="T34" fmla="*/ 270 w 344"/>
                <a:gd name="T35" fmla="*/ 217 h 358"/>
                <a:gd name="T36" fmla="*/ 276 w 344"/>
                <a:gd name="T37" fmla="*/ 252 h 358"/>
                <a:gd name="T38" fmla="*/ 334 w 344"/>
                <a:gd name="T39" fmla="*/ 270 h 358"/>
                <a:gd name="T40" fmla="*/ 333 w 344"/>
                <a:gd name="T41" fmla="*/ 304 h 358"/>
                <a:gd name="T42" fmla="*/ 226 w 344"/>
                <a:gd name="T43" fmla="*/ 338 h 358"/>
                <a:gd name="T44" fmla="*/ 166 w 344"/>
                <a:gd name="T45" fmla="*/ 352 h 358"/>
                <a:gd name="T46" fmla="*/ 191 w 344"/>
                <a:gd name="T47" fmla="*/ 319 h 358"/>
                <a:gd name="T48" fmla="*/ 228 w 344"/>
                <a:gd name="T49" fmla="*/ 287 h 358"/>
                <a:gd name="T50" fmla="*/ 231 w 344"/>
                <a:gd name="T51" fmla="*/ 223 h 358"/>
                <a:gd name="T52" fmla="*/ 194 w 344"/>
                <a:gd name="T53" fmla="*/ 194 h 358"/>
                <a:gd name="T54" fmla="*/ 152 w 344"/>
                <a:gd name="T55" fmla="*/ 228 h 358"/>
                <a:gd name="T56" fmla="*/ 55 w 344"/>
                <a:gd name="T57" fmla="*/ 337 h 358"/>
                <a:gd name="T58" fmla="*/ 21 w 344"/>
                <a:gd name="T59" fmla="*/ 316 h 358"/>
                <a:gd name="T60" fmla="*/ 30 w 344"/>
                <a:gd name="T61" fmla="*/ 260 h 358"/>
                <a:gd name="T62" fmla="*/ 53 w 344"/>
                <a:gd name="T63" fmla="*/ 228 h 358"/>
                <a:gd name="T64" fmla="*/ 37 w 344"/>
                <a:gd name="T65" fmla="*/ 201 h 358"/>
                <a:gd name="T66" fmla="*/ 1 w 344"/>
                <a:gd name="T67" fmla="*/ 170 h 358"/>
                <a:gd name="T68" fmla="*/ 5 w 344"/>
                <a:gd name="T69" fmla="*/ 1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4" h="358">
                  <a:moveTo>
                    <a:pt x="5" y="147"/>
                  </a:moveTo>
                  <a:cubicBezTo>
                    <a:pt x="6" y="143"/>
                    <a:pt x="22" y="140"/>
                    <a:pt x="38" y="142"/>
                  </a:cubicBezTo>
                  <a:cubicBezTo>
                    <a:pt x="54" y="144"/>
                    <a:pt x="53" y="137"/>
                    <a:pt x="53" y="125"/>
                  </a:cubicBezTo>
                  <a:cubicBezTo>
                    <a:pt x="53" y="112"/>
                    <a:pt x="60" y="89"/>
                    <a:pt x="43" y="70"/>
                  </a:cubicBezTo>
                  <a:cubicBezTo>
                    <a:pt x="25" y="52"/>
                    <a:pt x="48" y="43"/>
                    <a:pt x="48" y="43"/>
                  </a:cubicBezTo>
                  <a:cubicBezTo>
                    <a:pt x="48" y="43"/>
                    <a:pt x="55" y="32"/>
                    <a:pt x="76" y="45"/>
                  </a:cubicBezTo>
                  <a:cubicBezTo>
                    <a:pt x="97" y="58"/>
                    <a:pt x="115" y="74"/>
                    <a:pt x="122" y="89"/>
                  </a:cubicBezTo>
                  <a:cubicBezTo>
                    <a:pt x="129" y="104"/>
                    <a:pt x="118" y="174"/>
                    <a:pt x="122" y="185"/>
                  </a:cubicBezTo>
                  <a:cubicBezTo>
                    <a:pt x="125" y="195"/>
                    <a:pt x="130" y="200"/>
                    <a:pt x="141" y="192"/>
                  </a:cubicBezTo>
                  <a:cubicBezTo>
                    <a:pt x="153" y="183"/>
                    <a:pt x="214" y="138"/>
                    <a:pt x="231" y="135"/>
                  </a:cubicBezTo>
                  <a:cubicBezTo>
                    <a:pt x="249" y="132"/>
                    <a:pt x="241" y="103"/>
                    <a:pt x="241" y="87"/>
                  </a:cubicBezTo>
                  <a:cubicBezTo>
                    <a:pt x="242" y="70"/>
                    <a:pt x="234" y="59"/>
                    <a:pt x="234" y="48"/>
                  </a:cubicBezTo>
                  <a:cubicBezTo>
                    <a:pt x="234" y="36"/>
                    <a:pt x="247" y="0"/>
                    <a:pt x="263" y="17"/>
                  </a:cubicBezTo>
                  <a:cubicBezTo>
                    <a:pt x="279" y="35"/>
                    <a:pt x="303" y="58"/>
                    <a:pt x="298" y="76"/>
                  </a:cubicBezTo>
                  <a:cubicBezTo>
                    <a:pt x="294" y="95"/>
                    <a:pt x="283" y="92"/>
                    <a:pt x="292" y="111"/>
                  </a:cubicBezTo>
                  <a:cubicBezTo>
                    <a:pt x="301" y="129"/>
                    <a:pt x="320" y="117"/>
                    <a:pt x="317" y="138"/>
                  </a:cubicBezTo>
                  <a:cubicBezTo>
                    <a:pt x="315" y="160"/>
                    <a:pt x="321" y="149"/>
                    <a:pt x="292" y="181"/>
                  </a:cubicBezTo>
                  <a:cubicBezTo>
                    <a:pt x="268" y="209"/>
                    <a:pt x="270" y="208"/>
                    <a:pt x="270" y="217"/>
                  </a:cubicBezTo>
                  <a:cubicBezTo>
                    <a:pt x="270" y="226"/>
                    <a:pt x="266" y="249"/>
                    <a:pt x="276" y="252"/>
                  </a:cubicBezTo>
                  <a:cubicBezTo>
                    <a:pt x="287" y="254"/>
                    <a:pt x="325" y="250"/>
                    <a:pt x="334" y="270"/>
                  </a:cubicBezTo>
                  <a:cubicBezTo>
                    <a:pt x="344" y="290"/>
                    <a:pt x="344" y="295"/>
                    <a:pt x="333" y="304"/>
                  </a:cubicBezTo>
                  <a:cubicBezTo>
                    <a:pt x="321" y="312"/>
                    <a:pt x="288" y="320"/>
                    <a:pt x="226" y="338"/>
                  </a:cubicBezTo>
                  <a:cubicBezTo>
                    <a:pt x="180" y="351"/>
                    <a:pt x="168" y="358"/>
                    <a:pt x="166" y="352"/>
                  </a:cubicBezTo>
                  <a:cubicBezTo>
                    <a:pt x="164" y="346"/>
                    <a:pt x="175" y="331"/>
                    <a:pt x="191" y="319"/>
                  </a:cubicBezTo>
                  <a:cubicBezTo>
                    <a:pt x="207" y="307"/>
                    <a:pt x="224" y="304"/>
                    <a:pt x="228" y="287"/>
                  </a:cubicBezTo>
                  <a:cubicBezTo>
                    <a:pt x="232" y="270"/>
                    <a:pt x="235" y="234"/>
                    <a:pt x="231" y="223"/>
                  </a:cubicBezTo>
                  <a:cubicBezTo>
                    <a:pt x="227" y="212"/>
                    <a:pt x="213" y="188"/>
                    <a:pt x="194" y="194"/>
                  </a:cubicBezTo>
                  <a:cubicBezTo>
                    <a:pt x="176" y="200"/>
                    <a:pt x="166" y="210"/>
                    <a:pt x="152" y="228"/>
                  </a:cubicBezTo>
                  <a:cubicBezTo>
                    <a:pt x="138" y="247"/>
                    <a:pt x="66" y="336"/>
                    <a:pt x="55" y="337"/>
                  </a:cubicBezTo>
                  <a:cubicBezTo>
                    <a:pt x="45" y="338"/>
                    <a:pt x="22" y="340"/>
                    <a:pt x="21" y="316"/>
                  </a:cubicBezTo>
                  <a:cubicBezTo>
                    <a:pt x="20" y="292"/>
                    <a:pt x="16" y="285"/>
                    <a:pt x="30" y="260"/>
                  </a:cubicBezTo>
                  <a:cubicBezTo>
                    <a:pt x="44" y="234"/>
                    <a:pt x="53" y="241"/>
                    <a:pt x="53" y="228"/>
                  </a:cubicBezTo>
                  <a:cubicBezTo>
                    <a:pt x="53" y="216"/>
                    <a:pt x="47" y="207"/>
                    <a:pt x="37" y="201"/>
                  </a:cubicBezTo>
                  <a:cubicBezTo>
                    <a:pt x="27" y="195"/>
                    <a:pt x="2" y="182"/>
                    <a:pt x="1" y="170"/>
                  </a:cubicBezTo>
                  <a:cubicBezTo>
                    <a:pt x="0" y="157"/>
                    <a:pt x="4" y="150"/>
                    <a:pt x="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" name="ï$líḋé"/>
            <p:cNvSpPr/>
            <p:nvPr/>
          </p:nvSpPr>
          <p:spPr bwMode="auto">
            <a:xfrm>
              <a:off x="55961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8" name="işḷíḓè"/>
            <p:cNvSpPr/>
            <p:nvPr/>
          </p:nvSpPr>
          <p:spPr bwMode="auto">
            <a:xfrm>
              <a:off x="55961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9" name="ïSḷîḋé"/>
            <p:cNvSpPr/>
            <p:nvPr/>
          </p:nvSpPr>
          <p:spPr bwMode="auto">
            <a:xfrm>
              <a:off x="5645403" y="5733053"/>
              <a:ext cx="136525" cy="149225"/>
            </a:xfrm>
            <a:custGeom>
              <a:avLst/>
              <a:gdLst>
                <a:gd name="T0" fmla="*/ 42 w 74"/>
                <a:gd name="T1" fmla="*/ 50 h 81"/>
                <a:gd name="T2" fmla="*/ 37 w 74"/>
                <a:gd name="T3" fmla="*/ 65 h 81"/>
                <a:gd name="T4" fmla="*/ 32 w 74"/>
                <a:gd name="T5" fmla="*/ 49 h 81"/>
                <a:gd name="T6" fmla="*/ 14 w 74"/>
                <a:gd name="T7" fmla="*/ 0 h 81"/>
                <a:gd name="T8" fmla="*/ 0 w 74"/>
                <a:gd name="T9" fmla="*/ 0 h 81"/>
                <a:gd name="T10" fmla="*/ 31 w 74"/>
                <a:gd name="T11" fmla="*/ 81 h 81"/>
                <a:gd name="T12" fmla="*/ 44 w 74"/>
                <a:gd name="T13" fmla="*/ 81 h 81"/>
                <a:gd name="T14" fmla="*/ 74 w 74"/>
                <a:gd name="T15" fmla="*/ 0 h 81"/>
                <a:gd name="T16" fmla="*/ 60 w 74"/>
                <a:gd name="T17" fmla="*/ 0 h 81"/>
                <a:gd name="T18" fmla="*/ 42 w 74"/>
                <a:gd name="T19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1">
                  <a:moveTo>
                    <a:pt x="42" y="50"/>
                  </a:moveTo>
                  <a:cubicBezTo>
                    <a:pt x="40" y="56"/>
                    <a:pt x="38" y="61"/>
                    <a:pt x="37" y="65"/>
                  </a:cubicBezTo>
                  <a:cubicBezTo>
                    <a:pt x="35" y="59"/>
                    <a:pt x="34" y="54"/>
                    <a:pt x="32" y="4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0" name="išḷiḓé"/>
            <p:cNvSpPr/>
            <p:nvPr/>
          </p:nvSpPr>
          <p:spPr bwMode="auto">
            <a:xfrm>
              <a:off x="579621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1" name="iṩľidè"/>
            <p:cNvSpPr/>
            <p:nvPr/>
          </p:nvSpPr>
          <p:spPr bwMode="auto">
            <a:xfrm>
              <a:off x="5964491" y="5729878"/>
              <a:ext cx="82550" cy="152400"/>
            </a:xfrm>
            <a:custGeom>
              <a:avLst/>
              <a:gdLst>
                <a:gd name="T0" fmla="*/ 22 w 45"/>
                <a:gd name="T1" fmla="*/ 3 h 83"/>
                <a:gd name="T2" fmla="*/ 13 w 45"/>
                <a:gd name="T3" fmla="*/ 14 h 83"/>
                <a:gd name="T4" fmla="*/ 13 w 45"/>
                <a:gd name="T5" fmla="*/ 2 h 83"/>
                <a:gd name="T6" fmla="*/ 0 w 45"/>
                <a:gd name="T7" fmla="*/ 2 h 83"/>
                <a:gd name="T8" fmla="*/ 0 w 45"/>
                <a:gd name="T9" fmla="*/ 83 h 83"/>
                <a:gd name="T10" fmla="*/ 14 w 45"/>
                <a:gd name="T11" fmla="*/ 83 h 83"/>
                <a:gd name="T12" fmla="*/ 14 w 45"/>
                <a:gd name="T13" fmla="*/ 41 h 83"/>
                <a:gd name="T14" fmla="*/ 17 w 45"/>
                <a:gd name="T15" fmla="*/ 25 h 83"/>
                <a:gd name="T16" fmla="*/ 22 w 45"/>
                <a:gd name="T17" fmla="*/ 17 h 83"/>
                <a:gd name="T18" fmla="*/ 30 w 45"/>
                <a:gd name="T19" fmla="*/ 14 h 83"/>
                <a:gd name="T20" fmla="*/ 40 w 45"/>
                <a:gd name="T21" fmla="*/ 17 h 83"/>
                <a:gd name="T22" fmla="*/ 45 w 45"/>
                <a:gd name="T23" fmla="*/ 5 h 83"/>
                <a:gd name="T24" fmla="*/ 30 w 45"/>
                <a:gd name="T25" fmla="*/ 0 h 83"/>
                <a:gd name="T26" fmla="*/ 22 w 45"/>
                <a:gd name="T2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83">
                  <a:moveTo>
                    <a:pt x="22" y="3"/>
                  </a:moveTo>
                  <a:cubicBezTo>
                    <a:pt x="19" y="5"/>
                    <a:pt x="16" y="9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5"/>
                    <a:pt x="15" y="30"/>
                    <a:pt x="17" y="25"/>
                  </a:cubicBezTo>
                  <a:cubicBezTo>
                    <a:pt x="18" y="21"/>
                    <a:pt x="19" y="19"/>
                    <a:pt x="22" y="17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3" y="14"/>
                    <a:pt x="37" y="15"/>
                    <a:pt x="40" y="1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2"/>
                    <a:pt x="35" y="0"/>
                    <a:pt x="30" y="0"/>
                  </a:cubicBezTo>
                  <a:cubicBezTo>
                    <a:pt x="27" y="0"/>
                    <a:pt x="24" y="1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2" name="îṡļiḑe"/>
            <p:cNvSpPr/>
            <p:nvPr/>
          </p:nvSpPr>
          <p:spPr bwMode="auto">
            <a:xfrm>
              <a:off x="6050216" y="5729878"/>
              <a:ext cx="125413" cy="157163"/>
            </a:xfrm>
            <a:custGeom>
              <a:avLst/>
              <a:gdLst>
                <a:gd name="T0" fmla="*/ 55 w 68"/>
                <a:gd name="T1" fmla="*/ 40 h 85"/>
                <a:gd name="T2" fmla="*/ 35 w 68"/>
                <a:gd name="T3" fmla="*/ 34 h 85"/>
                <a:gd name="T4" fmla="*/ 23 w 68"/>
                <a:gd name="T5" fmla="*/ 31 h 85"/>
                <a:gd name="T6" fmla="*/ 18 w 68"/>
                <a:gd name="T7" fmla="*/ 27 h 85"/>
                <a:gd name="T8" fmla="*/ 16 w 68"/>
                <a:gd name="T9" fmla="*/ 22 h 85"/>
                <a:gd name="T10" fmla="*/ 20 w 68"/>
                <a:gd name="T11" fmla="*/ 15 h 85"/>
                <a:gd name="T12" fmla="*/ 34 w 68"/>
                <a:gd name="T13" fmla="*/ 12 h 85"/>
                <a:gd name="T14" fmla="*/ 46 w 68"/>
                <a:gd name="T15" fmla="*/ 15 h 85"/>
                <a:gd name="T16" fmla="*/ 51 w 68"/>
                <a:gd name="T17" fmla="*/ 25 h 85"/>
                <a:gd name="T18" fmla="*/ 65 w 68"/>
                <a:gd name="T19" fmla="*/ 23 h 85"/>
                <a:gd name="T20" fmla="*/ 60 w 68"/>
                <a:gd name="T21" fmla="*/ 10 h 85"/>
                <a:gd name="T22" fmla="*/ 49 w 68"/>
                <a:gd name="T23" fmla="*/ 3 h 85"/>
                <a:gd name="T24" fmla="*/ 33 w 68"/>
                <a:gd name="T25" fmla="*/ 0 h 85"/>
                <a:gd name="T26" fmla="*/ 21 w 68"/>
                <a:gd name="T27" fmla="*/ 2 h 85"/>
                <a:gd name="T28" fmla="*/ 12 w 68"/>
                <a:gd name="T29" fmla="*/ 6 h 85"/>
                <a:gd name="T30" fmla="*/ 5 w 68"/>
                <a:gd name="T31" fmla="*/ 14 h 85"/>
                <a:gd name="T32" fmla="*/ 3 w 68"/>
                <a:gd name="T33" fmla="*/ 24 h 85"/>
                <a:gd name="T34" fmla="*/ 6 w 68"/>
                <a:gd name="T35" fmla="*/ 35 h 85"/>
                <a:gd name="T36" fmla="*/ 15 w 68"/>
                <a:gd name="T37" fmla="*/ 42 h 85"/>
                <a:gd name="T38" fmla="*/ 36 w 68"/>
                <a:gd name="T39" fmla="*/ 49 h 85"/>
                <a:gd name="T40" fmla="*/ 50 w 68"/>
                <a:gd name="T41" fmla="*/ 54 h 85"/>
                <a:gd name="T42" fmla="*/ 54 w 68"/>
                <a:gd name="T43" fmla="*/ 61 h 85"/>
                <a:gd name="T44" fmla="*/ 49 w 68"/>
                <a:gd name="T45" fmla="*/ 70 h 85"/>
                <a:gd name="T46" fmla="*/ 35 w 68"/>
                <a:gd name="T47" fmla="*/ 74 h 85"/>
                <a:gd name="T48" fmla="*/ 20 w 68"/>
                <a:gd name="T49" fmla="*/ 69 h 85"/>
                <a:gd name="T50" fmla="*/ 14 w 68"/>
                <a:gd name="T51" fmla="*/ 57 h 85"/>
                <a:gd name="T52" fmla="*/ 0 w 68"/>
                <a:gd name="T53" fmla="*/ 59 h 85"/>
                <a:gd name="T54" fmla="*/ 11 w 68"/>
                <a:gd name="T55" fmla="*/ 79 h 85"/>
                <a:gd name="T56" fmla="*/ 35 w 68"/>
                <a:gd name="T57" fmla="*/ 85 h 85"/>
                <a:gd name="T58" fmla="*/ 52 w 68"/>
                <a:gd name="T59" fmla="*/ 82 h 85"/>
                <a:gd name="T60" fmla="*/ 64 w 68"/>
                <a:gd name="T61" fmla="*/ 72 h 85"/>
                <a:gd name="T62" fmla="*/ 68 w 68"/>
                <a:gd name="T63" fmla="*/ 59 h 85"/>
                <a:gd name="T64" fmla="*/ 65 w 68"/>
                <a:gd name="T65" fmla="*/ 48 h 85"/>
                <a:gd name="T66" fmla="*/ 55 w 68"/>
                <a:gd name="T67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85">
                  <a:moveTo>
                    <a:pt x="55" y="40"/>
                  </a:moveTo>
                  <a:cubicBezTo>
                    <a:pt x="52" y="39"/>
                    <a:pt x="45" y="37"/>
                    <a:pt x="35" y="34"/>
                  </a:cubicBezTo>
                  <a:cubicBezTo>
                    <a:pt x="28" y="32"/>
                    <a:pt x="24" y="31"/>
                    <a:pt x="23" y="31"/>
                  </a:cubicBezTo>
                  <a:cubicBezTo>
                    <a:pt x="20" y="30"/>
                    <a:pt x="19" y="28"/>
                    <a:pt x="18" y="27"/>
                  </a:cubicBezTo>
                  <a:cubicBezTo>
                    <a:pt x="16" y="25"/>
                    <a:pt x="16" y="24"/>
                    <a:pt x="16" y="22"/>
                  </a:cubicBezTo>
                  <a:cubicBezTo>
                    <a:pt x="16" y="19"/>
                    <a:pt x="17" y="17"/>
                    <a:pt x="20" y="15"/>
                  </a:cubicBezTo>
                  <a:cubicBezTo>
                    <a:pt x="23" y="13"/>
                    <a:pt x="27" y="12"/>
                    <a:pt x="34" y="12"/>
                  </a:cubicBezTo>
                  <a:cubicBezTo>
                    <a:pt x="39" y="12"/>
                    <a:pt x="43" y="13"/>
                    <a:pt x="46" y="15"/>
                  </a:cubicBezTo>
                  <a:cubicBezTo>
                    <a:pt x="49" y="17"/>
                    <a:pt x="51" y="21"/>
                    <a:pt x="51" y="25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18"/>
                    <a:pt x="62" y="14"/>
                    <a:pt x="60" y="10"/>
                  </a:cubicBezTo>
                  <a:cubicBezTo>
                    <a:pt x="58" y="7"/>
                    <a:pt x="54" y="5"/>
                    <a:pt x="49" y="3"/>
                  </a:cubicBezTo>
                  <a:cubicBezTo>
                    <a:pt x="44" y="1"/>
                    <a:pt x="39" y="0"/>
                    <a:pt x="33" y="0"/>
                  </a:cubicBezTo>
                  <a:cubicBezTo>
                    <a:pt x="28" y="0"/>
                    <a:pt x="24" y="1"/>
                    <a:pt x="21" y="2"/>
                  </a:cubicBezTo>
                  <a:cubicBezTo>
                    <a:pt x="17" y="3"/>
                    <a:pt x="14" y="4"/>
                    <a:pt x="12" y="6"/>
                  </a:cubicBezTo>
                  <a:cubicBezTo>
                    <a:pt x="9" y="8"/>
                    <a:pt x="7" y="10"/>
                    <a:pt x="5" y="14"/>
                  </a:cubicBezTo>
                  <a:cubicBezTo>
                    <a:pt x="3" y="17"/>
                    <a:pt x="3" y="20"/>
                    <a:pt x="3" y="24"/>
                  </a:cubicBezTo>
                  <a:cubicBezTo>
                    <a:pt x="3" y="28"/>
                    <a:pt x="4" y="31"/>
                    <a:pt x="6" y="35"/>
                  </a:cubicBezTo>
                  <a:cubicBezTo>
                    <a:pt x="8" y="38"/>
                    <a:pt x="11" y="40"/>
                    <a:pt x="15" y="42"/>
                  </a:cubicBezTo>
                  <a:cubicBezTo>
                    <a:pt x="18" y="44"/>
                    <a:pt x="25" y="46"/>
                    <a:pt x="36" y="49"/>
                  </a:cubicBezTo>
                  <a:cubicBezTo>
                    <a:pt x="43" y="51"/>
                    <a:pt x="48" y="52"/>
                    <a:pt x="50" y="54"/>
                  </a:cubicBezTo>
                  <a:cubicBezTo>
                    <a:pt x="52" y="55"/>
                    <a:pt x="54" y="58"/>
                    <a:pt x="54" y="61"/>
                  </a:cubicBezTo>
                  <a:cubicBezTo>
                    <a:pt x="54" y="64"/>
                    <a:pt x="52" y="67"/>
                    <a:pt x="49" y="70"/>
                  </a:cubicBezTo>
                  <a:cubicBezTo>
                    <a:pt x="46" y="73"/>
                    <a:pt x="41" y="74"/>
                    <a:pt x="35" y="74"/>
                  </a:cubicBezTo>
                  <a:cubicBezTo>
                    <a:pt x="29" y="74"/>
                    <a:pt x="24" y="72"/>
                    <a:pt x="20" y="69"/>
                  </a:cubicBezTo>
                  <a:cubicBezTo>
                    <a:pt x="17" y="67"/>
                    <a:pt x="15" y="62"/>
                    <a:pt x="14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" y="68"/>
                    <a:pt x="5" y="74"/>
                    <a:pt x="11" y="79"/>
                  </a:cubicBezTo>
                  <a:cubicBezTo>
                    <a:pt x="16" y="83"/>
                    <a:pt x="24" y="85"/>
                    <a:pt x="35" y="85"/>
                  </a:cubicBezTo>
                  <a:cubicBezTo>
                    <a:pt x="41" y="85"/>
                    <a:pt x="47" y="84"/>
                    <a:pt x="52" y="82"/>
                  </a:cubicBezTo>
                  <a:cubicBezTo>
                    <a:pt x="57" y="80"/>
                    <a:pt x="61" y="76"/>
                    <a:pt x="64" y="72"/>
                  </a:cubicBezTo>
                  <a:cubicBezTo>
                    <a:pt x="66" y="68"/>
                    <a:pt x="68" y="64"/>
                    <a:pt x="68" y="59"/>
                  </a:cubicBezTo>
                  <a:cubicBezTo>
                    <a:pt x="68" y="55"/>
                    <a:pt x="67" y="51"/>
                    <a:pt x="65" y="48"/>
                  </a:cubicBezTo>
                  <a:cubicBezTo>
                    <a:pt x="62" y="45"/>
                    <a:pt x="59" y="42"/>
                    <a:pt x="5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3" name="ïśļíḓe"/>
            <p:cNvSpPr/>
            <p:nvPr/>
          </p:nvSpPr>
          <p:spPr bwMode="auto">
            <a:xfrm>
              <a:off x="62057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4" name="îṡľîdè"/>
            <p:cNvSpPr/>
            <p:nvPr/>
          </p:nvSpPr>
          <p:spPr bwMode="auto">
            <a:xfrm>
              <a:off x="62057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5" name="îś1iḋê"/>
            <p:cNvSpPr/>
            <p:nvPr/>
          </p:nvSpPr>
          <p:spPr bwMode="auto">
            <a:xfrm>
              <a:off x="6255003" y="5680665"/>
              <a:ext cx="74613" cy="203200"/>
            </a:xfrm>
            <a:custGeom>
              <a:avLst/>
              <a:gdLst>
                <a:gd name="T0" fmla="*/ 32 w 40"/>
                <a:gd name="T1" fmla="*/ 98 h 110"/>
                <a:gd name="T2" fmla="*/ 27 w 40"/>
                <a:gd name="T3" fmla="*/ 97 h 110"/>
                <a:gd name="T4" fmla="*/ 25 w 40"/>
                <a:gd name="T5" fmla="*/ 94 h 110"/>
                <a:gd name="T6" fmla="*/ 24 w 40"/>
                <a:gd name="T7" fmla="*/ 86 h 110"/>
                <a:gd name="T8" fmla="*/ 24 w 40"/>
                <a:gd name="T9" fmla="*/ 39 h 110"/>
                <a:gd name="T10" fmla="*/ 38 w 40"/>
                <a:gd name="T11" fmla="*/ 39 h 110"/>
                <a:gd name="T12" fmla="*/ 38 w 40"/>
                <a:gd name="T13" fmla="*/ 28 h 110"/>
                <a:gd name="T14" fmla="*/ 24 w 40"/>
                <a:gd name="T15" fmla="*/ 28 h 110"/>
                <a:gd name="T16" fmla="*/ 24 w 40"/>
                <a:gd name="T17" fmla="*/ 0 h 110"/>
                <a:gd name="T18" fmla="*/ 11 w 40"/>
                <a:gd name="T19" fmla="*/ 8 h 110"/>
                <a:gd name="T20" fmla="*/ 11 w 40"/>
                <a:gd name="T21" fmla="*/ 28 h 110"/>
                <a:gd name="T22" fmla="*/ 0 w 40"/>
                <a:gd name="T23" fmla="*/ 28 h 110"/>
                <a:gd name="T24" fmla="*/ 0 w 40"/>
                <a:gd name="T25" fmla="*/ 39 h 110"/>
                <a:gd name="T26" fmla="*/ 11 w 40"/>
                <a:gd name="T27" fmla="*/ 39 h 110"/>
                <a:gd name="T28" fmla="*/ 11 w 40"/>
                <a:gd name="T29" fmla="*/ 86 h 110"/>
                <a:gd name="T30" fmla="*/ 12 w 40"/>
                <a:gd name="T31" fmla="*/ 102 h 110"/>
                <a:gd name="T32" fmla="*/ 18 w 40"/>
                <a:gd name="T33" fmla="*/ 108 h 110"/>
                <a:gd name="T34" fmla="*/ 30 w 40"/>
                <a:gd name="T35" fmla="*/ 110 h 110"/>
                <a:gd name="T36" fmla="*/ 40 w 40"/>
                <a:gd name="T37" fmla="*/ 109 h 110"/>
                <a:gd name="T38" fmla="*/ 38 w 40"/>
                <a:gd name="T39" fmla="*/ 97 h 110"/>
                <a:gd name="T40" fmla="*/ 32 w 40"/>
                <a:gd name="T41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10">
                  <a:moveTo>
                    <a:pt x="32" y="98"/>
                  </a:moveTo>
                  <a:cubicBezTo>
                    <a:pt x="30" y="98"/>
                    <a:pt x="28" y="97"/>
                    <a:pt x="27" y="97"/>
                  </a:cubicBezTo>
                  <a:cubicBezTo>
                    <a:pt x="26" y="96"/>
                    <a:pt x="25" y="95"/>
                    <a:pt x="25" y="94"/>
                  </a:cubicBezTo>
                  <a:cubicBezTo>
                    <a:pt x="24" y="93"/>
                    <a:pt x="24" y="90"/>
                    <a:pt x="24" y="8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94"/>
                    <a:pt x="11" y="99"/>
                    <a:pt x="12" y="102"/>
                  </a:cubicBezTo>
                  <a:cubicBezTo>
                    <a:pt x="13" y="104"/>
                    <a:pt x="15" y="106"/>
                    <a:pt x="18" y="108"/>
                  </a:cubicBezTo>
                  <a:cubicBezTo>
                    <a:pt x="21" y="110"/>
                    <a:pt x="25" y="110"/>
                    <a:pt x="30" y="110"/>
                  </a:cubicBezTo>
                  <a:cubicBezTo>
                    <a:pt x="33" y="110"/>
                    <a:pt x="36" y="110"/>
                    <a:pt x="40" y="109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6" y="97"/>
                    <a:pt x="34" y="98"/>
                    <a:pt x="3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6" name="išľîḋê"/>
            <p:cNvSpPr/>
            <p:nvPr/>
          </p:nvSpPr>
          <p:spPr bwMode="auto">
            <a:xfrm>
              <a:off x="6335966" y="5733053"/>
              <a:ext cx="136525" cy="211138"/>
            </a:xfrm>
            <a:custGeom>
              <a:avLst/>
              <a:gdLst>
                <a:gd name="T0" fmla="*/ 43 w 74"/>
                <a:gd name="T1" fmla="*/ 47 h 114"/>
                <a:gd name="T2" fmla="*/ 37 w 74"/>
                <a:gd name="T3" fmla="*/ 66 h 114"/>
                <a:gd name="T4" fmla="*/ 32 w 74"/>
                <a:gd name="T5" fmla="*/ 47 h 114"/>
                <a:gd name="T6" fmla="*/ 15 w 74"/>
                <a:gd name="T7" fmla="*/ 0 h 114"/>
                <a:gd name="T8" fmla="*/ 0 w 74"/>
                <a:gd name="T9" fmla="*/ 0 h 114"/>
                <a:gd name="T10" fmla="*/ 31 w 74"/>
                <a:gd name="T11" fmla="*/ 81 h 114"/>
                <a:gd name="T12" fmla="*/ 29 w 74"/>
                <a:gd name="T13" fmla="*/ 85 h 114"/>
                <a:gd name="T14" fmla="*/ 25 w 74"/>
                <a:gd name="T15" fmla="*/ 95 h 114"/>
                <a:gd name="T16" fmla="*/ 21 w 74"/>
                <a:gd name="T17" fmla="*/ 99 h 114"/>
                <a:gd name="T18" fmla="*/ 13 w 74"/>
                <a:gd name="T19" fmla="*/ 101 h 114"/>
                <a:gd name="T20" fmla="*/ 5 w 74"/>
                <a:gd name="T21" fmla="*/ 100 h 114"/>
                <a:gd name="T22" fmla="*/ 7 w 74"/>
                <a:gd name="T23" fmla="*/ 113 h 114"/>
                <a:gd name="T24" fmla="*/ 16 w 74"/>
                <a:gd name="T25" fmla="*/ 114 h 114"/>
                <a:gd name="T26" fmla="*/ 27 w 74"/>
                <a:gd name="T27" fmla="*/ 111 h 114"/>
                <a:gd name="T28" fmla="*/ 36 w 74"/>
                <a:gd name="T29" fmla="*/ 101 h 114"/>
                <a:gd name="T30" fmla="*/ 43 w 74"/>
                <a:gd name="T31" fmla="*/ 83 h 114"/>
                <a:gd name="T32" fmla="*/ 74 w 74"/>
                <a:gd name="T33" fmla="*/ 0 h 114"/>
                <a:gd name="T34" fmla="*/ 60 w 74"/>
                <a:gd name="T35" fmla="*/ 0 h 114"/>
                <a:gd name="T36" fmla="*/ 43 w 74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14">
                  <a:moveTo>
                    <a:pt x="43" y="47"/>
                  </a:moveTo>
                  <a:cubicBezTo>
                    <a:pt x="41" y="53"/>
                    <a:pt x="39" y="60"/>
                    <a:pt x="37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29" y="85"/>
                  </a:cubicBezTo>
                  <a:cubicBezTo>
                    <a:pt x="27" y="90"/>
                    <a:pt x="26" y="94"/>
                    <a:pt x="25" y="95"/>
                  </a:cubicBezTo>
                  <a:cubicBezTo>
                    <a:pt x="24" y="97"/>
                    <a:pt x="22" y="98"/>
                    <a:pt x="21" y="99"/>
                  </a:cubicBezTo>
                  <a:cubicBezTo>
                    <a:pt x="19" y="100"/>
                    <a:pt x="16" y="101"/>
                    <a:pt x="13" y="101"/>
                  </a:cubicBezTo>
                  <a:cubicBezTo>
                    <a:pt x="11" y="101"/>
                    <a:pt x="8" y="101"/>
                    <a:pt x="5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0" y="114"/>
                    <a:pt x="13" y="114"/>
                    <a:pt x="16" y="114"/>
                  </a:cubicBezTo>
                  <a:cubicBezTo>
                    <a:pt x="20" y="114"/>
                    <a:pt x="24" y="113"/>
                    <a:pt x="27" y="111"/>
                  </a:cubicBezTo>
                  <a:cubicBezTo>
                    <a:pt x="30" y="109"/>
                    <a:pt x="33" y="106"/>
                    <a:pt x="36" y="101"/>
                  </a:cubicBezTo>
                  <a:cubicBezTo>
                    <a:pt x="37" y="98"/>
                    <a:pt x="40" y="92"/>
                    <a:pt x="43" y="8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7" name="íSḷiḑè"/>
            <p:cNvSpPr/>
            <p:nvPr/>
          </p:nvSpPr>
          <p:spPr bwMode="auto">
            <a:xfrm>
              <a:off x="6564566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8" name="ïṣľïḑe"/>
            <p:cNvSpPr/>
            <p:nvPr/>
          </p:nvSpPr>
          <p:spPr bwMode="auto">
            <a:xfrm>
              <a:off x="6720141" y="5672728"/>
              <a:ext cx="85725" cy="209550"/>
            </a:xfrm>
            <a:custGeom>
              <a:avLst/>
              <a:gdLst>
                <a:gd name="T0" fmla="*/ 20 w 47"/>
                <a:gd name="T1" fmla="*/ 4 h 114"/>
                <a:gd name="T2" fmla="*/ 13 w 47"/>
                <a:gd name="T3" fmla="*/ 12 h 114"/>
                <a:gd name="T4" fmla="*/ 12 w 47"/>
                <a:gd name="T5" fmla="*/ 24 h 114"/>
                <a:gd name="T6" fmla="*/ 12 w 47"/>
                <a:gd name="T7" fmla="*/ 33 h 114"/>
                <a:gd name="T8" fmla="*/ 0 w 47"/>
                <a:gd name="T9" fmla="*/ 33 h 114"/>
                <a:gd name="T10" fmla="*/ 0 w 47"/>
                <a:gd name="T11" fmla="*/ 44 h 114"/>
                <a:gd name="T12" fmla="*/ 12 w 47"/>
                <a:gd name="T13" fmla="*/ 44 h 114"/>
                <a:gd name="T14" fmla="*/ 12 w 47"/>
                <a:gd name="T15" fmla="*/ 114 h 114"/>
                <a:gd name="T16" fmla="*/ 26 w 47"/>
                <a:gd name="T17" fmla="*/ 114 h 114"/>
                <a:gd name="T18" fmla="*/ 26 w 47"/>
                <a:gd name="T19" fmla="*/ 44 h 114"/>
                <a:gd name="T20" fmla="*/ 41 w 47"/>
                <a:gd name="T21" fmla="*/ 44 h 114"/>
                <a:gd name="T22" fmla="*/ 41 w 47"/>
                <a:gd name="T23" fmla="*/ 33 h 114"/>
                <a:gd name="T24" fmla="*/ 26 w 47"/>
                <a:gd name="T25" fmla="*/ 33 h 114"/>
                <a:gd name="T26" fmla="*/ 26 w 47"/>
                <a:gd name="T27" fmla="*/ 26 h 114"/>
                <a:gd name="T28" fmla="*/ 28 w 47"/>
                <a:gd name="T29" fmla="*/ 16 h 114"/>
                <a:gd name="T30" fmla="*/ 37 w 47"/>
                <a:gd name="T31" fmla="*/ 13 h 114"/>
                <a:gd name="T32" fmla="*/ 45 w 47"/>
                <a:gd name="T33" fmla="*/ 14 h 114"/>
                <a:gd name="T34" fmla="*/ 47 w 47"/>
                <a:gd name="T35" fmla="*/ 2 h 114"/>
                <a:gd name="T36" fmla="*/ 34 w 47"/>
                <a:gd name="T37" fmla="*/ 0 h 114"/>
                <a:gd name="T38" fmla="*/ 20 w 47"/>
                <a:gd name="T3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14">
                  <a:moveTo>
                    <a:pt x="20" y="4"/>
                  </a:moveTo>
                  <a:cubicBezTo>
                    <a:pt x="17" y="6"/>
                    <a:pt x="15" y="9"/>
                    <a:pt x="13" y="12"/>
                  </a:cubicBezTo>
                  <a:cubicBezTo>
                    <a:pt x="12" y="15"/>
                    <a:pt x="12" y="19"/>
                    <a:pt x="12" y="2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7" y="17"/>
                    <a:pt x="28" y="16"/>
                  </a:cubicBezTo>
                  <a:cubicBezTo>
                    <a:pt x="30" y="14"/>
                    <a:pt x="33" y="13"/>
                    <a:pt x="37" y="13"/>
                  </a:cubicBezTo>
                  <a:cubicBezTo>
                    <a:pt x="40" y="13"/>
                    <a:pt x="42" y="13"/>
                    <a:pt x="45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1"/>
                    <a:pt x="38" y="0"/>
                    <a:pt x="34" y="0"/>
                  </a:cubicBezTo>
                  <a:cubicBezTo>
                    <a:pt x="28" y="0"/>
                    <a:pt x="24" y="1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9" name="ïš1îḍè"/>
            <p:cNvSpPr/>
            <p:nvPr/>
          </p:nvSpPr>
          <p:spPr bwMode="auto">
            <a:xfrm>
              <a:off x="6890003" y="5672728"/>
              <a:ext cx="165100" cy="214313"/>
            </a:xfrm>
            <a:custGeom>
              <a:avLst/>
              <a:gdLst>
                <a:gd name="T0" fmla="*/ 71 w 90"/>
                <a:gd name="T1" fmla="*/ 55 h 116"/>
                <a:gd name="T2" fmla="*/ 46 w 90"/>
                <a:gd name="T3" fmla="*/ 48 h 116"/>
                <a:gd name="T4" fmla="*/ 23 w 90"/>
                <a:gd name="T5" fmla="*/ 40 h 116"/>
                <a:gd name="T6" fmla="*/ 19 w 90"/>
                <a:gd name="T7" fmla="*/ 30 h 116"/>
                <a:gd name="T8" fmla="*/ 25 w 90"/>
                <a:gd name="T9" fmla="*/ 18 h 116"/>
                <a:gd name="T10" fmla="*/ 45 w 90"/>
                <a:gd name="T11" fmla="*/ 13 h 116"/>
                <a:gd name="T12" fmla="*/ 64 w 90"/>
                <a:gd name="T13" fmla="*/ 19 h 116"/>
                <a:gd name="T14" fmla="*/ 72 w 90"/>
                <a:gd name="T15" fmla="*/ 35 h 116"/>
                <a:gd name="T16" fmla="*/ 86 w 90"/>
                <a:gd name="T17" fmla="*/ 34 h 116"/>
                <a:gd name="T18" fmla="*/ 81 w 90"/>
                <a:gd name="T19" fmla="*/ 16 h 116"/>
                <a:gd name="T20" fmla="*/ 66 w 90"/>
                <a:gd name="T21" fmla="*/ 4 h 116"/>
                <a:gd name="T22" fmla="*/ 44 w 90"/>
                <a:gd name="T23" fmla="*/ 0 h 116"/>
                <a:gd name="T24" fmla="*/ 24 w 90"/>
                <a:gd name="T25" fmla="*/ 4 h 116"/>
                <a:gd name="T26" fmla="*/ 10 w 90"/>
                <a:gd name="T27" fmla="*/ 15 h 116"/>
                <a:gd name="T28" fmla="*/ 5 w 90"/>
                <a:gd name="T29" fmla="*/ 31 h 116"/>
                <a:gd name="T30" fmla="*/ 9 w 90"/>
                <a:gd name="T31" fmla="*/ 45 h 116"/>
                <a:gd name="T32" fmla="*/ 21 w 90"/>
                <a:gd name="T33" fmla="*/ 56 h 116"/>
                <a:gd name="T34" fmla="*/ 42 w 90"/>
                <a:gd name="T35" fmla="*/ 63 h 116"/>
                <a:gd name="T36" fmla="*/ 62 w 90"/>
                <a:gd name="T37" fmla="*/ 68 h 116"/>
                <a:gd name="T38" fmla="*/ 72 w 90"/>
                <a:gd name="T39" fmla="*/ 75 h 116"/>
                <a:gd name="T40" fmla="*/ 75 w 90"/>
                <a:gd name="T41" fmla="*/ 84 h 116"/>
                <a:gd name="T42" fmla="*/ 72 w 90"/>
                <a:gd name="T43" fmla="*/ 93 h 116"/>
                <a:gd name="T44" fmla="*/ 63 w 90"/>
                <a:gd name="T45" fmla="*/ 100 h 116"/>
                <a:gd name="T46" fmla="*/ 48 w 90"/>
                <a:gd name="T47" fmla="*/ 103 h 116"/>
                <a:gd name="T48" fmla="*/ 30 w 90"/>
                <a:gd name="T49" fmla="*/ 100 h 116"/>
                <a:gd name="T50" fmla="*/ 19 w 90"/>
                <a:gd name="T51" fmla="*/ 91 h 116"/>
                <a:gd name="T52" fmla="*/ 14 w 90"/>
                <a:gd name="T53" fmla="*/ 77 h 116"/>
                <a:gd name="T54" fmla="*/ 0 w 90"/>
                <a:gd name="T55" fmla="*/ 78 h 116"/>
                <a:gd name="T56" fmla="*/ 7 w 90"/>
                <a:gd name="T57" fmla="*/ 98 h 116"/>
                <a:gd name="T58" fmla="*/ 23 w 90"/>
                <a:gd name="T59" fmla="*/ 112 h 116"/>
                <a:gd name="T60" fmla="*/ 48 w 90"/>
                <a:gd name="T61" fmla="*/ 116 h 116"/>
                <a:gd name="T62" fmla="*/ 70 w 90"/>
                <a:gd name="T63" fmla="*/ 112 h 116"/>
                <a:gd name="T64" fmla="*/ 85 w 90"/>
                <a:gd name="T65" fmla="*/ 100 h 116"/>
                <a:gd name="T66" fmla="*/ 90 w 90"/>
                <a:gd name="T67" fmla="*/ 83 h 116"/>
                <a:gd name="T68" fmla="*/ 85 w 90"/>
                <a:gd name="T69" fmla="*/ 67 h 116"/>
                <a:gd name="T70" fmla="*/ 71 w 90"/>
                <a:gd name="T71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6">
                  <a:moveTo>
                    <a:pt x="71" y="55"/>
                  </a:moveTo>
                  <a:cubicBezTo>
                    <a:pt x="66" y="53"/>
                    <a:pt x="58" y="51"/>
                    <a:pt x="46" y="48"/>
                  </a:cubicBezTo>
                  <a:cubicBezTo>
                    <a:pt x="34" y="45"/>
                    <a:pt x="26" y="43"/>
                    <a:pt x="23" y="40"/>
                  </a:cubicBezTo>
                  <a:cubicBezTo>
                    <a:pt x="21" y="38"/>
                    <a:pt x="19" y="34"/>
                    <a:pt x="19" y="30"/>
                  </a:cubicBezTo>
                  <a:cubicBezTo>
                    <a:pt x="19" y="26"/>
                    <a:pt x="21" y="22"/>
                    <a:pt x="25" y="18"/>
                  </a:cubicBezTo>
                  <a:cubicBezTo>
                    <a:pt x="29" y="15"/>
                    <a:pt x="36" y="13"/>
                    <a:pt x="45" y="13"/>
                  </a:cubicBezTo>
                  <a:cubicBezTo>
                    <a:pt x="53" y="13"/>
                    <a:pt x="60" y="15"/>
                    <a:pt x="64" y="19"/>
                  </a:cubicBezTo>
                  <a:cubicBezTo>
                    <a:pt x="69" y="22"/>
                    <a:pt x="71" y="28"/>
                    <a:pt x="72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27"/>
                    <a:pt x="84" y="21"/>
                    <a:pt x="81" y="16"/>
                  </a:cubicBezTo>
                  <a:cubicBezTo>
                    <a:pt x="77" y="11"/>
                    <a:pt x="73" y="7"/>
                    <a:pt x="66" y="4"/>
                  </a:cubicBezTo>
                  <a:cubicBezTo>
                    <a:pt x="60" y="2"/>
                    <a:pt x="53" y="0"/>
                    <a:pt x="44" y="0"/>
                  </a:cubicBezTo>
                  <a:cubicBezTo>
                    <a:pt x="37" y="0"/>
                    <a:pt x="30" y="1"/>
                    <a:pt x="24" y="4"/>
                  </a:cubicBezTo>
                  <a:cubicBezTo>
                    <a:pt x="17" y="7"/>
                    <a:pt x="13" y="10"/>
                    <a:pt x="10" y="15"/>
                  </a:cubicBezTo>
                  <a:cubicBezTo>
                    <a:pt x="6" y="20"/>
                    <a:pt x="5" y="25"/>
                    <a:pt x="5" y="31"/>
                  </a:cubicBezTo>
                  <a:cubicBezTo>
                    <a:pt x="5" y="36"/>
                    <a:pt x="6" y="41"/>
                    <a:pt x="9" y="45"/>
                  </a:cubicBezTo>
                  <a:cubicBezTo>
                    <a:pt x="11" y="49"/>
                    <a:pt x="15" y="53"/>
                    <a:pt x="21" y="56"/>
                  </a:cubicBezTo>
                  <a:cubicBezTo>
                    <a:pt x="25" y="58"/>
                    <a:pt x="32" y="60"/>
                    <a:pt x="42" y="63"/>
                  </a:cubicBezTo>
                  <a:cubicBezTo>
                    <a:pt x="53" y="65"/>
                    <a:pt x="59" y="67"/>
                    <a:pt x="62" y="68"/>
                  </a:cubicBezTo>
                  <a:cubicBezTo>
                    <a:pt x="67" y="70"/>
                    <a:pt x="70" y="72"/>
                    <a:pt x="72" y="75"/>
                  </a:cubicBezTo>
                  <a:cubicBezTo>
                    <a:pt x="74" y="77"/>
                    <a:pt x="75" y="80"/>
                    <a:pt x="75" y="84"/>
                  </a:cubicBezTo>
                  <a:cubicBezTo>
                    <a:pt x="75" y="87"/>
                    <a:pt x="74" y="91"/>
                    <a:pt x="72" y="93"/>
                  </a:cubicBezTo>
                  <a:cubicBezTo>
                    <a:pt x="70" y="96"/>
                    <a:pt x="67" y="99"/>
                    <a:pt x="63" y="100"/>
                  </a:cubicBezTo>
                  <a:cubicBezTo>
                    <a:pt x="58" y="102"/>
                    <a:pt x="53" y="103"/>
                    <a:pt x="48" y="103"/>
                  </a:cubicBezTo>
                  <a:cubicBezTo>
                    <a:pt x="41" y="103"/>
                    <a:pt x="35" y="102"/>
                    <a:pt x="30" y="100"/>
                  </a:cubicBezTo>
                  <a:cubicBezTo>
                    <a:pt x="25" y="97"/>
                    <a:pt x="22" y="94"/>
                    <a:pt x="19" y="91"/>
                  </a:cubicBezTo>
                  <a:cubicBezTo>
                    <a:pt x="17" y="87"/>
                    <a:pt x="15" y="83"/>
                    <a:pt x="14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6"/>
                    <a:pt x="3" y="93"/>
                    <a:pt x="7" y="98"/>
                  </a:cubicBezTo>
                  <a:cubicBezTo>
                    <a:pt x="11" y="104"/>
                    <a:pt x="16" y="109"/>
                    <a:pt x="23" y="112"/>
                  </a:cubicBezTo>
                  <a:cubicBezTo>
                    <a:pt x="30" y="115"/>
                    <a:pt x="38" y="116"/>
                    <a:pt x="48" y="116"/>
                  </a:cubicBezTo>
                  <a:cubicBezTo>
                    <a:pt x="56" y="116"/>
                    <a:pt x="64" y="115"/>
                    <a:pt x="70" y="112"/>
                  </a:cubicBezTo>
                  <a:cubicBezTo>
                    <a:pt x="76" y="109"/>
                    <a:pt x="81" y="105"/>
                    <a:pt x="85" y="100"/>
                  </a:cubicBezTo>
                  <a:cubicBezTo>
                    <a:pt x="88" y="94"/>
                    <a:pt x="90" y="89"/>
                    <a:pt x="90" y="83"/>
                  </a:cubicBezTo>
                  <a:cubicBezTo>
                    <a:pt x="90" y="77"/>
                    <a:pt x="88" y="71"/>
                    <a:pt x="85" y="67"/>
                  </a:cubicBezTo>
                  <a:cubicBezTo>
                    <a:pt x="82" y="62"/>
                    <a:pt x="77" y="58"/>
                    <a:pt x="7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0" name="iṥľïḍê"/>
            <p:cNvSpPr/>
            <p:nvPr/>
          </p:nvSpPr>
          <p:spPr bwMode="auto">
            <a:xfrm>
              <a:off x="7080503" y="5729878"/>
              <a:ext cx="131763" cy="157163"/>
            </a:xfrm>
            <a:custGeom>
              <a:avLst/>
              <a:gdLst>
                <a:gd name="T0" fmla="*/ 50 w 71"/>
                <a:gd name="T1" fmla="*/ 69 h 85"/>
                <a:gd name="T2" fmla="*/ 37 w 71"/>
                <a:gd name="T3" fmla="*/ 74 h 85"/>
                <a:gd name="T4" fmla="*/ 21 w 71"/>
                <a:gd name="T5" fmla="*/ 66 h 85"/>
                <a:gd name="T6" fmla="*/ 14 w 71"/>
                <a:gd name="T7" fmla="*/ 43 h 85"/>
                <a:gd name="T8" fmla="*/ 21 w 71"/>
                <a:gd name="T9" fmla="*/ 19 h 85"/>
                <a:gd name="T10" fmla="*/ 38 w 71"/>
                <a:gd name="T11" fmla="*/ 12 h 85"/>
                <a:gd name="T12" fmla="*/ 49 w 71"/>
                <a:gd name="T13" fmla="*/ 16 h 85"/>
                <a:gd name="T14" fmla="*/ 56 w 71"/>
                <a:gd name="T15" fmla="*/ 28 h 85"/>
                <a:gd name="T16" fmla="*/ 70 w 71"/>
                <a:gd name="T17" fmla="*/ 26 h 85"/>
                <a:gd name="T18" fmla="*/ 59 w 71"/>
                <a:gd name="T19" fmla="*/ 7 h 85"/>
                <a:gd name="T20" fmla="*/ 37 w 71"/>
                <a:gd name="T21" fmla="*/ 0 h 85"/>
                <a:gd name="T22" fmla="*/ 18 w 71"/>
                <a:gd name="T23" fmla="*/ 5 h 85"/>
                <a:gd name="T24" fmla="*/ 4 w 71"/>
                <a:gd name="T25" fmla="*/ 20 h 85"/>
                <a:gd name="T26" fmla="*/ 0 w 71"/>
                <a:gd name="T27" fmla="*/ 43 h 85"/>
                <a:gd name="T28" fmla="*/ 10 w 71"/>
                <a:gd name="T29" fmla="*/ 74 h 85"/>
                <a:gd name="T30" fmla="*/ 37 w 71"/>
                <a:gd name="T31" fmla="*/ 85 h 85"/>
                <a:gd name="T32" fmla="*/ 60 w 71"/>
                <a:gd name="T33" fmla="*/ 77 h 85"/>
                <a:gd name="T34" fmla="*/ 71 w 71"/>
                <a:gd name="T35" fmla="*/ 55 h 85"/>
                <a:gd name="T36" fmla="*/ 57 w 71"/>
                <a:gd name="T37" fmla="*/ 54 h 85"/>
                <a:gd name="T38" fmla="*/ 50 w 71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5">
                  <a:moveTo>
                    <a:pt x="50" y="69"/>
                  </a:moveTo>
                  <a:cubicBezTo>
                    <a:pt x="47" y="72"/>
                    <a:pt x="42" y="74"/>
                    <a:pt x="37" y="74"/>
                  </a:cubicBezTo>
                  <a:cubicBezTo>
                    <a:pt x="30" y="74"/>
                    <a:pt x="25" y="71"/>
                    <a:pt x="21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1" y="19"/>
                  </a:cubicBezTo>
                  <a:cubicBezTo>
                    <a:pt x="25" y="14"/>
                    <a:pt x="31" y="12"/>
                    <a:pt x="38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3" y="18"/>
                    <a:pt x="55" y="23"/>
                    <a:pt x="56" y="28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18"/>
                    <a:pt x="64" y="11"/>
                    <a:pt x="59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4" y="2"/>
                    <a:pt x="18" y="5"/>
                  </a:cubicBezTo>
                  <a:cubicBezTo>
                    <a:pt x="12" y="8"/>
                    <a:pt x="7" y="13"/>
                    <a:pt x="4" y="20"/>
                  </a:cubicBezTo>
                  <a:cubicBezTo>
                    <a:pt x="2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6" y="85"/>
                    <a:pt x="53" y="83"/>
                    <a:pt x="60" y="77"/>
                  </a:cubicBezTo>
                  <a:cubicBezTo>
                    <a:pt x="66" y="72"/>
                    <a:pt x="69" y="65"/>
                    <a:pt x="71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1" name="íṥ1ïdê"/>
            <p:cNvSpPr/>
            <p:nvPr/>
          </p:nvSpPr>
          <p:spPr bwMode="auto">
            <a:xfrm>
              <a:off x="72344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2" name="îṡ1îďé"/>
            <p:cNvSpPr/>
            <p:nvPr/>
          </p:nvSpPr>
          <p:spPr bwMode="auto">
            <a:xfrm>
              <a:off x="72344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3" name="íṩḷïḑé"/>
            <p:cNvSpPr/>
            <p:nvPr/>
          </p:nvSpPr>
          <p:spPr bwMode="auto">
            <a:xfrm>
              <a:off x="7290053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4" name="ïşḷiḋè"/>
            <p:cNvSpPr/>
            <p:nvPr/>
          </p:nvSpPr>
          <p:spPr bwMode="auto">
            <a:xfrm>
              <a:off x="7458328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1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3 w 66"/>
                <a:gd name="T15" fmla="*/ 83 h 83"/>
                <a:gd name="T16" fmla="*/ 13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0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1" y="3"/>
                  </a:cubicBezTo>
                  <a:cubicBezTo>
                    <a:pt x="47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7" y="16"/>
                    <a:pt x="49" y="19"/>
                    <a:pt x="50" y="21"/>
                  </a:cubicBezTo>
                  <a:cubicBezTo>
                    <a:pt x="51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5" y="23"/>
                    <a:pt x="65" y="20"/>
                  </a:cubicBezTo>
                  <a:cubicBezTo>
                    <a:pt x="64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5" name="îṩľiḍé"/>
            <p:cNvSpPr/>
            <p:nvPr/>
          </p:nvSpPr>
          <p:spPr bwMode="auto">
            <a:xfrm>
              <a:off x="7612316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18"/>
                    <a:pt x="64" y="11"/>
                    <a:pt x="58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6" name="íṡḷïďe"/>
            <p:cNvSpPr/>
            <p:nvPr/>
          </p:nvSpPr>
          <p:spPr bwMode="auto">
            <a:xfrm>
              <a:off x="775519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8 w 75"/>
                <a:gd name="T19" fmla="*/ 74 h 85"/>
                <a:gd name="T20" fmla="*/ 21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6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3" y="74"/>
                    <a:pt x="38" y="74"/>
                  </a:cubicBezTo>
                  <a:cubicBezTo>
                    <a:pt x="32" y="74"/>
                    <a:pt x="26" y="71"/>
                    <a:pt x="21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7" y="22"/>
                    <a:pt x="22" y="18"/>
                  </a:cubicBezTo>
                  <a:cubicBezTo>
                    <a:pt x="26" y="14"/>
                    <a:pt x="31" y="12"/>
                    <a:pt x="38" y="12"/>
                  </a:cubicBezTo>
                  <a:cubicBezTo>
                    <a:pt x="45" y="12"/>
                    <a:pt x="50" y="14"/>
                    <a:pt x="55" y="20"/>
                  </a:cubicBezTo>
                  <a:cubicBezTo>
                    <a:pt x="58" y="23"/>
                    <a:pt x="59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7" name="í$ľîde"/>
            <p:cNvSpPr/>
            <p:nvPr/>
          </p:nvSpPr>
          <p:spPr bwMode="auto">
            <a:xfrm>
              <a:off x="7994903" y="5729878"/>
              <a:ext cx="138113" cy="157163"/>
            </a:xfrm>
            <a:custGeom>
              <a:avLst/>
              <a:gdLst>
                <a:gd name="T0" fmla="*/ 71 w 75"/>
                <a:gd name="T1" fmla="*/ 49 h 85"/>
                <a:gd name="T2" fmla="*/ 71 w 75"/>
                <a:gd name="T3" fmla="*/ 31 h 85"/>
                <a:gd name="T4" fmla="*/ 70 w 75"/>
                <a:gd name="T5" fmla="*/ 18 h 85"/>
                <a:gd name="T6" fmla="*/ 66 w 75"/>
                <a:gd name="T7" fmla="*/ 9 h 85"/>
                <a:gd name="T8" fmla="*/ 56 w 75"/>
                <a:gd name="T9" fmla="*/ 3 h 85"/>
                <a:gd name="T10" fmla="*/ 39 w 75"/>
                <a:gd name="T11" fmla="*/ 0 h 85"/>
                <a:gd name="T12" fmla="*/ 21 w 75"/>
                <a:gd name="T13" fmla="*/ 3 h 85"/>
                <a:gd name="T14" fmla="*/ 9 w 75"/>
                <a:gd name="T15" fmla="*/ 11 h 85"/>
                <a:gd name="T16" fmla="*/ 3 w 75"/>
                <a:gd name="T17" fmla="*/ 25 h 85"/>
                <a:gd name="T18" fmla="*/ 16 w 75"/>
                <a:gd name="T19" fmla="*/ 27 h 85"/>
                <a:gd name="T20" fmla="*/ 23 w 75"/>
                <a:gd name="T21" fmla="*/ 15 h 85"/>
                <a:gd name="T22" fmla="*/ 37 w 75"/>
                <a:gd name="T23" fmla="*/ 12 h 85"/>
                <a:gd name="T24" fmla="*/ 53 w 75"/>
                <a:gd name="T25" fmla="*/ 16 h 85"/>
                <a:gd name="T26" fmla="*/ 57 w 75"/>
                <a:gd name="T27" fmla="*/ 28 h 85"/>
                <a:gd name="T28" fmla="*/ 57 w 75"/>
                <a:gd name="T29" fmla="*/ 32 h 85"/>
                <a:gd name="T30" fmla="*/ 32 w 75"/>
                <a:gd name="T31" fmla="*/ 36 h 85"/>
                <a:gd name="T32" fmla="*/ 20 w 75"/>
                <a:gd name="T33" fmla="*/ 39 h 85"/>
                <a:gd name="T34" fmla="*/ 10 w 75"/>
                <a:gd name="T35" fmla="*/ 43 h 85"/>
                <a:gd name="T36" fmla="*/ 3 w 75"/>
                <a:gd name="T37" fmla="*/ 51 h 85"/>
                <a:gd name="T38" fmla="*/ 0 w 75"/>
                <a:gd name="T39" fmla="*/ 62 h 85"/>
                <a:gd name="T40" fmla="*/ 7 w 75"/>
                <a:gd name="T41" fmla="*/ 79 h 85"/>
                <a:gd name="T42" fmla="*/ 28 w 75"/>
                <a:gd name="T43" fmla="*/ 85 h 85"/>
                <a:gd name="T44" fmla="*/ 43 w 75"/>
                <a:gd name="T45" fmla="*/ 82 h 85"/>
                <a:gd name="T46" fmla="*/ 58 w 75"/>
                <a:gd name="T47" fmla="*/ 73 h 85"/>
                <a:gd name="T48" fmla="*/ 61 w 75"/>
                <a:gd name="T49" fmla="*/ 83 h 85"/>
                <a:gd name="T50" fmla="*/ 75 w 75"/>
                <a:gd name="T51" fmla="*/ 83 h 85"/>
                <a:gd name="T52" fmla="*/ 72 w 75"/>
                <a:gd name="T53" fmla="*/ 74 h 85"/>
                <a:gd name="T54" fmla="*/ 71 w 75"/>
                <a:gd name="T55" fmla="*/ 49 h 85"/>
                <a:gd name="T56" fmla="*/ 57 w 75"/>
                <a:gd name="T57" fmla="*/ 48 h 85"/>
                <a:gd name="T58" fmla="*/ 55 w 75"/>
                <a:gd name="T59" fmla="*/ 61 h 85"/>
                <a:gd name="T60" fmla="*/ 46 w 75"/>
                <a:gd name="T61" fmla="*/ 71 h 85"/>
                <a:gd name="T62" fmla="*/ 31 w 75"/>
                <a:gd name="T63" fmla="*/ 74 h 85"/>
                <a:gd name="T64" fmla="*/ 19 w 75"/>
                <a:gd name="T65" fmla="*/ 71 h 85"/>
                <a:gd name="T66" fmla="*/ 15 w 75"/>
                <a:gd name="T67" fmla="*/ 62 h 85"/>
                <a:gd name="T68" fmla="*/ 17 w 75"/>
                <a:gd name="T69" fmla="*/ 55 h 85"/>
                <a:gd name="T70" fmla="*/ 22 w 75"/>
                <a:gd name="T71" fmla="*/ 50 h 85"/>
                <a:gd name="T72" fmla="*/ 34 w 75"/>
                <a:gd name="T73" fmla="*/ 48 h 85"/>
                <a:gd name="T74" fmla="*/ 57 w 75"/>
                <a:gd name="T75" fmla="*/ 43 h 85"/>
                <a:gd name="T76" fmla="*/ 57 w 75"/>
                <a:gd name="T77" fmla="*/ 4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85">
                  <a:moveTo>
                    <a:pt x="71" y="49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25"/>
                    <a:pt x="71" y="21"/>
                    <a:pt x="70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4" y="6"/>
                    <a:pt x="61" y="4"/>
                    <a:pt x="56" y="3"/>
                  </a:cubicBezTo>
                  <a:cubicBezTo>
                    <a:pt x="52" y="1"/>
                    <a:pt x="46" y="0"/>
                    <a:pt x="39" y="0"/>
                  </a:cubicBezTo>
                  <a:cubicBezTo>
                    <a:pt x="32" y="0"/>
                    <a:pt x="26" y="1"/>
                    <a:pt x="21" y="3"/>
                  </a:cubicBezTo>
                  <a:cubicBezTo>
                    <a:pt x="16" y="5"/>
                    <a:pt x="12" y="8"/>
                    <a:pt x="9" y="11"/>
                  </a:cubicBezTo>
                  <a:cubicBezTo>
                    <a:pt x="6" y="15"/>
                    <a:pt x="4" y="19"/>
                    <a:pt x="3" y="2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1"/>
                    <a:pt x="20" y="17"/>
                    <a:pt x="23" y="15"/>
                  </a:cubicBezTo>
                  <a:cubicBezTo>
                    <a:pt x="26" y="13"/>
                    <a:pt x="31" y="12"/>
                    <a:pt x="37" y="12"/>
                  </a:cubicBezTo>
                  <a:cubicBezTo>
                    <a:pt x="44" y="12"/>
                    <a:pt x="50" y="13"/>
                    <a:pt x="53" y="16"/>
                  </a:cubicBezTo>
                  <a:cubicBezTo>
                    <a:pt x="56" y="19"/>
                    <a:pt x="57" y="23"/>
                    <a:pt x="57" y="28"/>
                  </a:cubicBezTo>
                  <a:cubicBezTo>
                    <a:pt x="57" y="29"/>
                    <a:pt x="57" y="30"/>
                    <a:pt x="57" y="32"/>
                  </a:cubicBezTo>
                  <a:cubicBezTo>
                    <a:pt x="52" y="34"/>
                    <a:pt x="43" y="35"/>
                    <a:pt x="32" y="36"/>
                  </a:cubicBezTo>
                  <a:cubicBezTo>
                    <a:pt x="27" y="37"/>
                    <a:pt x="23" y="38"/>
                    <a:pt x="20" y="39"/>
                  </a:cubicBezTo>
                  <a:cubicBezTo>
                    <a:pt x="16" y="40"/>
                    <a:pt x="13" y="41"/>
                    <a:pt x="10" y="43"/>
                  </a:cubicBezTo>
                  <a:cubicBezTo>
                    <a:pt x="7" y="45"/>
                    <a:pt x="5" y="48"/>
                    <a:pt x="3" y="51"/>
                  </a:cubicBezTo>
                  <a:cubicBezTo>
                    <a:pt x="1" y="54"/>
                    <a:pt x="0" y="58"/>
                    <a:pt x="0" y="62"/>
                  </a:cubicBezTo>
                  <a:cubicBezTo>
                    <a:pt x="0" y="69"/>
                    <a:pt x="3" y="74"/>
                    <a:pt x="7" y="79"/>
                  </a:cubicBezTo>
                  <a:cubicBezTo>
                    <a:pt x="12" y="83"/>
                    <a:pt x="19" y="85"/>
                    <a:pt x="28" y="85"/>
                  </a:cubicBezTo>
                  <a:cubicBezTo>
                    <a:pt x="33" y="85"/>
                    <a:pt x="39" y="84"/>
                    <a:pt x="43" y="82"/>
                  </a:cubicBezTo>
                  <a:cubicBezTo>
                    <a:pt x="48" y="81"/>
                    <a:pt x="53" y="78"/>
                    <a:pt x="58" y="73"/>
                  </a:cubicBezTo>
                  <a:cubicBezTo>
                    <a:pt x="58" y="77"/>
                    <a:pt x="59" y="80"/>
                    <a:pt x="61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3" y="80"/>
                    <a:pt x="72" y="77"/>
                    <a:pt x="72" y="74"/>
                  </a:cubicBezTo>
                  <a:cubicBezTo>
                    <a:pt x="71" y="70"/>
                    <a:pt x="71" y="62"/>
                    <a:pt x="71" y="49"/>
                  </a:cubicBezTo>
                  <a:close/>
                  <a:moveTo>
                    <a:pt x="57" y="48"/>
                  </a:moveTo>
                  <a:cubicBezTo>
                    <a:pt x="57" y="54"/>
                    <a:pt x="56" y="58"/>
                    <a:pt x="55" y="61"/>
                  </a:cubicBezTo>
                  <a:cubicBezTo>
                    <a:pt x="53" y="65"/>
                    <a:pt x="50" y="69"/>
                    <a:pt x="46" y="71"/>
                  </a:cubicBezTo>
                  <a:cubicBezTo>
                    <a:pt x="41" y="73"/>
                    <a:pt x="37" y="74"/>
                    <a:pt x="31" y="74"/>
                  </a:cubicBezTo>
                  <a:cubicBezTo>
                    <a:pt x="26" y="74"/>
                    <a:pt x="22" y="73"/>
                    <a:pt x="19" y="71"/>
                  </a:cubicBezTo>
                  <a:cubicBezTo>
                    <a:pt x="16" y="68"/>
                    <a:pt x="15" y="65"/>
                    <a:pt x="15" y="62"/>
                  </a:cubicBezTo>
                  <a:cubicBezTo>
                    <a:pt x="15" y="59"/>
                    <a:pt x="16" y="57"/>
                    <a:pt x="17" y="55"/>
                  </a:cubicBezTo>
                  <a:cubicBezTo>
                    <a:pt x="18" y="53"/>
                    <a:pt x="20" y="52"/>
                    <a:pt x="22" y="50"/>
                  </a:cubicBezTo>
                  <a:cubicBezTo>
                    <a:pt x="25" y="49"/>
                    <a:pt x="29" y="49"/>
                    <a:pt x="34" y="48"/>
                  </a:cubicBezTo>
                  <a:cubicBezTo>
                    <a:pt x="44" y="46"/>
                    <a:pt x="52" y="45"/>
                    <a:pt x="57" y="43"/>
                  </a:cubicBezTo>
                  <a:lnTo>
                    <a:pt x="5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8" name="ï$ḻíḋê"/>
            <p:cNvSpPr/>
            <p:nvPr/>
          </p:nvSpPr>
          <p:spPr bwMode="auto">
            <a:xfrm>
              <a:off x="8164766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9" name="îśḻïďè"/>
            <p:cNvSpPr/>
            <p:nvPr/>
          </p:nvSpPr>
          <p:spPr bwMode="auto">
            <a:xfrm>
              <a:off x="8315578" y="5675903"/>
              <a:ext cx="131763" cy="211138"/>
            </a:xfrm>
            <a:custGeom>
              <a:avLst/>
              <a:gdLst>
                <a:gd name="T0" fmla="*/ 57 w 71"/>
                <a:gd name="T1" fmla="*/ 40 h 114"/>
                <a:gd name="T2" fmla="*/ 48 w 71"/>
                <a:gd name="T3" fmla="*/ 32 h 114"/>
                <a:gd name="T4" fmla="*/ 35 w 71"/>
                <a:gd name="T5" fmla="*/ 29 h 114"/>
                <a:gd name="T6" fmla="*/ 17 w 71"/>
                <a:gd name="T7" fmla="*/ 35 h 114"/>
                <a:gd name="T8" fmla="*/ 4 w 71"/>
                <a:gd name="T9" fmla="*/ 50 h 114"/>
                <a:gd name="T10" fmla="*/ 0 w 71"/>
                <a:gd name="T11" fmla="*/ 72 h 114"/>
                <a:gd name="T12" fmla="*/ 5 w 71"/>
                <a:gd name="T13" fmla="*/ 94 h 114"/>
                <a:gd name="T14" fmla="*/ 17 w 71"/>
                <a:gd name="T15" fmla="*/ 109 h 114"/>
                <a:gd name="T16" fmla="*/ 35 w 71"/>
                <a:gd name="T17" fmla="*/ 114 h 114"/>
                <a:gd name="T18" fmla="*/ 58 w 71"/>
                <a:gd name="T19" fmla="*/ 102 h 114"/>
                <a:gd name="T20" fmla="*/ 58 w 71"/>
                <a:gd name="T21" fmla="*/ 112 h 114"/>
                <a:gd name="T22" fmla="*/ 71 w 71"/>
                <a:gd name="T23" fmla="*/ 112 h 114"/>
                <a:gd name="T24" fmla="*/ 71 w 71"/>
                <a:gd name="T25" fmla="*/ 0 h 114"/>
                <a:gd name="T26" fmla="*/ 57 w 71"/>
                <a:gd name="T27" fmla="*/ 0 h 114"/>
                <a:gd name="T28" fmla="*/ 57 w 71"/>
                <a:gd name="T29" fmla="*/ 40 h 114"/>
                <a:gd name="T30" fmla="*/ 52 w 71"/>
                <a:gd name="T31" fmla="*/ 95 h 114"/>
                <a:gd name="T32" fmla="*/ 37 w 71"/>
                <a:gd name="T33" fmla="*/ 103 h 114"/>
                <a:gd name="T34" fmla="*/ 21 w 71"/>
                <a:gd name="T35" fmla="*/ 95 h 114"/>
                <a:gd name="T36" fmla="*/ 15 w 71"/>
                <a:gd name="T37" fmla="*/ 72 h 114"/>
                <a:gd name="T38" fmla="*/ 21 w 71"/>
                <a:gd name="T39" fmla="*/ 48 h 114"/>
                <a:gd name="T40" fmla="*/ 36 w 71"/>
                <a:gd name="T41" fmla="*/ 41 h 114"/>
                <a:gd name="T42" fmla="*/ 52 w 71"/>
                <a:gd name="T43" fmla="*/ 48 h 114"/>
                <a:gd name="T44" fmla="*/ 58 w 71"/>
                <a:gd name="T45" fmla="*/ 73 h 114"/>
                <a:gd name="T46" fmla="*/ 52 w 71"/>
                <a:gd name="T47" fmla="*/ 9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114">
                  <a:moveTo>
                    <a:pt x="57" y="40"/>
                  </a:moveTo>
                  <a:cubicBezTo>
                    <a:pt x="55" y="37"/>
                    <a:pt x="52" y="34"/>
                    <a:pt x="48" y="32"/>
                  </a:cubicBezTo>
                  <a:cubicBezTo>
                    <a:pt x="44" y="30"/>
                    <a:pt x="40" y="29"/>
                    <a:pt x="35" y="29"/>
                  </a:cubicBezTo>
                  <a:cubicBezTo>
                    <a:pt x="28" y="29"/>
                    <a:pt x="22" y="31"/>
                    <a:pt x="17" y="35"/>
                  </a:cubicBezTo>
                  <a:cubicBezTo>
                    <a:pt x="11" y="38"/>
                    <a:pt x="7" y="43"/>
                    <a:pt x="4" y="50"/>
                  </a:cubicBezTo>
                  <a:cubicBezTo>
                    <a:pt x="2" y="56"/>
                    <a:pt x="0" y="64"/>
                    <a:pt x="0" y="72"/>
                  </a:cubicBezTo>
                  <a:cubicBezTo>
                    <a:pt x="0" y="80"/>
                    <a:pt x="2" y="87"/>
                    <a:pt x="5" y="94"/>
                  </a:cubicBezTo>
                  <a:cubicBezTo>
                    <a:pt x="8" y="100"/>
                    <a:pt x="12" y="105"/>
                    <a:pt x="17" y="109"/>
                  </a:cubicBezTo>
                  <a:cubicBezTo>
                    <a:pt x="23" y="112"/>
                    <a:pt x="29" y="114"/>
                    <a:pt x="35" y="114"/>
                  </a:cubicBezTo>
                  <a:cubicBezTo>
                    <a:pt x="45" y="114"/>
                    <a:pt x="53" y="110"/>
                    <a:pt x="58" y="10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57" y="40"/>
                  </a:lnTo>
                  <a:close/>
                  <a:moveTo>
                    <a:pt x="52" y="95"/>
                  </a:moveTo>
                  <a:cubicBezTo>
                    <a:pt x="48" y="100"/>
                    <a:pt x="43" y="103"/>
                    <a:pt x="37" y="103"/>
                  </a:cubicBezTo>
                  <a:cubicBezTo>
                    <a:pt x="31" y="103"/>
                    <a:pt x="25" y="100"/>
                    <a:pt x="21" y="95"/>
                  </a:cubicBezTo>
                  <a:cubicBezTo>
                    <a:pt x="17" y="90"/>
                    <a:pt x="15" y="82"/>
                    <a:pt x="15" y="72"/>
                  </a:cubicBezTo>
                  <a:cubicBezTo>
                    <a:pt x="15" y="61"/>
                    <a:pt x="17" y="53"/>
                    <a:pt x="21" y="48"/>
                  </a:cubicBezTo>
                  <a:cubicBezTo>
                    <a:pt x="25" y="43"/>
                    <a:pt x="30" y="41"/>
                    <a:pt x="36" y="41"/>
                  </a:cubicBezTo>
                  <a:cubicBezTo>
                    <a:pt x="42" y="41"/>
                    <a:pt x="48" y="43"/>
                    <a:pt x="52" y="48"/>
                  </a:cubicBezTo>
                  <a:cubicBezTo>
                    <a:pt x="56" y="54"/>
                    <a:pt x="58" y="62"/>
                    <a:pt x="58" y="73"/>
                  </a:cubicBezTo>
                  <a:cubicBezTo>
                    <a:pt x="58" y="83"/>
                    <a:pt x="56" y="91"/>
                    <a:pt x="5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0" name="iṡľîdé"/>
            <p:cNvSpPr/>
            <p:nvPr/>
          </p:nvSpPr>
          <p:spPr bwMode="auto">
            <a:xfrm>
              <a:off x="8550528" y="5675903"/>
              <a:ext cx="163513" cy="206375"/>
            </a:xfrm>
            <a:custGeom>
              <a:avLst/>
              <a:gdLst>
                <a:gd name="T0" fmla="*/ 103 w 103"/>
                <a:gd name="T1" fmla="*/ 0 h 130"/>
                <a:gd name="T2" fmla="*/ 0 w 103"/>
                <a:gd name="T3" fmla="*/ 0 h 130"/>
                <a:gd name="T4" fmla="*/ 0 w 103"/>
                <a:gd name="T5" fmla="*/ 15 h 130"/>
                <a:gd name="T6" fmla="*/ 43 w 103"/>
                <a:gd name="T7" fmla="*/ 15 h 130"/>
                <a:gd name="T8" fmla="*/ 43 w 103"/>
                <a:gd name="T9" fmla="*/ 130 h 130"/>
                <a:gd name="T10" fmla="*/ 59 w 103"/>
                <a:gd name="T11" fmla="*/ 130 h 130"/>
                <a:gd name="T12" fmla="*/ 59 w 103"/>
                <a:gd name="T13" fmla="*/ 15 h 130"/>
                <a:gd name="T14" fmla="*/ 103 w 103"/>
                <a:gd name="T15" fmla="*/ 15 h 130"/>
                <a:gd name="T16" fmla="*/ 103 w 103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0">
                  <a:moveTo>
                    <a:pt x="10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43" y="15"/>
                  </a:lnTo>
                  <a:lnTo>
                    <a:pt x="43" y="130"/>
                  </a:lnTo>
                  <a:lnTo>
                    <a:pt x="59" y="130"/>
                  </a:lnTo>
                  <a:lnTo>
                    <a:pt x="59" y="15"/>
                  </a:lnTo>
                  <a:lnTo>
                    <a:pt x="103" y="15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1" name="íṥḻíḋé"/>
            <p:cNvSpPr/>
            <p:nvPr/>
          </p:nvSpPr>
          <p:spPr bwMode="auto">
            <a:xfrm>
              <a:off x="869816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1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1" y="12"/>
                  </a:cubicBezTo>
                  <a:cubicBezTo>
                    <a:pt x="4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2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2" name="ïṡļïḍè"/>
            <p:cNvSpPr/>
            <p:nvPr/>
          </p:nvSpPr>
          <p:spPr bwMode="auto">
            <a:xfrm>
              <a:off x="8860091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7" y="18"/>
                    <a:pt x="64" y="11"/>
                    <a:pt x="58" y="7"/>
                  </a:cubicBezTo>
                  <a:cubicBezTo>
                    <a:pt x="53" y="2"/>
                    <a:pt x="45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6" y="82"/>
                    <a:pt x="25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3" name="iṩḷídê"/>
            <p:cNvSpPr/>
            <p:nvPr/>
          </p:nvSpPr>
          <p:spPr bwMode="auto">
            <a:xfrm>
              <a:off x="9010903" y="5675903"/>
              <a:ext cx="122238" cy="206375"/>
            </a:xfrm>
            <a:custGeom>
              <a:avLst/>
              <a:gdLst>
                <a:gd name="T0" fmla="*/ 54 w 66"/>
                <a:gd name="T1" fmla="*/ 33 h 112"/>
                <a:gd name="T2" fmla="*/ 38 w 66"/>
                <a:gd name="T3" fmla="*/ 29 h 112"/>
                <a:gd name="T4" fmla="*/ 14 w 66"/>
                <a:gd name="T5" fmla="*/ 40 h 112"/>
                <a:gd name="T6" fmla="*/ 14 w 66"/>
                <a:gd name="T7" fmla="*/ 0 h 112"/>
                <a:gd name="T8" fmla="*/ 0 w 66"/>
                <a:gd name="T9" fmla="*/ 0 h 112"/>
                <a:gd name="T10" fmla="*/ 0 w 66"/>
                <a:gd name="T11" fmla="*/ 112 h 112"/>
                <a:gd name="T12" fmla="*/ 14 w 66"/>
                <a:gd name="T13" fmla="*/ 112 h 112"/>
                <a:gd name="T14" fmla="*/ 14 w 66"/>
                <a:gd name="T15" fmla="*/ 68 h 112"/>
                <a:gd name="T16" fmla="*/ 16 w 66"/>
                <a:gd name="T17" fmla="*/ 53 h 112"/>
                <a:gd name="T18" fmla="*/ 24 w 66"/>
                <a:gd name="T19" fmla="*/ 44 h 112"/>
                <a:gd name="T20" fmla="*/ 35 w 66"/>
                <a:gd name="T21" fmla="*/ 41 h 112"/>
                <a:gd name="T22" fmla="*/ 48 w 66"/>
                <a:gd name="T23" fmla="*/ 46 h 112"/>
                <a:gd name="T24" fmla="*/ 53 w 66"/>
                <a:gd name="T25" fmla="*/ 61 h 112"/>
                <a:gd name="T26" fmla="*/ 53 w 66"/>
                <a:gd name="T27" fmla="*/ 112 h 112"/>
                <a:gd name="T28" fmla="*/ 66 w 66"/>
                <a:gd name="T29" fmla="*/ 112 h 112"/>
                <a:gd name="T30" fmla="*/ 66 w 66"/>
                <a:gd name="T31" fmla="*/ 61 h 112"/>
                <a:gd name="T32" fmla="*/ 63 w 66"/>
                <a:gd name="T33" fmla="*/ 43 h 112"/>
                <a:gd name="T34" fmla="*/ 54 w 66"/>
                <a:gd name="T35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12">
                  <a:moveTo>
                    <a:pt x="54" y="33"/>
                  </a:moveTo>
                  <a:cubicBezTo>
                    <a:pt x="50" y="30"/>
                    <a:pt x="44" y="29"/>
                    <a:pt x="38" y="29"/>
                  </a:cubicBezTo>
                  <a:cubicBezTo>
                    <a:pt x="28" y="29"/>
                    <a:pt x="20" y="33"/>
                    <a:pt x="14" y="4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1"/>
                    <a:pt x="15" y="56"/>
                    <a:pt x="16" y="53"/>
                  </a:cubicBezTo>
                  <a:cubicBezTo>
                    <a:pt x="18" y="49"/>
                    <a:pt x="20" y="46"/>
                    <a:pt x="24" y="44"/>
                  </a:cubicBezTo>
                  <a:cubicBezTo>
                    <a:pt x="28" y="42"/>
                    <a:pt x="31" y="41"/>
                    <a:pt x="35" y="41"/>
                  </a:cubicBezTo>
                  <a:cubicBezTo>
                    <a:pt x="41" y="41"/>
                    <a:pt x="45" y="43"/>
                    <a:pt x="48" y="46"/>
                  </a:cubicBezTo>
                  <a:cubicBezTo>
                    <a:pt x="51" y="49"/>
                    <a:pt x="53" y="54"/>
                    <a:pt x="53" y="61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3"/>
                    <a:pt x="65" y="47"/>
                    <a:pt x="63" y="43"/>
                  </a:cubicBezTo>
                  <a:cubicBezTo>
                    <a:pt x="62" y="38"/>
                    <a:pt x="58" y="35"/>
                    <a:pt x="5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4" name="íslîḍe"/>
            <p:cNvSpPr/>
            <p:nvPr/>
          </p:nvSpPr>
          <p:spPr bwMode="auto">
            <a:xfrm>
              <a:off x="9171241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9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3 w 66"/>
                <a:gd name="T27" fmla="*/ 34 h 83"/>
                <a:gd name="T28" fmla="*/ 53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6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3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3" y="28"/>
                    <a:pt x="53" y="34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6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5" name="ïṣľíḓè"/>
            <p:cNvSpPr/>
            <p:nvPr/>
          </p:nvSpPr>
          <p:spPr bwMode="auto">
            <a:xfrm>
              <a:off x="9322053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6" name="îš1ïḋé"/>
            <p:cNvSpPr/>
            <p:nvPr/>
          </p:nvSpPr>
          <p:spPr bwMode="auto">
            <a:xfrm>
              <a:off x="9491916" y="5675903"/>
              <a:ext cx="25400" cy="206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7" name="íŝḻíḍê"/>
            <p:cNvSpPr/>
            <p:nvPr/>
          </p:nvSpPr>
          <p:spPr bwMode="auto">
            <a:xfrm>
              <a:off x="9547478" y="5729878"/>
              <a:ext cx="141288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8" name="íṧḷíḓé"/>
            <p:cNvSpPr/>
            <p:nvPr/>
          </p:nvSpPr>
          <p:spPr bwMode="auto">
            <a:xfrm>
              <a:off x="9707816" y="5729878"/>
              <a:ext cx="131763" cy="214313"/>
            </a:xfrm>
            <a:custGeom>
              <a:avLst/>
              <a:gdLst>
                <a:gd name="T0" fmla="*/ 59 w 72"/>
                <a:gd name="T1" fmla="*/ 12 h 116"/>
                <a:gd name="T2" fmla="*/ 36 w 72"/>
                <a:gd name="T3" fmla="*/ 0 h 116"/>
                <a:gd name="T4" fmla="*/ 17 w 72"/>
                <a:gd name="T5" fmla="*/ 6 h 116"/>
                <a:gd name="T6" fmla="*/ 5 w 72"/>
                <a:gd name="T7" fmla="*/ 21 h 116"/>
                <a:gd name="T8" fmla="*/ 0 w 72"/>
                <a:gd name="T9" fmla="*/ 42 h 116"/>
                <a:gd name="T10" fmla="*/ 10 w 72"/>
                <a:gd name="T11" fmla="*/ 71 h 116"/>
                <a:gd name="T12" fmla="*/ 36 w 72"/>
                <a:gd name="T13" fmla="*/ 83 h 116"/>
                <a:gd name="T14" fmla="*/ 58 w 72"/>
                <a:gd name="T15" fmla="*/ 73 h 116"/>
                <a:gd name="T16" fmla="*/ 57 w 72"/>
                <a:gd name="T17" fmla="*/ 90 h 116"/>
                <a:gd name="T18" fmla="*/ 50 w 72"/>
                <a:gd name="T19" fmla="*/ 101 h 116"/>
                <a:gd name="T20" fmla="*/ 35 w 72"/>
                <a:gd name="T21" fmla="*/ 105 h 116"/>
                <a:gd name="T22" fmla="*/ 21 w 72"/>
                <a:gd name="T23" fmla="*/ 101 h 116"/>
                <a:gd name="T24" fmla="*/ 17 w 72"/>
                <a:gd name="T25" fmla="*/ 92 h 116"/>
                <a:gd name="T26" fmla="*/ 3 w 72"/>
                <a:gd name="T27" fmla="*/ 90 h 116"/>
                <a:gd name="T28" fmla="*/ 12 w 72"/>
                <a:gd name="T29" fmla="*/ 110 h 116"/>
                <a:gd name="T30" fmla="*/ 35 w 72"/>
                <a:gd name="T31" fmla="*/ 116 h 116"/>
                <a:gd name="T32" fmla="*/ 56 w 72"/>
                <a:gd name="T33" fmla="*/ 112 h 116"/>
                <a:gd name="T34" fmla="*/ 68 w 72"/>
                <a:gd name="T35" fmla="*/ 99 h 116"/>
                <a:gd name="T36" fmla="*/ 72 w 72"/>
                <a:gd name="T37" fmla="*/ 72 h 116"/>
                <a:gd name="T38" fmla="*/ 72 w 72"/>
                <a:gd name="T39" fmla="*/ 2 h 116"/>
                <a:gd name="T40" fmla="*/ 59 w 72"/>
                <a:gd name="T41" fmla="*/ 2 h 116"/>
                <a:gd name="T42" fmla="*/ 59 w 72"/>
                <a:gd name="T43" fmla="*/ 12 h 116"/>
                <a:gd name="T44" fmla="*/ 53 w 72"/>
                <a:gd name="T45" fmla="*/ 65 h 116"/>
                <a:gd name="T46" fmla="*/ 37 w 72"/>
                <a:gd name="T47" fmla="*/ 72 h 116"/>
                <a:gd name="T48" fmla="*/ 21 w 72"/>
                <a:gd name="T49" fmla="*/ 65 h 116"/>
                <a:gd name="T50" fmla="*/ 15 w 72"/>
                <a:gd name="T51" fmla="*/ 41 h 116"/>
                <a:gd name="T52" fmla="*/ 21 w 72"/>
                <a:gd name="T53" fmla="*/ 19 h 116"/>
                <a:gd name="T54" fmla="*/ 37 w 72"/>
                <a:gd name="T55" fmla="*/ 12 h 116"/>
                <a:gd name="T56" fmla="*/ 53 w 72"/>
                <a:gd name="T57" fmla="*/ 19 h 116"/>
                <a:gd name="T58" fmla="*/ 59 w 72"/>
                <a:gd name="T59" fmla="*/ 42 h 116"/>
                <a:gd name="T60" fmla="*/ 53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12"/>
                  </a:moveTo>
                  <a:cubicBezTo>
                    <a:pt x="53" y="4"/>
                    <a:pt x="45" y="0"/>
                    <a:pt x="36" y="0"/>
                  </a:cubicBezTo>
                  <a:cubicBezTo>
                    <a:pt x="28" y="0"/>
                    <a:pt x="22" y="2"/>
                    <a:pt x="17" y="6"/>
                  </a:cubicBezTo>
                  <a:cubicBezTo>
                    <a:pt x="11" y="9"/>
                    <a:pt x="7" y="14"/>
                    <a:pt x="5" y="21"/>
                  </a:cubicBezTo>
                  <a:cubicBezTo>
                    <a:pt x="2" y="27"/>
                    <a:pt x="0" y="34"/>
                    <a:pt x="0" y="42"/>
                  </a:cubicBezTo>
                  <a:cubicBezTo>
                    <a:pt x="0" y="53"/>
                    <a:pt x="3" y="63"/>
                    <a:pt x="10" y="71"/>
                  </a:cubicBezTo>
                  <a:cubicBezTo>
                    <a:pt x="16" y="79"/>
                    <a:pt x="24" y="83"/>
                    <a:pt x="36" y="83"/>
                  </a:cubicBezTo>
                  <a:cubicBezTo>
                    <a:pt x="45" y="83"/>
                    <a:pt x="52" y="80"/>
                    <a:pt x="58" y="73"/>
                  </a:cubicBezTo>
                  <a:cubicBezTo>
                    <a:pt x="58" y="82"/>
                    <a:pt x="58" y="88"/>
                    <a:pt x="57" y="90"/>
                  </a:cubicBezTo>
                  <a:cubicBezTo>
                    <a:pt x="56" y="95"/>
                    <a:pt x="53" y="99"/>
                    <a:pt x="50" y="101"/>
                  </a:cubicBezTo>
                  <a:cubicBezTo>
                    <a:pt x="47" y="104"/>
                    <a:pt x="42" y="105"/>
                    <a:pt x="35" y="105"/>
                  </a:cubicBezTo>
                  <a:cubicBezTo>
                    <a:pt x="29" y="105"/>
                    <a:pt x="25" y="104"/>
                    <a:pt x="21" y="101"/>
                  </a:cubicBezTo>
                  <a:cubicBezTo>
                    <a:pt x="19" y="99"/>
                    <a:pt x="17" y="96"/>
                    <a:pt x="17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9"/>
                    <a:pt x="6" y="105"/>
                    <a:pt x="12" y="110"/>
                  </a:cubicBezTo>
                  <a:cubicBezTo>
                    <a:pt x="18" y="114"/>
                    <a:pt x="26" y="116"/>
                    <a:pt x="35" y="116"/>
                  </a:cubicBezTo>
                  <a:cubicBezTo>
                    <a:pt x="43" y="116"/>
                    <a:pt x="50" y="115"/>
                    <a:pt x="56" y="112"/>
                  </a:cubicBezTo>
                  <a:cubicBezTo>
                    <a:pt x="62" y="109"/>
                    <a:pt x="66" y="104"/>
                    <a:pt x="68" y="99"/>
                  </a:cubicBezTo>
                  <a:cubicBezTo>
                    <a:pt x="71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9" y="2"/>
                    <a:pt x="59" y="2"/>
                    <a:pt x="59" y="2"/>
                  </a:cubicBezTo>
                  <a:lnTo>
                    <a:pt x="59" y="12"/>
                  </a:lnTo>
                  <a:close/>
                  <a:moveTo>
                    <a:pt x="53" y="65"/>
                  </a:moveTo>
                  <a:cubicBezTo>
                    <a:pt x="48" y="69"/>
                    <a:pt x="43" y="72"/>
                    <a:pt x="37" y="72"/>
                  </a:cubicBezTo>
                  <a:cubicBezTo>
                    <a:pt x="30" y="72"/>
                    <a:pt x="25" y="69"/>
                    <a:pt x="21" y="65"/>
                  </a:cubicBezTo>
                  <a:cubicBezTo>
                    <a:pt x="17" y="60"/>
                    <a:pt x="15" y="52"/>
                    <a:pt x="15" y="41"/>
                  </a:cubicBezTo>
                  <a:cubicBezTo>
                    <a:pt x="15" y="31"/>
                    <a:pt x="17" y="24"/>
                    <a:pt x="21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3" y="12"/>
                    <a:pt x="48" y="14"/>
                    <a:pt x="53" y="19"/>
                  </a:cubicBezTo>
                  <a:cubicBezTo>
                    <a:pt x="57" y="24"/>
                    <a:pt x="59" y="32"/>
                    <a:pt x="59" y="42"/>
                  </a:cubicBezTo>
                  <a:cubicBezTo>
                    <a:pt x="59" y="52"/>
                    <a:pt x="57" y="60"/>
                    <a:pt x="5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9" name="îŝlíde"/>
            <p:cNvSpPr/>
            <p:nvPr/>
          </p:nvSpPr>
          <p:spPr bwMode="auto">
            <a:xfrm>
              <a:off x="9864978" y="5733053"/>
              <a:ext cx="138113" cy="211138"/>
            </a:xfrm>
            <a:custGeom>
              <a:avLst/>
              <a:gdLst>
                <a:gd name="T0" fmla="*/ 43 w 75"/>
                <a:gd name="T1" fmla="*/ 47 h 114"/>
                <a:gd name="T2" fmla="*/ 38 w 75"/>
                <a:gd name="T3" fmla="*/ 66 h 114"/>
                <a:gd name="T4" fmla="*/ 32 w 75"/>
                <a:gd name="T5" fmla="*/ 47 h 114"/>
                <a:gd name="T6" fmla="*/ 15 w 75"/>
                <a:gd name="T7" fmla="*/ 0 h 114"/>
                <a:gd name="T8" fmla="*/ 0 w 75"/>
                <a:gd name="T9" fmla="*/ 0 h 114"/>
                <a:gd name="T10" fmla="*/ 31 w 75"/>
                <a:gd name="T11" fmla="*/ 81 h 114"/>
                <a:gd name="T12" fmla="*/ 30 w 75"/>
                <a:gd name="T13" fmla="*/ 85 h 114"/>
                <a:gd name="T14" fmla="*/ 25 w 75"/>
                <a:gd name="T15" fmla="*/ 95 h 114"/>
                <a:gd name="T16" fmla="*/ 21 w 75"/>
                <a:gd name="T17" fmla="*/ 99 h 114"/>
                <a:gd name="T18" fmla="*/ 14 w 75"/>
                <a:gd name="T19" fmla="*/ 101 h 114"/>
                <a:gd name="T20" fmla="*/ 6 w 75"/>
                <a:gd name="T21" fmla="*/ 100 h 114"/>
                <a:gd name="T22" fmla="*/ 7 w 75"/>
                <a:gd name="T23" fmla="*/ 113 h 114"/>
                <a:gd name="T24" fmla="*/ 16 w 75"/>
                <a:gd name="T25" fmla="*/ 114 h 114"/>
                <a:gd name="T26" fmla="*/ 27 w 75"/>
                <a:gd name="T27" fmla="*/ 111 h 114"/>
                <a:gd name="T28" fmla="*/ 36 w 75"/>
                <a:gd name="T29" fmla="*/ 101 h 114"/>
                <a:gd name="T30" fmla="*/ 44 w 75"/>
                <a:gd name="T31" fmla="*/ 83 h 114"/>
                <a:gd name="T32" fmla="*/ 75 w 75"/>
                <a:gd name="T33" fmla="*/ 0 h 114"/>
                <a:gd name="T34" fmla="*/ 61 w 75"/>
                <a:gd name="T35" fmla="*/ 0 h 114"/>
                <a:gd name="T36" fmla="*/ 43 w 75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14">
                  <a:moveTo>
                    <a:pt x="43" y="47"/>
                  </a:moveTo>
                  <a:cubicBezTo>
                    <a:pt x="41" y="53"/>
                    <a:pt x="39" y="60"/>
                    <a:pt x="38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30" y="85"/>
                  </a:cubicBezTo>
                  <a:cubicBezTo>
                    <a:pt x="28" y="90"/>
                    <a:pt x="26" y="94"/>
                    <a:pt x="25" y="95"/>
                  </a:cubicBezTo>
                  <a:cubicBezTo>
                    <a:pt x="24" y="97"/>
                    <a:pt x="23" y="98"/>
                    <a:pt x="21" y="99"/>
                  </a:cubicBezTo>
                  <a:cubicBezTo>
                    <a:pt x="19" y="100"/>
                    <a:pt x="17" y="101"/>
                    <a:pt x="14" y="101"/>
                  </a:cubicBezTo>
                  <a:cubicBezTo>
                    <a:pt x="11" y="101"/>
                    <a:pt x="9" y="101"/>
                    <a:pt x="6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1" y="114"/>
                    <a:pt x="13" y="114"/>
                    <a:pt x="16" y="114"/>
                  </a:cubicBezTo>
                  <a:cubicBezTo>
                    <a:pt x="21" y="114"/>
                    <a:pt x="24" y="113"/>
                    <a:pt x="27" y="111"/>
                  </a:cubicBezTo>
                  <a:cubicBezTo>
                    <a:pt x="31" y="109"/>
                    <a:pt x="33" y="106"/>
                    <a:pt x="36" y="101"/>
                  </a:cubicBezTo>
                  <a:cubicBezTo>
                    <a:pt x="38" y="98"/>
                    <a:pt x="40" y="92"/>
                    <a:pt x="44" y="8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0" name="íṧ1ïḍé"/>
            <p:cNvSpPr/>
            <p:nvPr/>
          </p:nvSpPr>
          <p:spPr bwMode="auto">
            <a:xfrm>
              <a:off x="10106278" y="5675903"/>
              <a:ext cx="155575" cy="206375"/>
            </a:xfrm>
            <a:custGeom>
              <a:avLst/>
              <a:gdLst>
                <a:gd name="T0" fmla="*/ 64 w 85"/>
                <a:gd name="T1" fmla="*/ 53 h 112"/>
                <a:gd name="T2" fmla="*/ 75 w 85"/>
                <a:gd name="T3" fmla="*/ 42 h 112"/>
                <a:gd name="T4" fmla="*/ 79 w 85"/>
                <a:gd name="T5" fmla="*/ 29 h 112"/>
                <a:gd name="T6" fmla="*/ 75 w 85"/>
                <a:gd name="T7" fmla="*/ 14 h 112"/>
                <a:gd name="T8" fmla="*/ 63 w 85"/>
                <a:gd name="T9" fmla="*/ 4 h 112"/>
                <a:gd name="T10" fmla="*/ 42 w 85"/>
                <a:gd name="T11" fmla="*/ 0 h 112"/>
                <a:gd name="T12" fmla="*/ 0 w 85"/>
                <a:gd name="T13" fmla="*/ 0 h 112"/>
                <a:gd name="T14" fmla="*/ 0 w 85"/>
                <a:gd name="T15" fmla="*/ 112 h 112"/>
                <a:gd name="T16" fmla="*/ 43 w 85"/>
                <a:gd name="T17" fmla="*/ 112 h 112"/>
                <a:gd name="T18" fmla="*/ 61 w 85"/>
                <a:gd name="T19" fmla="*/ 110 h 112"/>
                <a:gd name="T20" fmla="*/ 73 w 85"/>
                <a:gd name="T21" fmla="*/ 105 h 112"/>
                <a:gd name="T22" fmla="*/ 81 w 85"/>
                <a:gd name="T23" fmla="*/ 94 h 112"/>
                <a:gd name="T24" fmla="*/ 85 w 85"/>
                <a:gd name="T25" fmla="*/ 80 h 112"/>
                <a:gd name="T26" fmla="*/ 79 w 85"/>
                <a:gd name="T27" fmla="*/ 63 h 112"/>
                <a:gd name="T28" fmla="*/ 64 w 85"/>
                <a:gd name="T29" fmla="*/ 53 h 112"/>
                <a:gd name="T30" fmla="*/ 15 w 85"/>
                <a:gd name="T31" fmla="*/ 13 h 112"/>
                <a:gd name="T32" fmla="*/ 37 w 85"/>
                <a:gd name="T33" fmla="*/ 13 h 112"/>
                <a:gd name="T34" fmla="*/ 54 w 85"/>
                <a:gd name="T35" fmla="*/ 15 h 112"/>
                <a:gd name="T36" fmla="*/ 62 w 85"/>
                <a:gd name="T37" fmla="*/ 21 h 112"/>
                <a:gd name="T38" fmla="*/ 65 w 85"/>
                <a:gd name="T39" fmla="*/ 31 h 112"/>
                <a:gd name="T40" fmla="*/ 62 w 85"/>
                <a:gd name="T41" fmla="*/ 40 h 112"/>
                <a:gd name="T42" fmla="*/ 53 w 85"/>
                <a:gd name="T43" fmla="*/ 46 h 112"/>
                <a:gd name="T44" fmla="*/ 39 w 85"/>
                <a:gd name="T45" fmla="*/ 47 h 112"/>
                <a:gd name="T46" fmla="*/ 15 w 85"/>
                <a:gd name="T47" fmla="*/ 47 h 112"/>
                <a:gd name="T48" fmla="*/ 15 w 85"/>
                <a:gd name="T49" fmla="*/ 13 h 112"/>
                <a:gd name="T50" fmla="*/ 67 w 85"/>
                <a:gd name="T51" fmla="*/ 89 h 112"/>
                <a:gd name="T52" fmla="*/ 61 w 85"/>
                <a:gd name="T53" fmla="*/ 95 h 112"/>
                <a:gd name="T54" fmla="*/ 53 w 85"/>
                <a:gd name="T55" fmla="*/ 99 h 112"/>
                <a:gd name="T56" fmla="*/ 43 w 85"/>
                <a:gd name="T57" fmla="*/ 99 h 112"/>
                <a:gd name="T58" fmla="*/ 15 w 85"/>
                <a:gd name="T59" fmla="*/ 99 h 112"/>
                <a:gd name="T60" fmla="*/ 15 w 85"/>
                <a:gd name="T61" fmla="*/ 61 h 112"/>
                <a:gd name="T62" fmla="*/ 41 w 85"/>
                <a:gd name="T63" fmla="*/ 61 h 112"/>
                <a:gd name="T64" fmla="*/ 57 w 85"/>
                <a:gd name="T65" fmla="*/ 62 h 112"/>
                <a:gd name="T66" fmla="*/ 66 w 85"/>
                <a:gd name="T67" fmla="*/ 69 h 112"/>
                <a:gd name="T68" fmla="*/ 69 w 85"/>
                <a:gd name="T69" fmla="*/ 80 h 112"/>
                <a:gd name="T70" fmla="*/ 67 w 85"/>
                <a:gd name="T71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" h="112">
                  <a:moveTo>
                    <a:pt x="64" y="53"/>
                  </a:moveTo>
                  <a:cubicBezTo>
                    <a:pt x="69" y="50"/>
                    <a:pt x="73" y="47"/>
                    <a:pt x="75" y="42"/>
                  </a:cubicBezTo>
                  <a:cubicBezTo>
                    <a:pt x="78" y="38"/>
                    <a:pt x="79" y="34"/>
                    <a:pt x="79" y="29"/>
                  </a:cubicBezTo>
                  <a:cubicBezTo>
                    <a:pt x="79" y="24"/>
                    <a:pt x="78" y="19"/>
                    <a:pt x="75" y="14"/>
                  </a:cubicBezTo>
                  <a:cubicBezTo>
                    <a:pt x="72" y="9"/>
                    <a:pt x="68" y="6"/>
                    <a:pt x="63" y="4"/>
                  </a:cubicBezTo>
                  <a:cubicBezTo>
                    <a:pt x="57" y="1"/>
                    <a:pt x="51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50" y="112"/>
                    <a:pt x="56" y="112"/>
                    <a:pt x="61" y="110"/>
                  </a:cubicBezTo>
                  <a:cubicBezTo>
                    <a:pt x="66" y="109"/>
                    <a:pt x="70" y="107"/>
                    <a:pt x="73" y="105"/>
                  </a:cubicBezTo>
                  <a:cubicBezTo>
                    <a:pt x="76" y="102"/>
                    <a:pt x="79" y="99"/>
                    <a:pt x="81" y="94"/>
                  </a:cubicBezTo>
                  <a:cubicBezTo>
                    <a:pt x="84" y="90"/>
                    <a:pt x="85" y="85"/>
                    <a:pt x="85" y="80"/>
                  </a:cubicBezTo>
                  <a:cubicBezTo>
                    <a:pt x="85" y="73"/>
                    <a:pt x="83" y="68"/>
                    <a:pt x="79" y="63"/>
                  </a:cubicBezTo>
                  <a:cubicBezTo>
                    <a:pt x="76" y="58"/>
                    <a:pt x="70" y="55"/>
                    <a:pt x="64" y="53"/>
                  </a:cubicBezTo>
                  <a:close/>
                  <a:moveTo>
                    <a:pt x="15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45" y="13"/>
                    <a:pt x="51" y="14"/>
                    <a:pt x="54" y="15"/>
                  </a:cubicBezTo>
                  <a:cubicBezTo>
                    <a:pt x="58" y="16"/>
                    <a:pt x="60" y="18"/>
                    <a:pt x="62" y="21"/>
                  </a:cubicBezTo>
                  <a:cubicBezTo>
                    <a:pt x="64" y="24"/>
                    <a:pt x="65" y="27"/>
                    <a:pt x="65" y="31"/>
                  </a:cubicBezTo>
                  <a:cubicBezTo>
                    <a:pt x="65" y="35"/>
                    <a:pt x="64" y="38"/>
                    <a:pt x="62" y="40"/>
                  </a:cubicBezTo>
                  <a:cubicBezTo>
                    <a:pt x="60" y="43"/>
                    <a:pt x="57" y="45"/>
                    <a:pt x="53" y="46"/>
                  </a:cubicBezTo>
                  <a:cubicBezTo>
                    <a:pt x="50" y="47"/>
                    <a:pt x="46" y="47"/>
                    <a:pt x="39" y="47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5" y="13"/>
                  </a:lnTo>
                  <a:close/>
                  <a:moveTo>
                    <a:pt x="67" y="89"/>
                  </a:moveTo>
                  <a:cubicBezTo>
                    <a:pt x="66" y="92"/>
                    <a:pt x="64" y="94"/>
                    <a:pt x="61" y="95"/>
                  </a:cubicBezTo>
                  <a:cubicBezTo>
                    <a:pt x="59" y="97"/>
                    <a:pt x="56" y="98"/>
                    <a:pt x="53" y="99"/>
                  </a:cubicBezTo>
                  <a:cubicBezTo>
                    <a:pt x="51" y="99"/>
                    <a:pt x="48" y="99"/>
                    <a:pt x="43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1"/>
                    <a:pt x="53" y="61"/>
                    <a:pt x="57" y="62"/>
                  </a:cubicBezTo>
                  <a:cubicBezTo>
                    <a:pt x="61" y="64"/>
                    <a:pt x="64" y="66"/>
                    <a:pt x="66" y="69"/>
                  </a:cubicBezTo>
                  <a:cubicBezTo>
                    <a:pt x="68" y="72"/>
                    <a:pt x="69" y="76"/>
                    <a:pt x="69" y="80"/>
                  </a:cubicBezTo>
                  <a:cubicBezTo>
                    <a:pt x="69" y="83"/>
                    <a:pt x="69" y="87"/>
                    <a:pt x="6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1" name="iŝļidé"/>
            <p:cNvSpPr/>
            <p:nvPr/>
          </p:nvSpPr>
          <p:spPr bwMode="auto">
            <a:xfrm>
              <a:off x="1028884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2" name="í$lidè"/>
            <p:cNvSpPr/>
            <p:nvPr/>
          </p:nvSpPr>
          <p:spPr bwMode="auto">
            <a:xfrm>
              <a:off x="104571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" name="iSļiḋé"/>
            <p:cNvSpPr/>
            <p:nvPr/>
          </p:nvSpPr>
          <p:spPr bwMode="auto">
            <a:xfrm>
              <a:off x="10457116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" name="íṩḷïḑe"/>
            <p:cNvSpPr/>
            <p:nvPr/>
          </p:nvSpPr>
          <p:spPr bwMode="auto">
            <a:xfrm>
              <a:off x="105206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" name="i$ḷïḍè"/>
            <p:cNvSpPr/>
            <p:nvPr/>
          </p:nvSpPr>
          <p:spPr bwMode="auto">
            <a:xfrm>
              <a:off x="10488866" y="5733053"/>
              <a:ext cx="57150" cy="211138"/>
            </a:xfrm>
            <a:custGeom>
              <a:avLst/>
              <a:gdLst>
                <a:gd name="T0" fmla="*/ 17 w 31"/>
                <a:gd name="T1" fmla="*/ 85 h 114"/>
                <a:gd name="T2" fmla="*/ 15 w 31"/>
                <a:gd name="T3" fmla="*/ 99 h 114"/>
                <a:gd name="T4" fmla="*/ 9 w 31"/>
                <a:gd name="T5" fmla="*/ 102 h 114"/>
                <a:gd name="T6" fmla="*/ 2 w 31"/>
                <a:gd name="T7" fmla="*/ 101 h 114"/>
                <a:gd name="T8" fmla="*/ 0 w 31"/>
                <a:gd name="T9" fmla="*/ 113 h 114"/>
                <a:gd name="T10" fmla="*/ 11 w 31"/>
                <a:gd name="T11" fmla="*/ 114 h 114"/>
                <a:gd name="T12" fmla="*/ 27 w 31"/>
                <a:gd name="T13" fmla="*/ 107 h 114"/>
                <a:gd name="T14" fmla="*/ 31 w 31"/>
                <a:gd name="T15" fmla="*/ 86 h 114"/>
                <a:gd name="T16" fmla="*/ 31 w 31"/>
                <a:gd name="T17" fmla="*/ 0 h 114"/>
                <a:gd name="T18" fmla="*/ 17 w 31"/>
                <a:gd name="T19" fmla="*/ 0 h 114"/>
                <a:gd name="T20" fmla="*/ 17 w 31"/>
                <a:gd name="T2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14">
                  <a:moveTo>
                    <a:pt x="17" y="85"/>
                  </a:moveTo>
                  <a:cubicBezTo>
                    <a:pt x="17" y="93"/>
                    <a:pt x="17" y="98"/>
                    <a:pt x="15" y="99"/>
                  </a:cubicBezTo>
                  <a:cubicBezTo>
                    <a:pt x="14" y="101"/>
                    <a:pt x="12" y="102"/>
                    <a:pt x="9" y="102"/>
                  </a:cubicBezTo>
                  <a:cubicBezTo>
                    <a:pt x="7" y="102"/>
                    <a:pt x="5" y="102"/>
                    <a:pt x="2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4"/>
                    <a:pt x="7" y="114"/>
                    <a:pt x="11" y="114"/>
                  </a:cubicBezTo>
                  <a:cubicBezTo>
                    <a:pt x="18" y="114"/>
                    <a:pt x="24" y="112"/>
                    <a:pt x="27" y="107"/>
                  </a:cubicBezTo>
                  <a:cubicBezTo>
                    <a:pt x="30" y="103"/>
                    <a:pt x="31" y="96"/>
                    <a:pt x="31" y="8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" name="íṩliḋé"/>
            <p:cNvSpPr/>
            <p:nvPr/>
          </p:nvSpPr>
          <p:spPr bwMode="auto">
            <a:xfrm>
              <a:off x="10585703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" name="ísḷiďé"/>
            <p:cNvSpPr/>
            <p:nvPr/>
          </p:nvSpPr>
          <p:spPr bwMode="auto">
            <a:xfrm>
              <a:off x="10585703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" name="íṩļïḍe"/>
            <p:cNvSpPr/>
            <p:nvPr/>
          </p:nvSpPr>
          <p:spPr bwMode="auto">
            <a:xfrm>
              <a:off x="10649203" y="5729878"/>
              <a:ext cx="122238" cy="152400"/>
            </a:xfrm>
            <a:custGeom>
              <a:avLst/>
              <a:gdLst>
                <a:gd name="T0" fmla="*/ 65 w 66"/>
                <a:gd name="T1" fmla="*/ 20 h 83"/>
                <a:gd name="T2" fmla="*/ 61 w 66"/>
                <a:gd name="T3" fmla="*/ 10 h 83"/>
                <a:gd name="T4" fmla="*/ 52 w 66"/>
                <a:gd name="T5" fmla="*/ 3 h 83"/>
                <a:gd name="T6" fmla="*/ 38 w 66"/>
                <a:gd name="T7" fmla="*/ 0 h 83"/>
                <a:gd name="T8" fmla="*/ 12 w 66"/>
                <a:gd name="T9" fmla="*/ 14 h 83"/>
                <a:gd name="T10" fmla="*/ 12 w 66"/>
                <a:gd name="T11" fmla="*/ 2 h 83"/>
                <a:gd name="T12" fmla="*/ 0 w 66"/>
                <a:gd name="T13" fmla="*/ 2 h 83"/>
                <a:gd name="T14" fmla="*/ 0 w 66"/>
                <a:gd name="T15" fmla="*/ 83 h 83"/>
                <a:gd name="T16" fmla="*/ 14 w 66"/>
                <a:gd name="T17" fmla="*/ 83 h 83"/>
                <a:gd name="T18" fmla="*/ 14 w 66"/>
                <a:gd name="T19" fmla="*/ 39 h 83"/>
                <a:gd name="T20" fmla="*/ 20 w 66"/>
                <a:gd name="T21" fmla="*/ 18 h 83"/>
                <a:gd name="T22" fmla="*/ 35 w 66"/>
                <a:gd name="T23" fmla="*/ 12 h 83"/>
                <a:gd name="T24" fmla="*/ 45 w 66"/>
                <a:gd name="T25" fmla="*/ 15 h 83"/>
                <a:gd name="T26" fmla="*/ 51 w 66"/>
                <a:gd name="T27" fmla="*/ 21 h 83"/>
                <a:gd name="T28" fmla="*/ 52 w 66"/>
                <a:gd name="T29" fmla="*/ 34 h 83"/>
                <a:gd name="T30" fmla="*/ 52 w 66"/>
                <a:gd name="T31" fmla="*/ 83 h 83"/>
                <a:gd name="T32" fmla="*/ 66 w 66"/>
                <a:gd name="T33" fmla="*/ 83 h 83"/>
                <a:gd name="T34" fmla="*/ 66 w 66"/>
                <a:gd name="T35" fmla="*/ 33 h 83"/>
                <a:gd name="T36" fmla="*/ 65 w 66"/>
                <a:gd name="T37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5" y="20"/>
                  </a:moveTo>
                  <a:cubicBezTo>
                    <a:pt x="64" y="16"/>
                    <a:pt x="63" y="13"/>
                    <a:pt x="61" y="10"/>
                  </a:cubicBez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" name="í$ľíḍê"/>
            <p:cNvSpPr/>
            <p:nvPr/>
          </p:nvSpPr>
          <p:spPr bwMode="auto">
            <a:xfrm>
              <a:off x="10800016" y="5729878"/>
              <a:ext cx="133350" cy="214313"/>
            </a:xfrm>
            <a:custGeom>
              <a:avLst/>
              <a:gdLst>
                <a:gd name="T0" fmla="*/ 59 w 72"/>
                <a:gd name="T1" fmla="*/ 2 h 116"/>
                <a:gd name="T2" fmla="*/ 59 w 72"/>
                <a:gd name="T3" fmla="*/ 12 h 116"/>
                <a:gd name="T4" fmla="*/ 35 w 72"/>
                <a:gd name="T5" fmla="*/ 0 h 116"/>
                <a:gd name="T6" fmla="*/ 16 w 72"/>
                <a:gd name="T7" fmla="*/ 6 h 116"/>
                <a:gd name="T8" fmla="*/ 4 w 72"/>
                <a:gd name="T9" fmla="*/ 21 h 116"/>
                <a:gd name="T10" fmla="*/ 0 w 72"/>
                <a:gd name="T11" fmla="*/ 42 h 116"/>
                <a:gd name="T12" fmla="*/ 9 w 72"/>
                <a:gd name="T13" fmla="*/ 71 h 116"/>
                <a:gd name="T14" fmla="*/ 35 w 72"/>
                <a:gd name="T15" fmla="*/ 83 h 116"/>
                <a:gd name="T16" fmla="*/ 58 w 72"/>
                <a:gd name="T17" fmla="*/ 73 h 116"/>
                <a:gd name="T18" fmla="*/ 57 w 72"/>
                <a:gd name="T19" fmla="*/ 90 h 116"/>
                <a:gd name="T20" fmla="*/ 49 w 72"/>
                <a:gd name="T21" fmla="*/ 101 h 116"/>
                <a:gd name="T22" fmla="*/ 35 w 72"/>
                <a:gd name="T23" fmla="*/ 105 h 116"/>
                <a:gd name="T24" fmla="*/ 21 w 72"/>
                <a:gd name="T25" fmla="*/ 101 h 116"/>
                <a:gd name="T26" fmla="*/ 16 w 72"/>
                <a:gd name="T27" fmla="*/ 92 h 116"/>
                <a:gd name="T28" fmla="*/ 3 w 72"/>
                <a:gd name="T29" fmla="*/ 90 h 116"/>
                <a:gd name="T30" fmla="*/ 11 w 72"/>
                <a:gd name="T31" fmla="*/ 110 h 116"/>
                <a:gd name="T32" fmla="*/ 35 w 72"/>
                <a:gd name="T33" fmla="*/ 116 h 116"/>
                <a:gd name="T34" fmla="*/ 55 w 72"/>
                <a:gd name="T35" fmla="*/ 112 h 116"/>
                <a:gd name="T36" fmla="*/ 68 w 72"/>
                <a:gd name="T37" fmla="*/ 99 h 116"/>
                <a:gd name="T38" fmla="*/ 72 w 72"/>
                <a:gd name="T39" fmla="*/ 72 h 116"/>
                <a:gd name="T40" fmla="*/ 72 w 72"/>
                <a:gd name="T41" fmla="*/ 2 h 116"/>
                <a:gd name="T42" fmla="*/ 59 w 72"/>
                <a:gd name="T43" fmla="*/ 2 h 116"/>
                <a:gd name="T44" fmla="*/ 52 w 72"/>
                <a:gd name="T45" fmla="*/ 65 h 116"/>
                <a:gd name="T46" fmla="*/ 36 w 72"/>
                <a:gd name="T47" fmla="*/ 72 h 116"/>
                <a:gd name="T48" fmla="*/ 20 w 72"/>
                <a:gd name="T49" fmla="*/ 65 h 116"/>
                <a:gd name="T50" fmla="*/ 14 w 72"/>
                <a:gd name="T51" fmla="*/ 41 h 116"/>
                <a:gd name="T52" fmla="*/ 20 w 72"/>
                <a:gd name="T53" fmla="*/ 19 h 116"/>
                <a:gd name="T54" fmla="*/ 36 w 72"/>
                <a:gd name="T55" fmla="*/ 12 h 116"/>
                <a:gd name="T56" fmla="*/ 52 w 72"/>
                <a:gd name="T57" fmla="*/ 19 h 116"/>
                <a:gd name="T58" fmla="*/ 59 w 72"/>
                <a:gd name="T59" fmla="*/ 42 h 116"/>
                <a:gd name="T60" fmla="*/ 52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2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53" y="4"/>
                    <a:pt x="45" y="0"/>
                    <a:pt x="35" y="0"/>
                  </a:cubicBezTo>
                  <a:cubicBezTo>
                    <a:pt x="28" y="0"/>
                    <a:pt x="22" y="2"/>
                    <a:pt x="16" y="6"/>
                  </a:cubicBezTo>
                  <a:cubicBezTo>
                    <a:pt x="11" y="9"/>
                    <a:pt x="7" y="14"/>
                    <a:pt x="4" y="21"/>
                  </a:cubicBezTo>
                  <a:cubicBezTo>
                    <a:pt x="1" y="27"/>
                    <a:pt x="0" y="34"/>
                    <a:pt x="0" y="42"/>
                  </a:cubicBezTo>
                  <a:cubicBezTo>
                    <a:pt x="0" y="53"/>
                    <a:pt x="3" y="63"/>
                    <a:pt x="9" y="71"/>
                  </a:cubicBezTo>
                  <a:cubicBezTo>
                    <a:pt x="15" y="79"/>
                    <a:pt x="24" y="83"/>
                    <a:pt x="35" y="83"/>
                  </a:cubicBezTo>
                  <a:cubicBezTo>
                    <a:pt x="44" y="83"/>
                    <a:pt x="51" y="80"/>
                    <a:pt x="58" y="73"/>
                  </a:cubicBezTo>
                  <a:cubicBezTo>
                    <a:pt x="58" y="82"/>
                    <a:pt x="57" y="88"/>
                    <a:pt x="57" y="90"/>
                  </a:cubicBezTo>
                  <a:cubicBezTo>
                    <a:pt x="55" y="95"/>
                    <a:pt x="53" y="99"/>
                    <a:pt x="49" y="101"/>
                  </a:cubicBezTo>
                  <a:cubicBezTo>
                    <a:pt x="46" y="104"/>
                    <a:pt x="41" y="105"/>
                    <a:pt x="35" y="105"/>
                  </a:cubicBezTo>
                  <a:cubicBezTo>
                    <a:pt x="29" y="105"/>
                    <a:pt x="24" y="104"/>
                    <a:pt x="21" y="101"/>
                  </a:cubicBezTo>
                  <a:cubicBezTo>
                    <a:pt x="18" y="99"/>
                    <a:pt x="17" y="96"/>
                    <a:pt x="16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" y="99"/>
                    <a:pt x="5" y="105"/>
                    <a:pt x="11" y="110"/>
                  </a:cubicBezTo>
                  <a:cubicBezTo>
                    <a:pt x="17" y="114"/>
                    <a:pt x="25" y="116"/>
                    <a:pt x="35" y="116"/>
                  </a:cubicBezTo>
                  <a:cubicBezTo>
                    <a:pt x="43" y="116"/>
                    <a:pt x="50" y="115"/>
                    <a:pt x="55" y="112"/>
                  </a:cubicBezTo>
                  <a:cubicBezTo>
                    <a:pt x="61" y="109"/>
                    <a:pt x="65" y="104"/>
                    <a:pt x="68" y="99"/>
                  </a:cubicBezTo>
                  <a:cubicBezTo>
                    <a:pt x="70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59" y="2"/>
                  </a:lnTo>
                  <a:close/>
                  <a:moveTo>
                    <a:pt x="52" y="65"/>
                  </a:moveTo>
                  <a:cubicBezTo>
                    <a:pt x="48" y="69"/>
                    <a:pt x="43" y="72"/>
                    <a:pt x="36" y="72"/>
                  </a:cubicBezTo>
                  <a:cubicBezTo>
                    <a:pt x="30" y="72"/>
                    <a:pt x="25" y="69"/>
                    <a:pt x="20" y="65"/>
                  </a:cubicBezTo>
                  <a:cubicBezTo>
                    <a:pt x="16" y="60"/>
                    <a:pt x="14" y="52"/>
                    <a:pt x="14" y="41"/>
                  </a:cubicBezTo>
                  <a:cubicBezTo>
                    <a:pt x="14" y="31"/>
                    <a:pt x="16" y="24"/>
                    <a:pt x="20" y="19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42" y="12"/>
                    <a:pt x="48" y="14"/>
                    <a:pt x="52" y="19"/>
                  </a:cubicBezTo>
                  <a:cubicBezTo>
                    <a:pt x="56" y="24"/>
                    <a:pt x="59" y="32"/>
                    <a:pt x="59" y="42"/>
                  </a:cubicBezTo>
                  <a:cubicBezTo>
                    <a:pt x="59" y="52"/>
                    <a:pt x="57" y="60"/>
                    <a:pt x="5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" name="î$1ïḍè"/>
            <p:cNvSpPr/>
            <p:nvPr/>
          </p:nvSpPr>
          <p:spPr bwMode="auto">
            <a:xfrm>
              <a:off x="5231066" y="5675903"/>
              <a:ext cx="161925" cy="211138"/>
            </a:xfrm>
            <a:custGeom>
              <a:avLst/>
              <a:gdLst>
                <a:gd name="T0" fmla="*/ 73 w 88"/>
                <a:gd name="T1" fmla="*/ 65 h 114"/>
                <a:gd name="T2" fmla="*/ 66 w 88"/>
                <a:gd name="T3" fmla="*/ 93 h 114"/>
                <a:gd name="T4" fmla="*/ 43 w 88"/>
                <a:gd name="T5" fmla="*/ 101 h 114"/>
                <a:gd name="T6" fmla="*/ 27 w 88"/>
                <a:gd name="T7" fmla="*/ 97 h 114"/>
                <a:gd name="T8" fmla="*/ 17 w 88"/>
                <a:gd name="T9" fmla="*/ 86 h 114"/>
                <a:gd name="T10" fmla="*/ 15 w 88"/>
                <a:gd name="T11" fmla="*/ 65 h 114"/>
                <a:gd name="T12" fmla="*/ 15 w 88"/>
                <a:gd name="T13" fmla="*/ 0 h 114"/>
                <a:gd name="T14" fmla="*/ 0 w 88"/>
                <a:gd name="T15" fmla="*/ 0 h 114"/>
                <a:gd name="T16" fmla="*/ 0 w 88"/>
                <a:gd name="T17" fmla="*/ 65 h 114"/>
                <a:gd name="T18" fmla="*/ 4 w 88"/>
                <a:gd name="T19" fmla="*/ 93 h 114"/>
                <a:gd name="T20" fmla="*/ 18 w 88"/>
                <a:gd name="T21" fmla="*/ 109 h 114"/>
                <a:gd name="T22" fmla="*/ 44 w 88"/>
                <a:gd name="T23" fmla="*/ 114 h 114"/>
                <a:gd name="T24" fmla="*/ 70 w 88"/>
                <a:gd name="T25" fmla="*/ 108 h 114"/>
                <a:gd name="T26" fmla="*/ 84 w 88"/>
                <a:gd name="T27" fmla="*/ 92 h 114"/>
                <a:gd name="T28" fmla="*/ 88 w 88"/>
                <a:gd name="T29" fmla="*/ 65 h 114"/>
                <a:gd name="T30" fmla="*/ 88 w 88"/>
                <a:gd name="T31" fmla="*/ 0 h 114"/>
                <a:gd name="T32" fmla="*/ 73 w 88"/>
                <a:gd name="T33" fmla="*/ 0 h 114"/>
                <a:gd name="T34" fmla="*/ 73 w 88"/>
                <a:gd name="T35" fmla="*/ 6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14">
                  <a:moveTo>
                    <a:pt x="73" y="65"/>
                  </a:moveTo>
                  <a:cubicBezTo>
                    <a:pt x="73" y="79"/>
                    <a:pt x="71" y="88"/>
                    <a:pt x="66" y="93"/>
                  </a:cubicBezTo>
                  <a:cubicBezTo>
                    <a:pt x="62" y="98"/>
                    <a:pt x="54" y="101"/>
                    <a:pt x="43" y="101"/>
                  </a:cubicBezTo>
                  <a:cubicBezTo>
                    <a:pt x="37" y="101"/>
                    <a:pt x="31" y="100"/>
                    <a:pt x="27" y="97"/>
                  </a:cubicBezTo>
                  <a:cubicBezTo>
                    <a:pt x="22" y="95"/>
                    <a:pt x="19" y="91"/>
                    <a:pt x="17" y="86"/>
                  </a:cubicBezTo>
                  <a:cubicBezTo>
                    <a:pt x="16" y="82"/>
                    <a:pt x="15" y="75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1" y="86"/>
                    <a:pt x="4" y="93"/>
                  </a:cubicBezTo>
                  <a:cubicBezTo>
                    <a:pt x="7" y="100"/>
                    <a:pt x="12" y="105"/>
                    <a:pt x="18" y="109"/>
                  </a:cubicBezTo>
                  <a:cubicBezTo>
                    <a:pt x="25" y="112"/>
                    <a:pt x="34" y="114"/>
                    <a:pt x="44" y="114"/>
                  </a:cubicBezTo>
                  <a:cubicBezTo>
                    <a:pt x="55" y="114"/>
                    <a:pt x="64" y="112"/>
                    <a:pt x="70" y="108"/>
                  </a:cubicBezTo>
                  <a:cubicBezTo>
                    <a:pt x="77" y="104"/>
                    <a:pt x="82" y="98"/>
                    <a:pt x="84" y="92"/>
                  </a:cubicBezTo>
                  <a:cubicBezTo>
                    <a:pt x="87" y="85"/>
                    <a:pt x="88" y="76"/>
                    <a:pt x="88" y="6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7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" name="ïṡļîḑê"/>
            <p:cNvSpPr/>
            <p:nvPr/>
          </p:nvSpPr>
          <p:spPr bwMode="auto">
            <a:xfrm>
              <a:off x="5435853" y="5729878"/>
              <a:ext cx="120650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302.15850393700794,&quot;left&quot;:609.1406299212598,&quot;top&quot;:116.49732283464566,&quot;width&quot;:374.74811023622044}"/>
</p:tagLst>
</file>

<file path=ppt/tags/tag10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100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01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02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03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04.xml><?xml version="1.0" encoding="utf-8"?>
<p:tagLst xmlns:p="http://schemas.openxmlformats.org/presentationml/2006/main">
  <p:tag name="PA" val="v3.0.1"/>
  <p:tag name="KSO_WM_DIAGRAM_VIRTUALLY_FRAME" val="{&quot;height&quot;:276.99110236220474,&quot;left&quot;:-7.874015748031496e-05,&quot;top&quot;:152.02047244094487,&quot;width&quot;:815.6572440944882}"/>
</p:tagLst>
</file>

<file path=ppt/tags/tag105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06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07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08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09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1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110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11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12.xml><?xml version="1.0" encoding="utf-8"?>
<p:tagLst xmlns:p="http://schemas.openxmlformats.org/presentationml/2006/main">
  <p:tag name="PA" val="v3.0.1"/>
  <p:tag name="KSO_WM_DIAGRAM_VIRTUALLY_FRAME" val="{&quot;height&quot;:276.99110236220474,&quot;left&quot;:-7.874015748031496e-05,&quot;top&quot;:152.02047244094487,&quot;width&quot;:815.6572440944882}"/>
</p:tagLst>
</file>

<file path=ppt/tags/tag113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14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15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16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17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18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19.xml><?xml version="1.0" encoding="utf-8"?>
<p:tagLst xmlns:p="http://schemas.openxmlformats.org/presentationml/2006/main">
  <p:tag name="PA" val="v3.0.1"/>
  <p:tag name="KSO_WM_DIAGRAM_VIRTUALLY_FRAME" val="{&quot;height&quot;:207.50291338582673,&quot;left&quot;:105.92267716535432,&quot;top&quot;:208.6356692913386,&quot;width&quot;:723.2652755905511}"/>
</p:tagLst>
</file>

<file path=ppt/tags/tag12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120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21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22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23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24.xml><?xml version="1.0" encoding="utf-8"?>
<p:tagLst xmlns:p="http://schemas.openxmlformats.org/presentationml/2006/main">
  <p:tag name="PA" val="v3.0.1"/>
  <p:tag name="KSO_WM_DIAGRAM_VIRTUALLY_FRAME" val="{&quot;height&quot;:207.50291338582673,&quot;left&quot;:105.92267716535432,&quot;top&quot;:208.6356692913386,&quot;width&quot;:723.2652755905511}"/>
</p:tagLst>
</file>

<file path=ppt/tags/tag125.xml><?xml version="1.0" encoding="utf-8"?>
<p:tagLst xmlns:p="http://schemas.openxmlformats.org/presentationml/2006/main">
  <p:tag name="PA" val="v3.0.1"/>
  <p:tag name="KSO_WM_DIAGRAM_VIRTUALLY_FRAME" val="{&quot;height&quot;:207.50291338582673,&quot;left&quot;:105.92267716535432,&quot;top&quot;:208.6356692913386,&quot;width&quot;:723.2652755905511}"/>
</p:tagLst>
</file>

<file path=ppt/tags/tag126.xml><?xml version="1.0" encoding="utf-8"?>
<p:tagLst xmlns:p="http://schemas.openxmlformats.org/presentationml/2006/main">
  <p:tag name="PA" val="v3.0.1"/>
  <p:tag name="KSO_WM_DIAGRAM_VIRTUALLY_FRAME" val="{&quot;height&quot;:207.50291338582673,&quot;left&quot;:105.92267716535432,&quot;top&quot;:208.6356692913386,&quot;width&quot;:723.2652755905511}"/>
</p:tagLst>
</file>

<file path=ppt/tags/tag127.xml><?xml version="1.0" encoding="utf-8"?>
<p:tagLst xmlns:p="http://schemas.openxmlformats.org/presentationml/2006/main">
  <p:tag name="PA" val="v3.0.1"/>
  <p:tag name="KSO_WM_DIAGRAM_VIRTUALLY_FRAME" val="{&quot;height&quot;:207.50291338582673,&quot;left&quot;:105.92267716535432,&quot;top&quot;:208.6356692913386,&quot;width&quot;:723.2652755905511}"/>
</p:tagLst>
</file>

<file path=ppt/tags/tag128.xml><?xml version="1.0" encoding="utf-8"?>
<p:tagLst xmlns:p="http://schemas.openxmlformats.org/presentationml/2006/main">
  <p:tag name="PA" val="v3.0.1"/>
  <p:tag name="KSO_WM_DIAGRAM_VIRTUALLY_FRAME" val="{&quot;height&quot;:207.50291338582673,&quot;left&quot;:105.92267716535432,&quot;top&quot;:208.6356692913386,&quot;width&quot;:723.2652755905511}"/>
</p:tagLst>
</file>

<file path=ppt/tags/tag129.xml><?xml version="1.0" encoding="utf-8"?>
<p:tagLst xmlns:p="http://schemas.openxmlformats.org/presentationml/2006/main">
  <p:tag name="PA" val="v3.0.1"/>
  <p:tag name="KSO_WM_DIAGRAM_VIRTUALLY_FRAME" val="{&quot;height&quot;:207.50291338582673,&quot;left&quot;:105.92267716535432,&quot;top&quot;:208.6356692913386,&quot;width&quot;:723.2652755905511}"/>
</p:tagLst>
</file>

<file path=ppt/tags/tag13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130.xml><?xml version="1.0" encoding="utf-8"?>
<p:tagLst xmlns:p="http://schemas.openxmlformats.org/presentationml/2006/main">
  <p:tag name="PA" val="v3.0.1"/>
  <p:tag name="KSO_WM_DIAGRAM_VIRTUALLY_FRAME" val="{&quot;height&quot;:207.50291338582673,&quot;left&quot;:105.92267716535432,&quot;top&quot;:208.6356692913386,&quot;width&quot;:723.2652755905511}"/>
</p:tagLst>
</file>

<file path=ppt/tags/tag131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32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33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34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35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36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37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38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39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4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140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41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42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43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44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45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46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47.xml><?xml version="1.0" encoding="utf-8"?>
<p:tagLst xmlns:p="http://schemas.openxmlformats.org/presentationml/2006/main">
  <p:tag name="PA" val="v3.0.1"/>
</p:tagLst>
</file>

<file path=ppt/tags/tag148.xml><?xml version="1.0" encoding="utf-8"?>
<p:tagLst xmlns:p="http://schemas.openxmlformats.org/presentationml/2006/main">
  <p:tag name="PA" val="v3.0.1"/>
</p:tagLst>
</file>

<file path=ppt/tags/tag149.xml><?xml version="1.0" encoding="utf-8"?>
<p:tagLst xmlns:p="http://schemas.openxmlformats.org/presentationml/2006/main">
  <p:tag name="PA" val="v3.0.1"/>
</p:tagLst>
</file>

<file path=ppt/tags/tag15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150.xml><?xml version="1.0" encoding="utf-8"?>
<p:tagLst xmlns:p="http://schemas.openxmlformats.org/presentationml/2006/main">
  <p:tag name="PA" val="v3.0.1"/>
</p:tagLst>
</file>

<file path=ppt/tags/tag151.xml><?xml version="1.0" encoding="utf-8"?>
<p:tagLst xmlns:p="http://schemas.openxmlformats.org/presentationml/2006/main">
  <p:tag name="PA" val="v3.0.1"/>
</p:tagLst>
</file>

<file path=ppt/tags/tag152.xml><?xml version="1.0" encoding="utf-8"?>
<p:tagLst xmlns:p="http://schemas.openxmlformats.org/presentationml/2006/main">
  <p:tag name="PA" val="v3.0.1"/>
</p:tagLst>
</file>

<file path=ppt/tags/tag153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54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55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56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57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58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59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6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160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61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62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63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64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65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66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67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68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69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7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170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71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72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73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74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75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76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77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78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79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8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180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81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82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83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84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85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86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87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88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89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9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190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91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92.xml><?xml version="1.0" encoding="utf-8"?>
<p:tagLst xmlns:p="http://schemas.openxmlformats.org/presentationml/2006/main">
  <p:tag name="ISLIDE.ICON" val="#405366;"/>
</p:tagLst>
</file>

<file path=ppt/tags/tag193.xml><?xml version="1.0" encoding="utf-8"?>
<p:tagLst xmlns:p="http://schemas.openxmlformats.org/presentationml/2006/main">
  <p:tag name="ISLIDE.VECTOR" val="#186236;"/>
</p:tagLst>
</file>

<file path=ppt/tags/tag194.xml><?xml version="1.0" encoding="utf-8"?>
<p:tagLst xmlns:p="http://schemas.openxmlformats.org/presentationml/2006/main">
  <p:tag name="commondata" val="eyJoZGlkIjoiN2ZkN2U0NTE2ZWZjNGNkOGYwMTY5ODIwZjEyYjUxNGMifQ=="/>
</p:tagLst>
</file>

<file path=ppt/tags/tag2.xml><?xml version="1.0" encoding="utf-8"?>
<p:tagLst xmlns:p="http://schemas.openxmlformats.org/presentationml/2006/main">
  <p:tag name="KSO_WM_DIAGRAM_VIRTUALLY_FRAME" val="{&quot;height&quot;:302.15850393700794,&quot;left&quot;:609.1406299212598,&quot;top&quot;:116.49732283464566,&quot;width&quot;:374.74811023622044}"/>
</p:tagLst>
</file>

<file path=ppt/tags/tag20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21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22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23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24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25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26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27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28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29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3.xml><?xml version="1.0" encoding="utf-8"?>
<p:tagLst xmlns:p="http://schemas.openxmlformats.org/presentationml/2006/main">
  <p:tag name="KSO_WM_DIAGRAM_VIRTUALLY_FRAME" val="{&quot;height&quot;:302.15850393700794,&quot;left&quot;:609.1406299212598,&quot;top&quot;:116.49732283464566,&quot;width&quot;:374.74811023622044}"/>
</p:tagLst>
</file>

<file path=ppt/tags/tag30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31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32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33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34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35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36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37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38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39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4.xml><?xml version="1.0" encoding="utf-8"?>
<p:tagLst xmlns:p="http://schemas.openxmlformats.org/presentationml/2006/main">
  <p:tag name="KSO_WM_DIAGRAM_VIRTUALLY_FRAME" val="{&quot;height&quot;:302.15850393700794,&quot;left&quot;:609.1406299212598,&quot;top&quot;:116.49732283464566,&quot;width&quot;:374.74811023622044}"/>
</p:tagLst>
</file>

<file path=ppt/tags/tag40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41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42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43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44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45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46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47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48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49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5.xml><?xml version="1.0" encoding="utf-8"?>
<p:tagLst xmlns:p="http://schemas.openxmlformats.org/presentationml/2006/main">
  <p:tag name="KSO_WM_DIAGRAM_VIRTUALLY_FRAME" val="{&quot;height&quot;:302.15850393700794,&quot;left&quot;:609.1406299212598,&quot;top&quot;:116.49732283464566,&quot;width&quot;:374.74811023622044}"/>
</p:tagLst>
</file>

<file path=ppt/tags/tag50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51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52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53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54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55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56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57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58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59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6.xml><?xml version="1.0" encoding="utf-8"?>
<p:tagLst xmlns:p="http://schemas.openxmlformats.org/presentationml/2006/main">
  <p:tag name="KSO_WM_DIAGRAM_VIRTUALLY_FRAME" val="{&quot;height&quot;:302.15850393700794,&quot;left&quot;:609.1406299212598,&quot;top&quot;:116.49732283464566,&quot;width&quot;:374.74811023622044}"/>
</p:tagLst>
</file>

<file path=ppt/tags/tag60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61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62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63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64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65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66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67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68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69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7.xml><?xml version="1.0" encoding="utf-8"?>
<p:tagLst xmlns:p="http://schemas.openxmlformats.org/presentationml/2006/main">
  <p:tag name="KSO_WM_DIAGRAM_VIRTUALLY_FRAME" val="{&quot;height&quot;:302.15850393700794,&quot;left&quot;:609.1406299212598,&quot;top&quot;:116.49732283464566,&quot;width&quot;:374.74811023622044}"/>
</p:tagLst>
</file>

<file path=ppt/tags/tag70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71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72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73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74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75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76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77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78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79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8.xml><?xml version="1.0" encoding="utf-8"?>
<p:tagLst xmlns:p="http://schemas.openxmlformats.org/presentationml/2006/main">
  <p:tag name="KSO_WM_DIAGRAM_VIRTUALLY_FRAME" val="{&quot;height&quot;:302.15850393700794,&quot;left&quot;:609.1406299212598,&quot;top&quot;:116.49732283464566,&quot;width&quot;:374.74811023622044}"/>
</p:tagLst>
</file>

<file path=ppt/tags/tag80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81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82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83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84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85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86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87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88.xml><?xml version="1.0" encoding="utf-8"?>
<p:tagLst xmlns:p="http://schemas.openxmlformats.org/presentationml/2006/main">
  <p:tag name="PA" val="v3.0.1"/>
  <p:tag name="KSO_WM_DIAGRAM_VIRTUALLY_FRAME" val="{&quot;height&quot;:276.99110236220474,&quot;left&quot;:-7.874015748031496e-05,&quot;top&quot;:152.02047244094487,&quot;width&quot;:815.6572440944882}"/>
</p:tagLst>
</file>

<file path=ppt/tags/tag89.xml><?xml version="1.0" encoding="utf-8"?>
<p:tagLst xmlns:p="http://schemas.openxmlformats.org/presentationml/2006/main">
  <p:tag name="PA" val="v3.0.1"/>
  <p:tag name="KSO_WM_DIAGRAM_VIRTUALLY_FRAME" val="{&quot;height&quot;:276.99110236220474,&quot;left&quot;:-7.874015748031496e-05,&quot;top&quot;:152.02047244094487,&quot;width&quot;:815.6572440944882}"/>
</p:tagLst>
</file>

<file path=ppt/tags/tag9.xml><?xml version="1.0" encoding="utf-8"?>
<p:tagLst xmlns:p="http://schemas.openxmlformats.org/presentationml/2006/main">
  <p:tag name="ISLIDE.ICON" val="#141206;#92364;#152795;#7917;#146622;#135790;"/>
</p:tagLst>
</file>

<file path=ppt/tags/tag90.xml><?xml version="1.0" encoding="utf-8"?>
<p:tagLst xmlns:p="http://schemas.openxmlformats.org/presentationml/2006/main">
  <p:tag name="PA" val="v3.0.1"/>
  <p:tag name="KSO_WM_DIAGRAM_VIRTUALLY_FRAME" val="{&quot;height&quot;:276.99110236220474,&quot;left&quot;:-7.874015748031496e-05,&quot;top&quot;:152.02047244094487,&quot;width&quot;:815.6572440944882}"/>
</p:tagLst>
</file>

<file path=ppt/tags/tag91.xml><?xml version="1.0" encoding="utf-8"?>
<p:tagLst xmlns:p="http://schemas.openxmlformats.org/presentationml/2006/main">
  <p:tag name="PA" val="v3.0.1"/>
  <p:tag name="KSO_WM_DIAGRAM_VIRTUALLY_FRAME" val="{&quot;height&quot;:276.99110236220474,&quot;left&quot;:-7.874015748031496e-05,&quot;top&quot;:152.02047244094487,&quot;width&quot;:815.6572440944882}"/>
</p:tagLst>
</file>

<file path=ppt/tags/tag92.xml><?xml version="1.0" encoding="utf-8"?>
<p:tagLst xmlns:p="http://schemas.openxmlformats.org/presentationml/2006/main">
  <p:tag name="PA" val="v3.0.1"/>
  <p:tag name="KSO_WM_DIAGRAM_VIRTUALLY_FRAME" val="{&quot;height&quot;:276.99110236220474,&quot;left&quot;:-7.874015748031496e-05,&quot;top&quot;:152.02047244094487,&quot;width&quot;:815.6572440944882}"/>
</p:tagLst>
</file>

<file path=ppt/tags/tag93.xml><?xml version="1.0" encoding="utf-8"?>
<p:tagLst xmlns:p="http://schemas.openxmlformats.org/presentationml/2006/main">
  <p:tag name="PA" val="v3.0.1"/>
  <p:tag name="KSO_WM_DIAGRAM_VIRTUALLY_FRAME" val="{&quot;height&quot;:276.99110236220474,&quot;left&quot;:-7.874015748031496e-05,&quot;top&quot;:152.02047244094487,&quot;width&quot;:815.6572440944882}"/>
</p:tagLst>
</file>

<file path=ppt/tags/tag94.xml><?xml version="1.0" encoding="utf-8"?>
<p:tagLst xmlns:p="http://schemas.openxmlformats.org/presentationml/2006/main">
  <p:tag name="PA" val="v3.0.1"/>
  <p:tag name="KSO_WM_DIAGRAM_VIRTUALLY_FRAME" val="{&quot;height&quot;:276.99110236220474,&quot;left&quot;:-7.874015748031496e-05,&quot;top&quot;:152.02047244094487,&quot;width&quot;:815.6572440944882}"/>
</p:tagLst>
</file>

<file path=ppt/tags/tag95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96.xml><?xml version="1.0" encoding="utf-8"?>
<p:tagLst xmlns:p="http://schemas.openxmlformats.org/presentationml/2006/main">
  <p:tag name="PA" val="v3.0.1"/>
  <p:tag name="KSO_WM_DIAGRAM_VIRTUALLY_FRAME" val="{&quot;height&quot;:276.99110236220474,&quot;left&quot;:-7.874015748031496e-05,&quot;top&quot;:152.02047244094487,&quot;width&quot;:815.6572440944882}"/>
</p:tagLst>
</file>

<file path=ppt/tags/tag97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98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99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heme/theme1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679E4"/>
      </a:accent1>
      <a:accent2>
        <a:srgbClr val="0679E4"/>
      </a:accent2>
      <a:accent3>
        <a:srgbClr val="0679E4"/>
      </a:accent3>
      <a:accent4>
        <a:srgbClr val="0679E4"/>
      </a:accent4>
      <a:accent5>
        <a:srgbClr val="0679E4"/>
      </a:accent5>
      <a:accent6>
        <a:srgbClr val="0679E4"/>
      </a:accent6>
      <a:hlink>
        <a:srgbClr val="0679E4"/>
      </a:hlink>
      <a:folHlink>
        <a:srgbClr val="0679E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0">
              <a:srgbClr val="0679E4">
                <a:lumMod val="91000"/>
              </a:srgbClr>
            </a:gs>
            <a:gs pos="100000">
              <a:srgbClr val="0679E4">
                <a:alpha val="72000"/>
                <a:lumMod val="92000"/>
                <a:lumOff val="8000"/>
              </a:srgbClr>
            </a:gs>
          </a:gsLst>
          <a:lin ang="5400000" scaled="1"/>
          <a:tileRect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1906</Words>
  <Application>WPS 演示</Application>
  <PresentationFormat>宽屏</PresentationFormat>
  <Paragraphs>196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6" baseType="lpstr">
      <vt:lpstr>Arial</vt:lpstr>
      <vt:lpstr>宋体</vt:lpstr>
      <vt:lpstr>Wingdings</vt:lpstr>
      <vt:lpstr>思源宋体 CN Heavy</vt:lpstr>
      <vt:lpstr>思源黑体 CN Bold</vt:lpstr>
      <vt:lpstr>思源宋体 CN Medium</vt:lpstr>
      <vt:lpstr>思源宋体 CN SemiBold</vt:lpstr>
      <vt:lpstr>Roboto Regular</vt:lpstr>
      <vt:lpstr>思源黑体 CN Regular</vt:lpstr>
      <vt:lpstr>Impact</vt:lpstr>
      <vt:lpstr>方正兰亭刊黑_GBK</vt:lpstr>
      <vt:lpstr>黑体</vt:lpstr>
      <vt:lpstr>Calibri</vt:lpstr>
      <vt:lpstr>Bahnschrift SemiBold SemiConden</vt:lpstr>
      <vt:lpstr>Bahnschrift</vt:lpstr>
      <vt:lpstr>思源黑体 CN Normal</vt:lpstr>
      <vt:lpstr>微软雅黑</vt:lpstr>
      <vt:lpstr>Arial Unicode MS</vt:lpstr>
      <vt:lpstr>等线</vt:lpstr>
      <vt:lpstr>Roboto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奕博 王</dc:creator>
  <cp:lastModifiedBy>miyawaki小小唯</cp:lastModifiedBy>
  <cp:revision>148</cp:revision>
  <dcterms:created xsi:type="dcterms:W3CDTF">2024-10-31T07:39:00Z</dcterms:created>
  <dcterms:modified xsi:type="dcterms:W3CDTF">2024-10-31T09:28:01Z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758E9766D4EE4448B85FFCB3DBB047A5_13</vt:lpwstr>
  </property>
  <property fmtid="{D5CDD505-2E9C-101B-9397-08002B2CF9AE}" pid="3" name="KSOProductBuildVer">
    <vt:lpwstr>2052-12.1.0.18608</vt:lpwstr>
  </property>
</Properties>
</file>