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bin" ContentType="application/vnd.openxmlformats-officedocument.oleObjec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olors1.xml" ContentType="application/vnd.ms-office.chartcolorstyle+xml"/>
  <Override PartName="/ppt/charts/colors10.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colors5.xml" ContentType="application/vnd.ms-office.chartcolorstyle+xml"/>
  <Override PartName="/ppt/charts/colors6.xml" ContentType="application/vnd.ms-office.chartcolorstyle+xml"/>
  <Override PartName="/ppt/charts/colors7.xml" ContentType="application/vnd.ms-office.chartcolorstyle+xml"/>
  <Override PartName="/ppt/charts/colors8.xml" ContentType="application/vnd.ms-office.chartcolorstyle+xml"/>
  <Override PartName="/ppt/charts/colors9.xml" ContentType="application/vnd.ms-office.chartcolorstyle+xml"/>
  <Override PartName="/ppt/charts/style1.xml" ContentType="application/vnd.ms-office.chartstyle+xml"/>
  <Override PartName="/ppt/charts/style10.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charts/style5.xml" ContentType="application/vnd.ms-office.chartstyle+xml"/>
  <Override PartName="/ppt/charts/style6.xml" ContentType="application/vnd.ms-office.chartstyle+xml"/>
  <Override PartName="/ppt/charts/style7.xml" ContentType="application/vnd.ms-office.chartstyle+xml"/>
  <Override PartName="/ppt/charts/style8.xml" ContentType="application/vnd.ms-office.chartstyle+xml"/>
  <Override PartName="/ppt/charts/style9.xml" ContentType="application/vnd.ms-office.chartstyle+xml"/>
  <Override PartName="/ppt/drawings/drawing1.xml" ContentType="application/vnd.openxmlformats-officedocument.drawingml.chartshapes+xml"/>
  <Override PartName="/ppt/handoutMasters/handoutMaster1.xml" ContentType="application/vnd.openxmlformats-officedocument.presentationml.handoutMaster+xml"/>
  <Override PartName="/ppt/media/image23.webp" ContentType="image/webp"/>
  <Override PartName="/ppt/media/image3.webp" ContentType="image/webp"/>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9"/>
  </p:handoutMasterIdLst>
  <p:sldIdLst>
    <p:sldId id="299" r:id="rId3"/>
    <p:sldId id="300" r:id="rId5"/>
    <p:sldId id="286" r:id="rId6"/>
    <p:sldId id="258" r:id="rId7"/>
    <p:sldId id="285" r:id="rId8"/>
    <p:sldId id="287" r:id="rId9"/>
    <p:sldId id="284" r:id="rId10"/>
    <p:sldId id="288" r:id="rId11"/>
    <p:sldId id="289" r:id="rId12"/>
    <p:sldId id="290" r:id="rId13"/>
    <p:sldId id="291" r:id="rId14"/>
    <p:sldId id="292" r:id="rId15"/>
    <p:sldId id="293" r:id="rId16"/>
    <p:sldId id="294" r:id="rId17"/>
    <p:sldId id="301" r:id="rId18"/>
  </p:sldIdLst>
  <p:sldSz cx="12192000" cy="6858000"/>
  <p:notesSz cx="7103745" cy="10234295"/>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4"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A41618"/>
    <a:srgbClr val="EF8B1D"/>
    <a:srgbClr val="A41518"/>
    <a:srgbClr val="E9831D"/>
    <a:srgbClr val="AE2419"/>
    <a:srgbClr val="ED881D"/>
    <a:srgbClr val="A71918"/>
    <a:srgbClr val="BA291E"/>
    <a:srgbClr val="A517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80" autoAdjust="0"/>
    <p:restoredTop sz="86374"/>
  </p:normalViewPr>
  <p:slideViewPr>
    <p:cSldViewPr snapToGrid="0" showGuides="1">
      <p:cViewPr varScale="1">
        <p:scale>
          <a:sx n="127" d="100"/>
          <a:sy n="127" d="100"/>
        </p:scale>
        <p:origin x="1952" y="184"/>
      </p:cViewPr>
      <p:guideLst>
        <p:guide orient="horz" pos="2194"/>
        <p:guide pos="3841"/>
      </p:guideLst>
    </p:cSldViewPr>
  </p:slideViewPr>
  <p:outlineViewPr>
    <p:cViewPr>
      <p:scale>
        <a:sx n="33" d="100"/>
        <a:sy n="33" d="100"/>
      </p:scale>
      <p:origin x="0" y="0"/>
    </p:cViewPr>
  </p:outlin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3" Type="http://schemas.openxmlformats.org/officeDocument/2006/relationships/tags" Target="tags/tag190.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handoutMaster" Target="handoutMasters/handoutMaster1.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10.xml.rels><?xml version="1.0" encoding="UTF-8" standalone="yes"?>
<Relationships xmlns="http://schemas.openxmlformats.org/package/2006/relationships"><Relationship Id="rId3" Type="http://schemas.microsoft.com/office/2011/relationships/chartColorStyle" Target="colors7.xml"/><Relationship Id="rId2" Type="http://schemas.microsoft.com/office/2011/relationships/chartStyle" Target="style7.xml"/><Relationship Id="rId1" Type="http://schemas.openxmlformats.org/officeDocument/2006/relationships/package" Target="../embeddings/Workbook9.xlsx"/></Relationships>
</file>

<file path=ppt/charts/_rels/chart11.xml.rels><?xml version="1.0" encoding="UTF-8" standalone="yes"?>
<Relationships xmlns="http://schemas.openxmlformats.org/package/2006/relationships"><Relationship Id="rId3" Type="http://schemas.microsoft.com/office/2011/relationships/chartColorStyle" Target="colors8.xml"/><Relationship Id="rId2" Type="http://schemas.microsoft.com/office/2011/relationships/chartStyle" Target="style8.xml"/><Relationship Id="rId1" Type="http://schemas.openxmlformats.org/officeDocument/2006/relationships/package" Target="../embeddings/Workbook10.xlsx"/></Relationships>
</file>

<file path=ppt/charts/_rels/chart12.xml.rels><?xml version="1.0" encoding="UTF-8" standalone="yes"?>
<Relationships xmlns="http://schemas.openxmlformats.org/package/2006/relationships"><Relationship Id="rId3" Type="http://schemas.microsoft.com/office/2011/relationships/chartColorStyle" Target="colors9.xml"/><Relationship Id="rId2" Type="http://schemas.microsoft.com/office/2011/relationships/chartStyle" Target="style9.xml"/><Relationship Id="rId1" Type="http://schemas.openxmlformats.org/officeDocument/2006/relationships/package" Target="../embeddings/Workbook11.xlsx"/></Relationships>
</file>

<file path=ppt/charts/_rels/chart13.xml.rels><?xml version="1.0" encoding="UTF-8" standalone="yes"?>
<Relationships xmlns="http://schemas.openxmlformats.org/package/2006/relationships"><Relationship Id="rId4" Type="http://schemas.microsoft.com/office/2011/relationships/chartColorStyle" Target="colors10.xml"/><Relationship Id="rId3" Type="http://schemas.microsoft.com/office/2011/relationships/chartStyle" Target="style10.xml"/><Relationship Id="rId2" Type="http://schemas.openxmlformats.org/officeDocument/2006/relationships/chartUserShapes" Target="../drawings/drawing1.xml"/><Relationship Id="rId1" Type="http://schemas.openxmlformats.org/officeDocument/2006/relationships/package" Target="../embeddings/Workbook12.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5.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4.xlsx"/></Relationships>
</file>

<file path=ppt/charts/_rels/chart6.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5.xlsx"/></Relationships>
</file>

<file path=ppt/charts/_rels/chart7.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6.xlsx"/></Relationships>
</file>

<file path=ppt/charts/_rels/chart8.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package" Target="../embeddings/Workbook7.xlsx"/></Relationships>
</file>

<file path=ppt/charts/_rels/chart9.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package" Target="../embeddings/Workbook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2166679660092"/>
          <c:y val="0.148183676907992"/>
          <c:w val="0.708602746083789"/>
          <c:h val="0.715069407291498"/>
        </c:manualLayout>
      </c:layout>
      <c:barChart>
        <c:barDir val="bar"/>
        <c:grouping val="clustered"/>
        <c:varyColors val="0"/>
        <c:ser>
          <c:idx val="0"/>
          <c:order val="0"/>
          <c:tx>
            <c:strRef>
              <c:f>Sheet1!$B$1</c:f>
              <c:strCache>
                <c:ptCount val="1"/>
                <c:pt idx="0">
                  <c:v>系列 1</c:v>
                </c:pt>
              </c:strCache>
            </c:strRef>
          </c:tx>
          <c:spPr>
            <a:gradFill flip="none" rotWithShape="1">
              <a:gsLst>
                <a:gs pos="0">
                  <a:srgbClr val="CA351C"/>
                </a:gs>
                <a:gs pos="100000">
                  <a:srgbClr val="CA351C">
                    <a:alpha val="0"/>
                  </a:srgbClr>
                </a:gs>
              </a:gsLst>
              <a:lin ang="10800000" scaled="1"/>
              <a:tileRect/>
            </a:gradFill>
            <a:ln>
              <a:noFill/>
            </a:ln>
            <a:effectLst/>
          </c:spPr>
          <c:invertIfNegative val="0"/>
          <c:dPt>
            <c:idx val="1"/>
            <c:invertIfNegative val="0"/>
            <c:bubble3D val="0"/>
          </c:dPt>
          <c:dLbls>
            <c:numFmt formatCode="0%" sourceLinked="0"/>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rgbClr val="A22B17"/>
                    </a:solidFill>
                    <a:latin typeface="思源宋体 CN Heavy" panose="02020900000000000000" pitchFamily="18" charset="-122"/>
                    <a:ea typeface="思源宋体 CN Heavy" panose="02020900000000000000" pitchFamily="18"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spPr>
                    <a:ln w="9525" cap="flat" cmpd="sng" algn="ctr">
                      <a:solidFill>
                        <a:schemeClr val="tx1">
                          <a:lumMod val="35000"/>
                          <a:lumOff val="65000"/>
                        </a:schemeClr>
                      </a:solidFill>
                      <a:round/>
                    </a:ln>
                    <a:effectLst/>
                  </c:spPr>
                </c15:leaderLines>
              </c:ext>
            </c:extLst>
          </c:dLbls>
          <c:cat>
            <c:strRef>
              <c:f>Sheet1!$A$2:$A$5</c:f>
              <c:strCache>
                <c:ptCount val="4"/>
                <c:pt idx="0">
                  <c:v>大学</c:v>
                </c:pt>
                <c:pt idx="1">
                  <c:v>科技</c:v>
                </c:pt>
                <c:pt idx="2">
                  <c:v>北京</c:v>
                </c:pt>
                <c:pt idx="3">
                  <c:v>我爱</c:v>
                </c:pt>
              </c:strCache>
            </c:strRef>
          </c:cat>
          <c:val>
            <c:numRef>
              <c:f>Sheet1!$B$2:$B$5</c:f>
              <c:numCache>
                <c:formatCode>General</c:formatCode>
                <c:ptCount val="4"/>
                <c:pt idx="0">
                  <c:v>85</c:v>
                </c:pt>
                <c:pt idx="1">
                  <c:v>90</c:v>
                </c:pt>
                <c:pt idx="2">
                  <c:v>95</c:v>
                </c:pt>
                <c:pt idx="3">
                  <c:v>80</c:v>
                </c:pt>
              </c:numCache>
            </c:numRef>
          </c:val>
        </c:ser>
        <c:dLbls>
          <c:showLegendKey val="0"/>
          <c:showVal val="1"/>
          <c:showCatName val="0"/>
          <c:showSerName val="0"/>
          <c:showPercent val="0"/>
          <c:showBubbleSize val="0"/>
        </c:dLbls>
        <c:gapWidth val="239"/>
        <c:axId val="1531786640"/>
        <c:axId val="1531787624"/>
      </c:barChart>
      <c:catAx>
        <c:axId val="1531786640"/>
        <c:scaling>
          <c:orientation val="minMax"/>
        </c:scaling>
        <c:delete val="0"/>
        <c:axPos val="l"/>
        <c:numFmt formatCode="General" sourceLinked="1"/>
        <c:majorTickMark val="none"/>
        <c:minorTickMark val="none"/>
        <c:tickLblPos val="nextTo"/>
        <c:spPr>
          <a:noFill/>
          <a:ln w="9525" cap="flat" cmpd="sng" algn="ctr">
            <a:solidFill>
              <a:schemeClr val="tx1">
                <a:lumMod val="85000"/>
              </a:schemeClr>
            </a:solidFill>
            <a:round/>
          </a:ln>
          <a:effectLst/>
        </c:spPr>
        <c:txPr>
          <a:bodyPr rot="-60000000" spcFirstLastPara="1" vertOverflow="ellipsis" vert="horz" wrap="square" anchor="ctr" anchorCtr="1"/>
          <a:lstStyle/>
          <a:p>
            <a:pPr>
              <a:defRPr lang="zh-CN" sz="1400" b="1" i="0" u="none" strike="noStrike" kern="1200" baseline="0">
                <a:solidFill>
                  <a:srgbClr val="CA351C"/>
                </a:solidFill>
                <a:latin typeface="思源宋体 CN Heavy" panose="02020900000000000000" pitchFamily="18" charset="-122"/>
                <a:ea typeface="思源宋体 CN Heavy" panose="02020900000000000000" pitchFamily="18" charset="-122"/>
                <a:cs typeface="+mn-cs"/>
              </a:defRPr>
            </a:pPr>
          </a:p>
        </c:txPr>
        <c:crossAx val="1531787624"/>
        <c:crosses val="autoZero"/>
        <c:auto val="1"/>
        <c:lblAlgn val="ctr"/>
        <c:lblOffset val="100"/>
        <c:noMultiLvlLbl val="0"/>
      </c:catAx>
      <c:valAx>
        <c:axId val="1531787624"/>
        <c:scaling>
          <c:orientation val="minMax"/>
          <c:max val="100"/>
        </c:scaling>
        <c:delete val="0"/>
        <c:axPos val="b"/>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rgbClr val="A22B17"/>
                </a:solidFill>
                <a:latin typeface="思源宋体 CN Heavy" panose="02020900000000000000" pitchFamily="18" charset="-122"/>
                <a:ea typeface="思源宋体 CN Heavy" panose="02020900000000000000" pitchFamily="18" charset="-122"/>
                <a:cs typeface="+mn-cs"/>
              </a:defRPr>
            </a:pPr>
          </a:p>
        </c:txPr>
        <c:crossAx val="1531786640"/>
        <c:crosses val="autoZero"/>
        <c:crossBetween val="between"/>
        <c:dispUnits>
          <c:builtInUnit val="hundreds"/>
        </c:dispUnits>
      </c:valAx>
      <c:spPr>
        <a:noFill/>
        <a:ln>
          <a:noFill/>
        </a:ln>
        <a:effectLst/>
      </c:spPr>
    </c:plotArea>
    <c:plotVisOnly val="1"/>
    <c:dispBlanksAs val="gap"/>
    <c:showDLblsOverMax val="0"/>
    <c:extLst>
      <c:ext uri="{0b15fc19-7d7d-44ad-8c2d-2c3a37ce22c3}">
        <chartProps xmlns="https://web.wps.cn/et/2018/main" chartId="{97e790e9-6bfe-4e1d-b74e-4eaf6ac1bf86}"/>
      </c:ext>
    </c:extLst>
  </c:chart>
  <c:spPr>
    <a:noFill/>
    <a:ln>
      <a:noFill/>
    </a:ln>
    <a:effectLst/>
  </c:spPr>
  <c:txPr>
    <a:bodyPr/>
    <a:lstStyle/>
    <a:p>
      <a:pPr>
        <a:defRPr lang="zh-CN">
          <a:solidFill>
            <a:schemeClr val="bg1"/>
          </a:solidFill>
        </a:defRPr>
      </a:pPr>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noFill/>
            <a:ln w="19050">
              <a:noFill/>
            </a:ln>
            <a:effectLst>
              <a:outerShdw blurRad="50800" dist="38100" dir="8100000" algn="tr" rotWithShape="0">
                <a:prstClr val="black">
                  <a:alpha val="40000"/>
                </a:prstClr>
              </a:outerShdw>
            </a:effectLst>
          </c:spPr>
          <c:explosion val="0"/>
          <c:dPt>
            <c:idx val="0"/>
            <c:bubble3D val="0"/>
            <c:spPr>
              <a:noFill/>
              <a:ln w="19050">
                <a:noFill/>
              </a:ln>
              <a:effectLst>
                <a:outerShdw blurRad="50800" dist="38100" dir="8100000" algn="tr" rotWithShape="0">
                  <a:prstClr val="black">
                    <a:alpha val="40000"/>
                  </a:prstClr>
                </a:outerShdw>
              </a:effectLst>
            </c:spPr>
          </c:dPt>
          <c:dPt>
            <c:idx val="1"/>
            <c:bubble3D val="0"/>
            <c:spPr>
              <a:solidFill>
                <a:srgbClr val="CA351C"/>
              </a:solidFill>
              <a:ln w="19050">
                <a:solidFill>
                  <a:schemeClr val="bg1"/>
                </a:solidFill>
              </a:ln>
              <a:effectLst>
                <a:outerShdw blurRad="50800" dist="38100" dir="8100000" algn="tr" rotWithShape="0">
                  <a:prstClr val="black">
                    <a:alpha val="40000"/>
                  </a:prstClr>
                </a:outerShdw>
              </a:effectLst>
            </c:spPr>
          </c:dPt>
          <c:dLbls>
            <c:delete val="1"/>
          </c:dLbls>
          <c:cat>
            <c:strRef>
              <c:f>Sheet1!$A$2:$A$3</c:f>
              <c:strCache>
                <c:ptCount val="2"/>
                <c:pt idx="0">
                  <c:v>第一季度</c:v>
                </c:pt>
                <c:pt idx="1">
                  <c:v>第二季度</c:v>
                </c:pt>
              </c:strCache>
            </c:strRef>
          </c:cat>
          <c:val>
            <c:numRef>
              <c:f>Sheet1!$B$2:$B$3</c:f>
              <c:numCache>
                <c:formatCode>0%</c:formatCode>
                <c:ptCount val="2"/>
                <c:pt idx="0">
                  <c:v>0.825</c:v>
                </c:pt>
                <c:pt idx="1">
                  <c:v>0.175</c:v>
                </c:pt>
              </c:numCache>
            </c:numRef>
          </c:val>
        </c:ser>
        <c:dLbls>
          <c:showLegendKey val="0"/>
          <c:showVal val="0"/>
          <c:showCatName val="0"/>
          <c:showSerName val="0"/>
          <c:showPercent val="0"/>
          <c:showBubbleSize val="0"/>
          <c:showLeaderLines val="1"/>
        </c:dLbls>
        <c:firstSliceAng val="85"/>
        <c:holeSize val="70"/>
      </c:doughnutChart>
      <c:spPr>
        <a:noFill/>
        <a:ln w="25400">
          <a:noFill/>
        </a:ln>
        <a:effectLst/>
      </c:spPr>
    </c:plotArea>
    <c:plotVisOnly val="1"/>
    <c:dispBlanksAs val="gap"/>
    <c:showDLblsOverMax val="0"/>
    <c:extLst>
      <c:ext uri="{0b15fc19-7d7d-44ad-8c2d-2c3a37ce22c3}">
        <chartProps xmlns="https://web.wps.cn/et/2018/main" chartId="{2f2f5565-16fa-4b35-a3d3-e845d87c29bb}"/>
      </c:ext>
    </c:extLst>
  </c:chart>
  <c:spPr>
    <a:noFill/>
    <a:ln>
      <a:noFill/>
    </a:ln>
    <a:effectLst/>
  </c:spPr>
  <c:txPr>
    <a:bodyPr/>
    <a:lstStyle/>
    <a:p>
      <a:pPr>
        <a:defRPr lang="zh-CN">
          <a:solidFill>
            <a:srgbClr val="9E3C3B"/>
          </a:solidFill>
        </a:defRPr>
      </a:pPr>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9E3C3B"/>
            </a:solidFill>
            <a:ln w="19050">
              <a:noFill/>
            </a:ln>
          </c:spPr>
          <c:explosion val="0"/>
          <c:dPt>
            <c:idx val="0"/>
            <c:bubble3D val="0"/>
            <c:spPr>
              <a:solidFill>
                <a:schemeClr val="bg1">
                  <a:lumMod val="95000"/>
                  <a:alpha val="50000"/>
                </a:schemeClr>
              </a:solidFill>
              <a:ln w="19050">
                <a:noFill/>
              </a:ln>
              <a:effectLst/>
            </c:spPr>
          </c:dPt>
          <c:dPt>
            <c:idx val="1"/>
            <c:bubble3D val="0"/>
            <c:spPr>
              <a:solidFill>
                <a:srgbClr val="9E3C3B"/>
              </a:solidFill>
              <a:ln w="19050">
                <a:noFill/>
              </a:ln>
              <a:effectLst/>
            </c:spPr>
          </c:dPt>
          <c:dLbls>
            <c:delete val="1"/>
          </c:dLbls>
          <c:cat>
            <c:strRef>
              <c:f>Sheet1!$A$2:$A$3</c:f>
              <c:strCache>
                <c:ptCount val="2"/>
                <c:pt idx="0">
                  <c:v>第一季度</c:v>
                </c:pt>
                <c:pt idx="1">
                  <c:v>第二季度</c:v>
                </c:pt>
              </c:strCache>
            </c:strRef>
          </c:cat>
          <c:val>
            <c:numRef>
              <c:f>Sheet1!$B$2:$B$3</c:f>
              <c:numCache>
                <c:formatCode>0%</c:formatCode>
                <c:ptCount val="2"/>
                <c:pt idx="0">
                  <c:v>0.76</c:v>
                </c:pt>
                <c:pt idx="1">
                  <c:v>0.24</c:v>
                </c:pt>
              </c:numCache>
            </c:numRef>
          </c:val>
        </c:ser>
        <c:dLbls>
          <c:showLegendKey val="0"/>
          <c:showVal val="0"/>
          <c:showCatName val="0"/>
          <c:showSerName val="0"/>
          <c:showPercent val="0"/>
          <c:showBubbleSize val="0"/>
          <c:showLeaderLines val="1"/>
        </c:dLbls>
        <c:firstSliceAng val="85"/>
        <c:holeSize val="70"/>
      </c:doughnutChart>
      <c:spPr>
        <a:noFill/>
        <a:ln>
          <a:noFill/>
        </a:ln>
        <a:effectLst/>
      </c:spPr>
    </c:plotArea>
    <c:plotVisOnly val="1"/>
    <c:dispBlanksAs val="gap"/>
    <c:showDLblsOverMax val="0"/>
    <c:extLst>
      <c:ext uri="{0b15fc19-7d7d-44ad-8c2d-2c3a37ce22c3}">
        <chartProps xmlns="https://web.wps.cn/et/2018/main" chartId="{81950715-8ccb-4f3d-8e67-040cd47f7c7c}"/>
      </c:ext>
    </c:extLst>
  </c:chart>
  <c:spPr>
    <a:noFill/>
    <a:ln>
      <a:noFill/>
    </a:ln>
    <a:effectLst/>
  </c:spPr>
  <c:txPr>
    <a:bodyPr/>
    <a:lstStyle/>
    <a:p>
      <a:pPr>
        <a:defRPr lang="zh-CN"/>
      </a:pPr>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solidFill>
            <a:ln w="19050">
              <a:noFill/>
            </a:ln>
            <a:effectLst>
              <a:outerShdw blurRad="50800" dist="38100" dir="8100000" algn="tr" rotWithShape="0">
                <a:prstClr val="black">
                  <a:alpha val="40000"/>
                </a:prstClr>
              </a:outerShdw>
            </a:effectLst>
          </c:spPr>
          <c:explosion val="0"/>
          <c:dPt>
            <c:idx val="0"/>
            <c:bubble3D val="0"/>
            <c:spPr>
              <a:solidFill>
                <a:schemeClr val="bg1"/>
              </a:solidFill>
              <a:ln w="19050">
                <a:noFill/>
              </a:ln>
              <a:effectLst>
                <a:outerShdw blurRad="50800" dist="38100" dir="8100000" algn="tr" rotWithShape="0">
                  <a:prstClr val="black">
                    <a:alpha val="40000"/>
                  </a:prstClr>
                </a:outerShdw>
              </a:effectLst>
            </c:spPr>
          </c:dPt>
          <c:dPt>
            <c:idx val="1"/>
            <c:bubble3D val="0"/>
            <c:spPr>
              <a:solidFill>
                <a:srgbClr val="CA351C"/>
              </a:solidFill>
              <a:ln w="19050">
                <a:solidFill>
                  <a:schemeClr val="bg1"/>
                </a:solidFill>
              </a:ln>
              <a:effectLst>
                <a:outerShdw blurRad="50800" dist="38100" dir="8100000" algn="tr" rotWithShape="0">
                  <a:prstClr val="black">
                    <a:alpha val="40000"/>
                  </a:prstClr>
                </a:outerShdw>
              </a:effectLst>
            </c:spPr>
          </c:dPt>
          <c:dLbls>
            <c:delete val="1"/>
          </c:dLbls>
          <c:cat>
            <c:strRef>
              <c:f>Sheet1!$A$2:$A$3</c:f>
              <c:strCache>
                <c:ptCount val="2"/>
                <c:pt idx="0">
                  <c:v>第一季度</c:v>
                </c:pt>
                <c:pt idx="1">
                  <c:v>第二季度</c:v>
                </c:pt>
              </c:strCache>
            </c:strRef>
          </c:cat>
          <c:val>
            <c:numRef>
              <c:f>Sheet1!$B$2:$B$3</c:f>
              <c:numCache>
                <c:formatCode>0%</c:formatCode>
                <c:ptCount val="2"/>
                <c:pt idx="0">
                  <c:v>0.759</c:v>
                </c:pt>
                <c:pt idx="1">
                  <c:v>0.241</c:v>
                </c:pt>
              </c:numCache>
            </c:numRef>
          </c:val>
        </c:ser>
        <c:dLbls>
          <c:showLegendKey val="0"/>
          <c:showVal val="0"/>
          <c:showCatName val="0"/>
          <c:showSerName val="0"/>
          <c:showPercent val="0"/>
          <c:showBubbleSize val="0"/>
          <c:showLeaderLines val="1"/>
        </c:dLbls>
        <c:firstSliceAng val="85"/>
        <c:holeSize val="70"/>
      </c:doughnutChart>
      <c:spPr>
        <a:noFill/>
        <a:ln w="25400">
          <a:noFill/>
        </a:ln>
        <a:effectLst/>
      </c:spPr>
    </c:plotArea>
    <c:plotVisOnly val="1"/>
    <c:dispBlanksAs val="gap"/>
    <c:showDLblsOverMax val="0"/>
    <c:extLst>
      <c:ext uri="{0b15fc19-7d7d-44ad-8c2d-2c3a37ce22c3}">
        <chartProps xmlns="https://web.wps.cn/et/2018/main" chartId="{185a49d0-7e2c-4a75-9f57-935f4944dfe1}"/>
      </c:ext>
    </c:extLst>
  </c:chart>
  <c:spPr>
    <a:noFill/>
    <a:ln>
      <a:noFill/>
    </a:ln>
    <a:effectLst/>
  </c:spPr>
  <c:txPr>
    <a:bodyPr/>
    <a:lstStyle/>
    <a:p>
      <a:pPr>
        <a:defRPr lang="zh-CN"/>
      </a:pPr>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bg1"/>
              </a:solidFill>
              <a:round/>
            </a:ln>
            <a:effectLst/>
          </c:spPr>
          <c:marker>
            <c:symbol val="circle"/>
            <c:size val="5"/>
            <c:spPr>
              <a:solidFill>
                <a:schemeClr val="bg1"/>
              </a:solidFill>
              <a:ln w="63500">
                <a:solidFill>
                  <a:schemeClr val="bg1"/>
                </a:solidFill>
              </a:ln>
              <a:effectLst/>
            </c:spPr>
          </c:marker>
          <c:dPt>
            <c:idx val="3"/>
            <c:marker>
              <c:symbol val="circle"/>
              <c:size val="5"/>
              <c:spPr>
                <a:noFill/>
                <a:ln w="12700">
                  <a:solidFill>
                    <a:schemeClr val="bg1"/>
                  </a:solidFill>
                  <a:prstDash val="sysDash"/>
                </a:ln>
                <a:effectLst/>
              </c:spPr>
            </c:marker>
            <c:bubble3D val="0"/>
          </c:dPt>
          <c:dLbls>
            <c:delete val="1"/>
          </c:dLbls>
          <c:cat>
            <c:numRef>
              <c:f>Sheet1!$A$2:$A$5</c:f>
              <c:numCache>
                <c:formatCode>General</c:formatCode>
                <c:ptCount val="4"/>
                <c:pt idx="0">
                  <c:v>2016</c:v>
                </c:pt>
                <c:pt idx="1">
                  <c:v>2017</c:v>
                </c:pt>
                <c:pt idx="2">
                  <c:v>2018</c:v>
                </c:pt>
                <c:pt idx="3">
                  <c:v>2019</c:v>
                </c:pt>
              </c:numCache>
            </c:numRef>
          </c:cat>
          <c:val>
            <c:numRef>
              <c:f>Sheet1!$B$2:$B$5</c:f>
              <c:numCache>
                <c:formatCode>General</c:formatCode>
                <c:ptCount val="4"/>
              </c:numCache>
            </c:numRef>
          </c:val>
          <c:smooth val="0"/>
        </c:ser>
        <c:dLbls>
          <c:showLegendKey val="0"/>
          <c:showVal val="0"/>
          <c:showCatName val="0"/>
          <c:showSerName val="0"/>
          <c:showPercent val="0"/>
          <c:showBubbleSize val="0"/>
        </c:dLbls>
        <c:marker val="1"/>
        <c:smooth val="0"/>
        <c:axId val="1550127736"/>
        <c:axId val="1550131344"/>
      </c:lineChart>
      <c:catAx>
        <c:axId val="1550127736"/>
        <c:scaling>
          <c:orientation val="minMax"/>
        </c:scaling>
        <c:delete val="0"/>
        <c:axPos val="b"/>
        <c:numFmt formatCode="General" sourceLinked="1"/>
        <c:majorTickMark val="none"/>
        <c:minorTickMark val="none"/>
        <c:tickLblPos val="nextTo"/>
        <c:spPr>
          <a:noFill/>
          <a:ln w="25400" cap="flat" cmpd="sng" algn="ctr">
            <a:solidFill>
              <a:srgbClr val="F2C68E"/>
            </a:solidFill>
            <a:round/>
          </a:ln>
          <a:effectLst/>
        </c:spPr>
        <c:txPr>
          <a:bodyPr rot="-60000000" spcFirstLastPara="1" vertOverflow="ellipsis" vert="horz" wrap="square" anchor="ctr" anchorCtr="1"/>
          <a:lstStyle/>
          <a:p>
            <a:pPr>
              <a:defRPr lang="zh-CN" sz="1800" b="0" i="0" u="none" strike="noStrike" kern="1200" baseline="0">
                <a:solidFill>
                  <a:srgbClr val="F2C68E"/>
                </a:solidFill>
                <a:latin typeface="Bahnschrift SemiBold SemiConden" panose="020B0502040204020203" pitchFamily="34" charset="0"/>
                <a:ea typeface="思源黑体 CN Normal" panose="020B0400000000000000" pitchFamily="34" charset="-122"/>
                <a:cs typeface="+mn-cs"/>
              </a:defRPr>
            </a:pPr>
          </a:p>
        </c:txPr>
        <c:crossAx val="1550131344"/>
        <c:crosses val="autoZero"/>
        <c:auto val="1"/>
        <c:lblAlgn val="ctr"/>
        <c:lblOffset val="100"/>
        <c:noMultiLvlLbl val="0"/>
      </c:catAx>
      <c:valAx>
        <c:axId val="1550131344"/>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550127736"/>
        <c:crosses val="autoZero"/>
        <c:crossBetween val="between"/>
      </c:valAx>
      <c:spPr>
        <a:noFill/>
        <a:ln>
          <a:noFill/>
        </a:ln>
        <a:effectLst/>
      </c:spPr>
    </c:plotArea>
    <c:plotVisOnly val="1"/>
    <c:dispBlanksAs val="gap"/>
    <c:showDLblsOverMax val="0"/>
    <c:extLst>
      <c:ext uri="{0b15fc19-7d7d-44ad-8c2d-2c3a37ce22c3}">
        <chartProps xmlns="https://web.wps.cn/et/2018/main" chartId="{d52b950e-b32a-484e-9639-47042f8437e4}"/>
      </c:ext>
    </c:extLst>
  </c:chart>
  <c:spPr>
    <a:noFill/>
    <a:ln>
      <a:noFill/>
    </a:ln>
    <a:effectLst/>
  </c:spPr>
  <c:txPr>
    <a:bodyPr/>
    <a:lstStyle/>
    <a:p>
      <a:pPr>
        <a:defRPr lang="zh-CN"/>
      </a:pPr>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lumMod val="85000"/>
              </a:schemeClr>
            </a:solidFill>
            <a:ln>
              <a:noFill/>
            </a:ln>
          </c:spPr>
          <c:explosion val="0"/>
          <c:dPt>
            <c:idx val="0"/>
            <c:bubble3D val="0"/>
            <c:spPr>
              <a:gradFill>
                <a:gsLst>
                  <a:gs pos="0">
                    <a:srgbClr val="CA351C"/>
                  </a:gs>
                  <a:gs pos="100000">
                    <a:srgbClr val="CA351C">
                      <a:alpha val="72000"/>
                    </a:srgbClr>
                  </a:gs>
                </a:gsLst>
                <a:lin ang="5400000" scaled="1"/>
              </a:gradFill>
              <a:ln w="19050">
                <a:noFill/>
              </a:ln>
              <a:effectLst/>
            </c:spPr>
          </c:dPt>
          <c:dPt>
            <c:idx val="1"/>
            <c:bubble3D val="0"/>
            <c:spPr>
              <a:solidFill>
                <a:schemeClr val="bg1">
                  <a:lumMod val="85000"/>
                </a:schemeClr>
              </a:solidFill>
              <a:ln w="19050">
                <a:noFill/>
              </a:ln>
              <a:effectLst/>
            </c:spPr>
          </c:dPt>
          <c:dPt>
            <c:idx val="2"/>
            <c:bubble3D val="0"/>
            <c:spPr>
              <a:solidFill>
                <a:schemeClr val="bg1">
                  <a:lumMod val="85000"/>
                </a:schemeClr>
              </a:solidFill>
              <a:ln w="19050">
                <a:noFill/>
              </a:ln>
              <a:effectLst/>
            </c:spPr>
          </c:dPt>
          <c:dPt>
            <c:idx val="3"/>
            <c:bubble3D val="0"/>
            <c:spPr>
              <a:solidFill>
                <a:schemeClr val="bg1">
                  <a:lumMod val="85000"/>
                </a:schemeClr>
              </a:solidFill>
              <a:ln w="19050">
                <a:no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v>27</c:v>
                </c:pt>
                <c:pt idx="1">
                  <c:v>80</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extLst>
      <c:ext uri="{0b15fc19-7d7d-44ad-8c2d-2c3a37ce22c3}">
        <chartProps xmlns="https://web.wps.cn/et/2018/main" chartId="{ca9cf1e2-23a5-4967-85c2-9c8b36261838}"/>
      </c:ext>
    </c:extLst>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lumMod val="85000"/>
              </a:schemeClr>
            </a:solidFill>
            <a:ln>
              <a:noFill/>
            </a:ln>
          </c:spPr>
          <c:explosion val="0"/>
          <c:dPt>
            <c:idx val="0"/>
            <c:bubble3D val="0"/>
            <c:spPr>
              <a:gradFill>
                <a:gsLst>
                  <a:gs pos="0">
                    <a:srgbClr val="CA351C"/>
                  </a:gs>
                  <a:gs pos="100000">
                    <a:srgbClr val="CA351C">
                      <a:alpha val="72000"/>
                    </a:srgbClr>
                  </a:gs>
                </a:gsLst>
                <a:lin ang="5400000" scaled="1"/>
              </a:gradFill>
              <a:ln w="19050">
                <a:noFill/>
              </a:ln>
              <a:effectLst/>
            </c:spPr>
          </c:dPt>
          <c:dPt>
            <c:idx val="1"/>
            <c:bubble3D val="0"/>
            <c:spPr>
              <a:solidFill>
                <a:schemeClr val="bg1">
                  <a:lumMod val="85000"/>
                </a:schemeClr>
              </a:solidFill>
              <a:ln w="19050">
                <a:noFill/>
              </a:ln>
              <a:effectLst/>
            </c:spPr>
          </c:dPt>
          <c:dPt>
            <c:idx val="2"/>
            <c:bubble3D val="0"/>
            <c:spPr>
              <a:solidFill>
                <a:schemeClr val="bg1">
                  <a:lumMod val="85000"/>
                </a:schemeClr>
              </a:solidFill>
              <a:ln w="19050">
                <a:noFill/>
              </a:ln>
              <a:effectLst/>
            </c:spPr>
          </c:dPt>
          <c:dPt>
            <c:idx val="3"/>
            <c:bubble3D val="0"/>
            <c:spPr>
              <a:solidFill>
                <a:schemeClr val="bg1">
                  <a:lumMod val="85000"/>
                </a:schemeClr>
              </a:solidFill>
              <a:ln w="19050">
                <a:no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v>40</c:v>
                </c:pt>
                <c:pt idx="1">
                  <c:v>80</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extLst>
      <c:ext uri="{0b15fc19-7d7d-44ad-8c2d-2c3a37ce22c3}">
        <chartProps xmlns="https://web.wps.cn/et/2018/main" chartId="{90ba8bf1-6d17-4b90-9572-98e338a05e93}"/>
      </c:ext>
    </c:extLst>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lumMod val="85000"/>
              </a:schemeClr>
            </a:solidFill>
            <a:ln>
              <a:noFill/>
            </a:ln>
          </c:spPr>
          <c:explosion val="0"/>
          <c:dPt>
            <c:idx val="0"/>
            <c:bubble3D val="0"/>
            <c:spPr>
              <a:gradFill>
                <a:gsLst>
                  <a:gs pos="0">
                    <a:srgbClr val="CA351C"/>
                  </a:gs>
                  <a:gs pos="100000">
                    <a:srgbClr val="CA351C">
                      <a:alpha val="72000"/>
                    </a:srgbClr>
                  </a:gs>
                </a:gsLst>
                <a:lin ang="5400000" scaled="1"/>
              </a:gradFill>
              <a:ln w="19050">
                <a:noFill/>
              </a:ln>
              <a:effectLst/>
            </c:spPr>
          </c:dPt>
          <c:dPt>
            <c:idx val="1"/>
            <c:bubble3D val="0"/>
            <c:spPr>
              <a:solidFill>
                <a:schemeClr val="bg1">
                  <a:lumMod val="85000"/>
                </a:schemeClr>
              </a:solidFill>
              <a:ln w="19050">
                <a:noFill/>
              </a:ln>
              <a:effectLst/>
            </c:spPr>
          </c:dPt>
          <c:dPt>
            <c:idx val="2"/>
            <c:bubble3D val="0"/>
            <c:spPr>
              <a:solidFill>
                <a:schemeClr val="bg1">
                  <a:lumMod val="85000"/>
                </a:schemeClr>
              </a:solidFill>
              <a:ln w="19050">
                <a:noFill/>
              </a:ln>
              <a:effectLst/>
            </c:spPr>
          </c:dPt>
          <c:dPt>
            <c:idx val="3"/>
            <c:bubble3D val="0"/>
            <c:spPr>
              <a:solidFill>
                <a:schemeClr val="bg1">
                  <a:lumMod val="85000"/>
                </a:schemeClr>
              </a:solidFill>
              <a:ln w="19050">
                <a:no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zero"/>
    <c:showDLblsOverMax val="0"/>
    <c:extLst>
      <c:ext uri="{0b15fc19-7d7d-44ad-8c2d-2c3a37ce22c3}">
        <chartProps xmlns="https://web.wps.cn/et/2018/main" chartId="{b84c95d4-a7c5-4d92-85af-fa390206a16a}"/>
      </c:ext>
    </c:extLst>
  </c:chart>
  <c:spPr>
    <a:noFill/>
    <a:ln>
      <a:noFill/>
    </a:ln>
    <a:effectLst/>
  </c:spPr>
  <c:txPr>
    <a:bodyPr/>
    <a:lstStyle/>
    <a:p>
      <a:pPr>
        <a:defRPr lang="zh-CN"/>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9E3C3B"/>
            </a:solidFill>
            <a:ln w="19050">
              <a:noFill/>
            </a:ln>
          </c:spPr>
          <c:explosion val="0"/>
          <c:dPt>
            <c:idx val="0"/>
            <c:bubble3D val="0"/>
            <c:spPr>
              <a:solidFill>
                <a:schemeClr val="bg1">
                  <a:lumMod val="95000"/>
                  <a:alpha val="50000"/>
                </a:schemeClr>
              </a:solidFill>
              <a:ln w="19050">
                <a:noFill/>
              </a:ln>
              <a:effectLst/>
            </c:spPr>
          </c:dPt>
          <c:dPt>
            <c:idx val="1"/>
            <c:bubble3D val="0"/>
            <c:spPr>
              <a:solidFill>
                <a:srgbClr val="9E3C3B"/>
              </a:solidFill>
              <a:ln w="19050">
                <a:noFill/>
              </a:ln>
              <a:effectLst/>
            </c:spPr>
          </c:dPt>
          <c:dLbls>
            <c:delete val="1"/>
          </c:dLbls>
          <c:cat>
            <c:strRef>
              <c:f>Sheet1!$A$2:$A$3</c:f>
              <c:strCache>
                <c:ptCount val="2"/>
                <c:pt idx="0">
                  <c:v>第一季度</c:v>
                </c:pt>
                <c:pt idx="1">
                  <c:v>第二季度</c:v>
                </c:pt>
              </c:strCache>
            </c:strRef>
          </c:cat>
          <c:val>
            <c:numRef>
              <c:f>Sheet1!$B$2:$B$3</c:f>
              <c:numCache>
                <c:formatCode>0%</c:formatCode>
                <c:ptCount val="2"/>
                <c:pt idx="0">
                  <c:v>0.76</c:v>
                </c:pt>
                <c:pt idx="1">
                  <c:v>0.24</c:v>
                </c:pt>
              </c:numCache>
            </c:numRef>
          </c:val>
        </c:ser>
        <c:dLbls>
          <c:showLegendKey val="0"/>
          <c:showVal val="0"/>
          <c:showCatName val="0"/>
          <c:showSerName val="0"/>
          <c:showPercent val="0"/>
          <c:showBubbleSize val="0"/>
          <c:showLeaderLines val="1"/>
        </c:dLbls>
        <c:firstSliceAng val="85"/>
        <c:holeSize val="70"/>
      </c:doughnutChart>
      <c:spPr>
        <a:noFill/>
        <a:ln>
          <a:noFill/>
        </a:ln>
        <a:effectLst/>
      </c:spPr>
    </c:plotArea>
    <c:plotVisOnly val="1"/>
    <c:dispBlanksAs val="gap"/>
    <c:showDLblsOverMax val="0"/>
    <c:extLst>
      <c:ext uri="{0b15fc19-7d7d-44ad-8c2d-2c3a37ce22c3}">
        <chartProps xmlns="https://web.wps.cn/et/2018/main" chartId="{4dbc4058-1a55-4eb7-a06b-3c0bbd6ae596}"/>
      </c:ext>
    </c:extLst>
  </c:chart>
  <c:spPr>
    <a:noFill/>
    <a:ln>
      <a:noFill/>
    </a:ln>
    <a:effectLst/>
  </c:spPr>
  <c:txPr>
    <a:bodyPr/>
    <a:lstStyle/>
    <a:p>
      <a:pPr>
        <a:defRPr lang="zh-CN"/>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noFill/>
            <a:ln w="19050">
              <a:noFill/>
            </a:ln>
            <a:effectLst>
              <a:outerShdw blurRad="50800" dist="38100" dir="8100000" algn="tr" rotWithShape="0">
                <a:prstClr val="black">
                  <a:alpha val="40000"/>
                </a:prstClr>
              </a:outerShdw>
            </a:effectLst>
          </c:spPr>
          <c:explosion val="0"/>
          <c:dPt>
            <c:idx val="0"/>
            <c:bubble3D val="0"/>
            <c:spPr>
              <a:noFill/>
              <a:ln w="19050">
                <a:noFill/>
              </a:ln>
              <a:effectLst>
                <a:outerShdw blurRad="50800" dist="38100" dir="8100000" algn="tr" rotWithShape="0">
                  <a:prstClr val="black">
                    <a:alpha val="40000"/>
                  </a:prstClr>
                </a:outerShdw>
              </a:effectLst>
            </c:spPr>
          </c:dPt>
          <c:dPt>
            <c:idx val="1"/>
            <c:bubble3D val="0"/>
            <c:spPr>
              <a:solidFill>
                <a:srgbClr val="CA351C"/>
              </a:solidFill>
              <a:ln w="19050">
                <a:solidFill>
                  <a:schemeClr val="bg1"/>
                </a:solidFill>
              </a:ln>
              <a:effectLst>
                <a:outerShdw blurRad="50800" dist="38100" dir="8100000" algn="tr" rotWithShape="0">
                  <a:prstClr val="black">
                    <a:alpha val="40000"/>
                  </a:prstClr>
                </a:outerShdw>
              </a:effectLst>
            </c:spPr>
          </c:dPt>
          <c:dLbls>
            <c:delete val="1"/>
          </c:dLbls>
          <c:cat>
            <c:strRef>
              <c:f>Sheet1!$A$2:$A$3</c:f>
              <c:strCache>
                <c:ptCount val="2"/>
                <c:pt idx="0">
                  <c:v>第一季度</c:v>
                </c:pt>
                <c:pt idx="1">
                  <c:v>第二季度</c:v>
                </c:pt>
              </c:strCache>
            </c:strRef>
          </c:cat>
          <c:val>
            <c:numRef>
              <c:f>Sheet1!$B$2:$B$3</c:f>
              <c:numCache>
                <c:formatCode>0%</c:formatCode>
                <c:ptCount val="2"/>
                <c:pt idx="0">
                  <c:v>0.521</c:v>
                </c:pt>
                <c:pt idx="1">
                  <c:v>0.479</c:v>
                </c:pt>
              </c:numCache>
            </c:numRef>
          </c:val>
        </c:ser>
        <c:dLbls>
          <c:showLegendKey val="0"/>
          <c:showVal val="0"/>
          <c:showCatName val="0"/>
          <c:showSerName val="0"/>
          <c:showPercent val="0"/>
          <c:showBubbleSize val="0"/>
          <c:showLeaderLines val="1"/>
        </c:dLbls>
        <c:firstSliceAng val="85"/>
        <c:holeSize val="70"/>
      </c:doughnutChart>
      <c:spPr>
        <a:noFill/>
        <a:ln w="25400">
          <a:noFill/>
        </a:ln>
        <a:effectLst/>
      </c:spPr>
    </c:plotArea>
    <c:plotVisOnly val="1"/>
    <c:dispBlanksAs val="gap"/>
    <c:showDLblsOverMax val="0"/>
    <c:extLst>
      <c:ext uri="{0b15fc19-7d7d-44ad-8c2d-2c3a37ce22c3}">
        <chartProps xmlns="https://web.wps.cn/et/2018/main" chartId="{e725fdee-1406-47eb-8671-384d8720d57d}"/>
      </c:ext>
    </c:extLst>
  </c:chart>
  <c:spPr>
    <a:noFill/>
    <a:ln>
      <a:noFill/>
    </a:ln>
    <a:effectLst/>
  </c:spPr>
  <c:txPr>
    <a:bodyPr/>
    <a:lstStyle/>
    <a:p>
      <a:pPr>
        <a:defRPr lang="zh-CN"/>
      </a:pP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9E3C3B"/>
            </a:solidFill>
            <a:ln w="19050">
              <a:noFill/>
            </a:ln>
          </c:spPr>
          <c:explosion val="0"/>
          <c:dPt>
            <c:idx val="0"/>
            <c:bubble3D val="0"/>
            <c:spPr>
              <a:solidFill>
                <a:schemeClr val="bg1">
                  <a:lumMod val="95000"/>
                  <a:alpha val="50000"/>
                </a:schemeClr>
              </a:solidFill>
              <a:ln w="19050">
                <a:noFill/>
              </a:ln>
              <a:effectLst/>
            </c:spPr>
          </c:dPt>
          <c:dPt>
            <c:idx val="1"/>
            <c:bubble3D val="0"/>
            <c:spPr>
              <a:solidFill>
                <a:srgbClr val="9E3C3B"/>
              </a:solidFill>
              <a:ln w="19050">
                <a:noFill/>
              </a:ln>
              <a:effectLst/>
            </c:spPr>
          </c:dPt>
          <c:dLbls>
            <c:delete val="1"/>
          </c:dLbls>
          <c:cat>
            <c:strRef>
              <c:f>Sheet1!$A$2:$A$3</c:f>
              <c:strCache>
                <c:ptCount val="2"/>
                <c:pt idx="0">
                  <c:v>第一季度</c:v>
                </c:pt>
                <c:pt idx="1">
                  <c:v>第二季度</c:v>
                </c:pt>
              </c:strCache>
            </c:strRef>
          </c:cat>
          <c:val>
            <c:numRef>
              <c:f>Sheet1!$B$2:$B$3</c:f>
              <c:numCache>
                <c:formatCode>0%</c:formatCode>
                <c:ptCount val="2"/>
                <c:pt idx="0">
                  <c:v>0.76</c:v>
                </c:pt>
                <c:pt idx="1">
                  <c:v>0.08</c:v>
                </c:pt>
              </c:numCache>
            </c:numRef>
          </c:val>
        </c:ser>
        <c:dLbls>
          <c:showLegendKey val="0"/>
          <c:showVal val="0"/>
          <c:showCatName val="0"/>
          <c:showSerName val="0"/>
          <c:showPercent val="0"/>
          <c:showBubbleSize val="0"/>
          <c:showLeaderLines val="1"/>
        </c:dLbls>
        <c:firstSliceAng val="85"/>
        <c:holeSize val="70"/>
      </c:doughnutChart>
      <c:spPr>
        <a:noFill/>
        <a:ln>
          <a:noFill/>
        </a:ln>
        <a:effectLst/>
      </c:spPr>
    </c:plotArea>
    <c:plotVisOnly val="1"/>
    <c:dispBlanksAs val="gap"/>
    <c:showDLblsOverMax val="0"/>
    <c:extLst>
      <c:ext uri="{0b15fc19-7d7d-44ad-8c2d-2c3a37ce22c3}">
        <chartProps xmlns="https://web.wps.cn/et/2018/main" chartId="{74676650-38fe-4e5f-a743-6fc60b1045eb}"/>
      </c:ext>
    </c:extLst>
  </c:chart>
  <c:spPr>
    <a:noFill/>
    <a:ln>
      <a:noFill/>
    </a:ln>
    <a:effectLst/>
  </c:spPr>
  <c:txPr>
    <a:bodyPr/>
    <a:lstStyle/>
    <a:p>
      <a:pPr>
        <a:defRPr lang="zh-CN"/>
      </a:pP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noFill/>
            <a:ln w="19050">
              <a:noFill/>
            </a:ln>
            <a:effectLst>
              <a:outerShdw blurRad="50800" dist="38100" dir="8100000" algn="tr" rotWithShape="0">
                <a:prstClr val="black">
                  <a:alpha val="40000"/>
                </a:prstClr>
              </a:outerShdw>
            </a:effectLst>
          </c:spPr>
          <c:explosion val="0"/>
          <c:dPt>
            <c:idx val="0"/>
            <c:bubble3D val="0"/>
            <c:spPr>
              <a:noFill/>
              <a:ln w="19050">
                <a:noFill/>
              </a:ln>
              <a:effectLst>
                <a:outerShdw blurRad="50800" dist="38100" dir="8100000" algn="tr" rotWithShape="0">
                  <a:prstClr val="black">
                    <a:alpha val="40000"/>
                  </a:prstClr>
                </a:outerShdw>
              </a:effectLst>
            </c:spPr>
          </c:dPt>
          <c:dPt>
            <c:idx val="1"/>
            <c:bubble3D val="0"/>
            <c:spPr>
              <a:solidFill>
                <a:srgbClr val="CA351C"/>
              </a:solidFill>
              <a:ln w="19050">
                <a:solidFill>
                  <a:schemeClr val="bg1"/>
                </a:solidFill>
              </a:ln>
              <a:effectLst>
                <a:outerShdw blurRad="50800" dist="38100" dir="8100000" algn="tr" rotWithShape="0">
                  <a:prstClr val="black">
                    <a:alpha val="40000"/>
                  </a:prstClr>
                </a:outerShdw>
              </a:effectLst>
            </c:spPr>
          </c:dPt>
          <c:dLbls>
            <c:delete val="1"/>
          </c:dLbls>
          <c:cat>
            <c:strRef>
              <c:f>Sheet1!$A$2:$A$3</c:f>
              <c:strCache>
                <c:ptCount val="2"/>
                <c:pt idx="0">
                  <c:v>第一季度</c:v>
                </c:pt>
                <c:pt idx="1">
                  <c:v>第二季度</c:v>
                </c:pt>
              </c:strCache>
            </c:strRef>
          </c:cat>
          <c:val>
            <c:numRef>
              <c:f>Sheet1!$B$2:$B$3</c:f>
              <c:numCache>
                <c:formatCode>0%</c:formatCode>
                <c:ptCount val="2"/>
                <c:pt idx="0">
                  <c:v>0.896</c:v>
                </c:pt>
                <c:pt idx="1">
                  <c:v>0.104</c:v>
                </c:pt>
              </c:numCache>
            </c:numRef>
          </c:val>
        </c:ser>
        <c:dLbls>
          <c:showLegendKey val="0"/>
          <c:showVal val="0"/>
          <c:showCatName val="0"/>
          <c:showSerName val="0"/>
          <c:showPercent val="0"/>
          <c:showBubbleSize val="0"/>
          <c:showLeaderLines val="1"/>
        </c:dLbls>
        <c:firstSliceAng val="85"/>
        <c:holeSize val="70"/>
      </c:doughnutChart>
      <c:spPr>
        <a:noFill/>
        <a:ln w="25400">
          <a:noFill/>
        </a:ln>
        <a:effectLst/>
      </c:spPr>
    </c:plotArea>
    <c:plotVisOnly val="1"/>
    <c:dispBlanksAs val="gap"/>
    <c:showDLblsOverMax val="0"/>
    <c:extLst>
      <c:ext uri="{0b15fc19-7d7d-44ad-8c2d-2c3a37ce22c3}">
        <chartProps xmlns="https://web.wps.cn/et/2018/main" chartId="{a2c665ff-da19-43fb-aafc-9890b5146cb9}"/>
      </c:ext>
    </c:extLst>
  </c:chart>
  <c:spPr>
    <a:noFill/>
    <a:ln>
      <a:noFill/>
    </a:ln>
    <a:effectLst/>
  </c:spPr>
  <c:txPr>
    <a:bodyPr/>
    <a:lstStyle/>
    <a:p>
      <a:pPr>
        <a:defRPr lang="zh-CN"/>
      </a:pPr>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9E3C3B"/>
            </a:solidFill>
            <a:ln w="19050">
              <a:noFill/>
            </a:ln>
          </c:spPr>
          <c:explosion val="0"/>
          <c:dPt>
            <c:idx val="0"/>
            <c:bubble3D val="0"/>
            <c:spPr>
              <a:solidFill>
                <a:schemeClr val="bg1">
                  <a:lumMod val="95000"/>
                  <a:alpha val="50000"/>
                </a:schemeClr>
              </a:solidFill>
              <a:ln w="19050">
                <a:noFill/>
              </a:ln>
              <a:effectLst/>
            </c:spPr>
          </c:dPt>
          <c:dPt>
            <c:idx val="1"/>
            <c:bubble3D val="0"/>
            <c:spPr>
              <a:solidFill>
                <a:srgbClr val="9E3C3B"/>
              </a:solidFill>
              <a:ln w="19050">
                <a:noFill/>
              </a:ln>
              <a:effectLst/>
            </c:spPr>
          </c:dPt>
          <c:dLbls>
            <c:delete val="1"/>
          </c:dLbls>
          <c:cat>
            <c:strRef>
              <c:f>Sheet1!$A$2:$A$3</c:f>
              <c:strCache>
                <c:ptCount val="2"/>
                <c:pt idx="0">
                  <c:v>第一季度</c:v>
                </c:pt>
                <c:pt idx="1">
                  <c:v>第二季度</c:v>
                </c:pt>
              </c:strCache>
            </c:strRef>
          </c:cat>
          <c:val>
            <c:numRef>
              <c:f>Sheet1!$B$2:$B$3</c:f>
              <c:numCache>
                <c:formatCode>0%</c:formatCode>
                <c:ptCount val="2"/>
                <c:pt idx="0">
                  <c:v>0.76</c:v>
                </c:pt>
                <c:pt idx="1">
                  <c:v>0.155</c:v>
                </c:pt>
              </c:numCache>
            </c:numRef>
          </c:val>
        </c:ser>
        <c:dLbls>
          <c:showLegendKey val="0"/>
          <c:showVal val="0"/>
          <c:showCatName val="0"/>
          <c:showSerName val="0"/>
          <c:showPercent val="0"/>
          <c:showBubbleSize val="0"/>
          <c:showLeaderLines val="1"/>
        </c:dLbls>
        <c:firstSliceAng val="85"/>
        <c:holeSize val="70"/>
      </c:doughnutChart>
      <c:spPr>
        <a:noFill/>
        <a:ln>
          <a:noFill/>
        </a:ln>
        <a:effectLst/>
      </c:spPr>
    </c:plotArea>
    <c:plotVisOnly val="1"/>
    <c:dispBlanksAs val="gap"/>
    <c:showDLblsOverMax val="0"/>
    <c:extLst>
      <c:ext uri="{0b15fc19-7d7d-44ad-8c2d-2c3a37ce22c3}">
        <chartProps xmlns="https://web.wps.cn/et/2018/main" chartId="{729174ba-fdf3-4fcc-95e5-83372997e4c1}"/>
      </c:ext>
    </c:extLst>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0.13373</cdr:x>
      <cdr:y>0.39182</cdr:y>
    </cdr:from>
    <cdr:to>
      <cdr:x>0.37272</cdr:x>
      <cdr:y>0.48232</cdr:y>
    </cdr:to>
    <cdr:cxnSp>
      <cdr:nvCxnSpPr>
        <cdr:cNvPr id="2" name="直接连接符 1"/>
        <cdr:cNvCxnSpPr/>
      </cdr:nvCxnSpPr>
      <cdr:spPr xmlns:a="http://schemas.openxmlformats.org/drawingml/2006/main">
        <a:xfrm xmlns:a="http://schemas.openxmlformats.org/drawingml/2006/main" flipV="1">
          <a:off x="1431925" y="934808"/>
          <a:ext cx="2559050" cy="215901"/>
        </a:xfrm>
        <a:prstGeom xmlns:a="http://schemas.openxmlformats.org/drawingml/2006/main" prst="line">
          <a:avLst/>
        </a:prstGeom>
        <a:ln w="25400">
          <a:solidFill>
            <a:srgbClr val="F2C68E"/>
          </a:solidFill>
          <a:prstDash val="solid"/>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0.38123</cdr:x>
      <cdr:y>0.30798</cdr:y>
    </cdr:from>
    <cdr:to>
      <cdr:x>0.61534</cdr:x>
      <cdr:y>0.39157</cdr:y>
    </cdr:to>
    <cdr:cxnSp>
      <cdr:nvCxnSpPr>
        <cdr:cNvPr id="3" name="直接连接符 2"/>
        <cdr:cNvCxnSpPr/>
      </cdr:nvCxnSpPr>
      <cdr:spPr xmlns:a="http://schemas.openxmlformats.org/drawingml/2006/main">
        <a:xfrm xmlns:a="http://schemas.openxmlformats.org/drawingml/2006/main" flipV="1">
          <a:off x="4082046" y="734783"/>
          <a:ext cx="2506873" cy="199425"/>
        </a:xfrm>
        <a:prstGeom xmlns:a="http://schemas.openxmlformats.org/drawingml/2006/main" prst="line">
          <a:avLst/>
        </a:prstGeom>
        <a:ln w="25400">
          <a:solidFill>
            <a:srgbClr val="F2C68E"/>
          </a:solidFill>
          <a:prstDash val="solid"/>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0.62685</cdr:x>
      <cdr:y>0.16735</cdr:y>
    </cdr:from>
    <cdr:to>
      <cdr:x>0.85871</cdr:x>
      <cdr:y>0.3067</cdr:y>
    </cdr:to>
    <cdr:cxnSp>
      <cdr:nvCxnSpPr>
        <cdr:cNvPr id="4" name="直接连接符 3"/>
        <cdr:cNvCxnSpPr>
          <a:endCxn xmlns:a="http://schemas.openxmlformats.org/drawingml/2006/main" id="16" idx="2"/>
        </cdr:cNvCxnSpPr>
      </cdr:nvCxnSpPr>
      <cdr:spPr xmlns:a="http://schemas.openxmlformats.org/drawingml/2006/main">
        <a:xfrm xmlns:a="http://schemas.openxmlformats.org/drawingml/2006/main" flipV="1">
          <a:off x="6712067" y="399252"/>
          <a:ext cx="2482733" cy="332458"/>
        </a:xfrm>
        <a:prstGeom xmlns:a="http://schemas.openxmlformats.org/drawingml/2006/main" prst="line">
          <a:avLst/>
        </a:prstGeom>
        <a:ln w="25400">
          <a:solidFill>
            <a:srgbClr val="F2C68E"/>
          </a:solidFill>
          <a:prstDash val="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0.85871</cdr:x>
      <cdr:y>0.13498</cdr:y>
    </cdr:from>
    <cdr:to>
      <cdr:x>0.87313</cdr:x>
      <cdr:y>0.19971</cdr:y>
    </cdr:to>
    <cdr:sp>
      <cdr:nvSpPr>
        <cdr:cNvPr id="5" name="椭圆 4"/>
        <cdr:cNvSpPr/>
      </cdr:nvSpPr>
      <cdr:spPr xmlns:a="http://schemas.openxmlformats.org/drawingml/2006/main">
        <a:xfrm xmlns:a="http://schemas.openxmlformats.org/drawingml/2006/main">
          <a:off x="9194800" y="322033"/>
          <a:ext cx="154438" cy="154438"/>
        </a:xfrm>
        <a:prstGeom xmlns:a="http://schemas.openxmlformats.org/drawingml/2006/main" prst="ellipse">
          <a:avLst/>
        </a:prstGeom>
        <a:noFill/>
        <a:ln>
          <a:solidFill>
            <a:schemeClr val="bg1"/>
          </a:solidFill>
          <a:prstDash val="dash"/>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xmlns:a="http://schemas.openxmlformats.org/drawingml/2006/main">
        <a:bodyPr vertOverflow="clip" vert="horz" wrap="none" lIns="45720" tIns="45720" rIns="45720" bIns="45720" anchor="t" anchorCtr="0">
          <a:normAutofit/>
        </a:bodyPr>
        <a:lstStyle/>
        <a:p>
          <a:endParaRPr lang="zh-CN"/>
        </a:p>
      </cdr:txBody>
    </cdr:sp>
  </cdr:relSizeAnchor>
  <cdr:relSizeAnchor xmlns:cdr="http://schemas.openxmlformats.org/drawingml/2006/chartDrawing">
    <cdr:from>
      <cdr:x>0.37053</cdr:x>
      <cdr:y>0.36175</cdr:y>
    </cdr:from>
    <cdr:to>
      <cdr:x>0.38495</cdr:x>
      <cdr:y>0.42648</cdr:y>
    </cdr:to>
    <cdr:sp>
      <cdr:nvSpPr>
        <cdr:cNvPr id="6" name="椭圆 5"/>
        <cdr:cNvSpPr/>
      </cdr:nvSpPr>
      <cdr:spPr xmlns:a="http://schemas.openxmlformats.org/drawingml/2006/main">
        <a:xfrm xmlns:a="http://schemas.openxmlformats.org/drawingml/2006/main">
          <a:off x="3967480" y="863053"/>
          <a:ext cx="154438" cy="154438"/>
        </a:xfrm>
        <a:prstGeom xmlns:a="http://schemas.openxmlformats.org/drawingml/2006/main" prst="ellipse">
          <a:avLst/>
        </a:prstGeom>
        <a:solidFill>
          <a:srgbClr val="F2C68E"/>
        </a:solidFill>
        <a:ln>
          <a:noFill/>
          <a:prstDash val="dash"/>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xmlns:a="http://schemas.openxmlformats.org/drawingml/2006/main">
        <a:bodyPr vertOverflow="clip" vert="horz" wrap="none" lIns="45720" tIns="45720" rIns="45720" bIns="45720" anchor="t" anchorCtr="0">
          <a:normAutofit/>
        </a:bodyPr>
        <a:lstStyle/>
        <a:p>
          <a:endParaRPr lang="zh-CN"/>
        </a:p>
      </cdr:txBody>
    </cdr:sp>
  </cdr:relSizeAnchor>
  <cdr:relSizeAnchor xmlns:cdr="http://schemas.openxmlformats.org/drawingml/2006/chartDrawing">
    <cdr:from>
      <cdr:x>0.1262</cdr:x>
      <cdr:y>0.45224</cdr:y>
    </cdr:from>
    <cdr:to>
      <cdr:x>0.14062</cdr:x>
      <cdr:y>0.51698</cdr:y>
    </cdr:to>
    <cdr:sp>
      <cdr:nvSpPr>
        <cdr:cNvPr id="7" name="椭圆 6"/>
        <cdr:cNvSpPr/>
      </cdr:nvSpPr>
      <cdr:spPr xmlns:a="http://schemas.openxmlformats.org/drawingml/2006/main">
        <a:xfrm xmlns:a="http://schemas.openxmlformats.org/drawingml/2006/main">
          <a:off x="1351280" y="1078953"/>
          <a:ext cx="154438" cy="154438"/>
        </a:xfrm>
        <a:prstGeom xmlns:a="http://schemas.openxmlformats.org/drawingml/2006/main" prst="ellipse">
          <a:avLst/>
        </a:prstGeom>
        <a:solidFill>
          <a:srgbClr val="F2C68E"/>
        </a:solidFill>
        <a:ln>
          <a:noFill/>
          <a:prstDash val="dash"/>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xmlns:a="http://schemas.openxmlformats.org/drawingml/2006/main">
        <a:bodyPr vertOverflow="clip" vert="horz" wrap="none" lIns="45720" tIns="45720" rIns="45720" bIns="45720" anchor="t" anchorCtr="0">
          <a:normAutofit/>
        </a:bodyPr>
        <a:lstStyle/>
        <a:p>
          <a:endParaRPr lang="zh-CN"/>
        </a:p>
      </cdr:txBody>
    </cdr:sp>
  </cdr:relSizeAnchor>
  <cdr:relSizeAnchor xmlns:cdr="http://schemas.openxmlformats.org/drawingml/2006/chartDrawing">
    <cdr:from>
      <cdr:x>0.61367</cdr:x>
      <cdr:y>0.27125</cdr:y>
    </cdr:from>
    <cdr:to>
      <cdr:x>0.62809</cdr:x>
      <cdr:y>0.33599</cdr:y>
    </cdr:to>
    <cdr:sp>
      <cdr:nvSpPr>
        <cdr:cNvPr id="8" name="椭圆 7"/>
        <cdr:cNvSpPr/>
      </cdr:nvSpPr>
      <cdr:spPr xmlns:a="http://schemas.openxmlformats.org/drawingml/2006/main">
        <a:xfrm xmlns:a="http://schemas.openxmlformats.org/drawingml/2006/main">
          <a:off x="6570980" y="647153"/>
          <a:ext cx="154438" cy="154438"/>
        </a:xfrm>
        <a:prstGeom xmlns:a="http://schemas.openxmlformats.org/drawingml/2006/main" prst="ellipse">
          <a:avLst/>
        </a:prstGeom>
        <a:solidFill>
          <a:srgbClr val="F2C68E"/>
        </a:solidFill>
        <a:ln>
          <a:noFill/>
          <a:prstDash val="dash"/>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xmlns:a="http://schemas.openxmlformats.org/drawingml/2006/main">
        <a:bodyPr vertOverflow="clip" vert="horz" wrap="none" lIns="45720" tIns="45720" rIns="45720" bIns="45720" anchor="t" anchorCtr="0">
          <a:normAutofit/>
        </a:bodyPr>
        <a:lstStyle/>
        <a:p>
          <a:endParaRPr lang="zh-CN"/>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1.xml"/><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image" Target="../media/image3.webp"/><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4" Type="http://schemas.openxmlformats.org/officeDocument/2006/relationships/tags" Target="../tags/tag3.xml"/><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pic>
        <p:nvPicPr>
          <p:cNvPr id="3" name="图片 2" descr="1009vi-A出血-61"/>
          <p:cNvPicPr>
            <a:picLocks noChangeAspect="1"/>
          </p:cNvPicPr>
          <p:nvPr userDrawn="1"/>
        </p:nvPicPr>
        <p:blipFill>
          <a:blip r:embed="rId2"/>
          <a:stretch>
            <a:fillRect/>
          </a:stretch>
        </p:blipFill>
        <p:spPr>
          <a:xfrm>
            <a:off x="8980805" y="83820"/>
            <a:ext cx="2998470" cy="72771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4400"/>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pic>
        <p:nvPicPr>
          <p:cNvPr id="17" name="图片 16"/>
          <p:cNvPicPr>
            <a:picLocks noChangeAspect="1"/>
          </p:cNvPicPr>
          <p:nvPr userDrawn="1"/>
        </p:nvPicPr>
        <p:blipFill rotWithShape="1">
          <a:blip r:embed="rId2">
            <a:extLst>
              <a:ext uri="{28A0092B-C50C-407E-A947-70E740481C1C}">
                <a14:useLocalDpi xmlns:a14="http://schemas.microsoft.com/office/drawing/2010/main" val="0"/>
              </a:ext>
            </a:extLst>
          </a:blip>
          <a:srcRect t="7796" b="7796"/>
          <a:stretch>
            <a:fillRect/>
          </a:stretch>
        </p:blipFill>
        <p:spPr>
          <a:xfrm>
            <a:off x="0" y="0"/>
            <a:ext cx="12192000" cy="6858000"/>
          </a:xfrm>
          <a:prstGeom prst="rect">
            <a:avLst/>
          </a:prstGeom>
        </p:spPr>
      </p:pic>
      <p:sp>
        <p:nvSpPr>
          <p:cNvPr id="18" name="矩形 17"/>
          <p:cNvSpPr/>
          <p:nvPr userDrawn="1"/>
        </p:nvSpPr>
        <p:spPr>
          <a:xfrm>
            <a:off x="0" y="0"/>
            <a:ext cx="12192000" cy="685800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28A0092B-C50C-407E-A947-70E740481C1C}">
                <a14:useLocalDpi xmlns:a14="http://schemas.microsoft.com/office/drawing/2010/main" val="0"/>
              </a:ext>
            </a:extLst>
          </a:blip>
          <a:srcRect t="25605" b="32356"/>
          <a:stretch>
            <a:fillRect/>
          </a:stretch>
        </p:blipFill>
        <p:spPr>
          <a:xfrm>
            <a:off x="0" y="0"/>
            <a:ext cx="12192000" cy="3415570"/>
          </a:xfrm>
          <a:prstGeom prst="rect">
            <a:avLst/>
          </a:prstGeom>
        </p:spPr>
      </p:pic>
      <p:sp>
        <p:nvSpPr>
          <p:cNvPr id="16" name="矩形 15"/>
          <p:cNvSpPr/>
          <p:nvPr userDrawn="1">
            <p:custDataLst>
              <p:tags r:id="rId3"/>
            </p:custDataLst>
          </p:nvPr>
        </p:nvSpPr>
        <p:spPr>
          <a:xfrm>
            <a:off x="0" y="0"/>
            <a:ext cx="12191365" cy="3427730"/>
          </a:xfrm>
          <a:prstGeom prst="rect">
            <a:avLst/>
          </a:prstGeom>
          <a:gradFill>
            <a:gsLst>
              <a:gs pos="0">
                <a:srgbClr val="A41518">
                  <a:alpha val="89000"/>
                </a:srgbClr>
              </a:gs>
              <a:gs pos="55000">
                <a:srgbClr val="CB521B">
                  <a:alpha val="90000"/>
                </a:srgbClr>
              </a:gs>
              <a:gs pos="100000">
                <a:srgbClr val="F08D1D">
                  <a:alpha val="90000"/>
                </a:srgb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a:extLst>
              <a:ext uri="{28A0092B-C50C-407E-A947-70E740481C1C}">
                <a14:useLocalDpi xmlns:a14="http://schemas.microsoft.com/office/drawing/2010/main" val="0"/>
              </a:ext>
            </a:extLst>
          </a:blip>
          <a:srcRect t="22913" b="35065"/>
          <a:stretch>
            <a:fillRect/>
          </a:stretch>
        </p:blipFill>
        <p:spPr>
          <a:xfrm>
            <a:off x="0" y="0"/>
            <a:ext cx="12192000" cy="3415569"/>
          </a:xfrm>
          <a:prstGeom prst="rect">
            <a:avLst/>
          </a:prstGeom>
        </p:spPr>
      </p:pic>
      <p:sp>
        <p:nvSpPr>
          <p:cNvPr id="2" name="矩形 1"/>
          <p:cNvSpPr/>
          <p:nvPr userDrawn="1">
            <p:custDataLst>
              <p:tags r:id="rId3"/>
            </p:custDataLst>
          </p:nvPr>
        </p:nvSpPr>
        <p:spPr>
          <a:xfrm>
            <a:off x="0" y="0"/>
            <a:ext cx="12191365" cy="3427730"/>
          </a:xfrm>
          <a:prstGeom prst="rect">
            <a:avLst/>
          </a:prstGeom>
          <a:gradFill>
            <a:gsLst>
              <a:gs pos="0">
                <a:srgbClr val="A41518">
                  <a:alpha val="89000"/>
                </a:srgbClr>
              </a:gs>
              <a:gs pos="55000">
                <a:srgbClr val="CB521B">
                  <a:alpha val="90000"/>
                </a:srgbClr>
              </a:gs>
              <a:gs pos="100000">
                <a:srgbClr val="F08D1D">
                  <a:alpha val="90000"/>
                </a:srgb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节标题">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t="51604" b="6374"/>
          <a:stretch>
            <a:fillRect/>
          </a:stretch>
        </p:blipFill>
        <p:spPr>
          <a:xfrm>
            <a:off x="0" y="0"/>
            <a:ext cx="12192000" cy="3415569"/>
          </a:xfrm>
          <a:prstGeom prst="rect">
            <a:avLst/>
          </a:prstGeom>
        </p:spPr>
      </p:pic>
      <p:sp>
        <p:nvSpPr>
          <p:cNvPr id="2" name="矩形 1"/>
          <p:cNvSpPr/>
          <p:nvPr userDrawn="1">
            <p:custDataLst>
              <p:tags r:id="rId4"/>
            </p:custDataLst>
          </p:nvPr>
        </p:nvSpPr>
        <p:spPr>
          <a:xfrm>
            <a:off x="0" y="0"/>
            <a:ext cx="12191365" cy="3427730"/>
          </a:xfrm>
          <a:prstGeom prst="rect">
            <a:avLst/>
          </a:prstGeom>
          <a:gradFill>
            <a:gsLst>
              <a:gs pos="0">
                <a:srgbClr val="A41518">
                  <a:alpha val="89000"/>
                </a:srgbClr>
              </a:gs>
              <a:gs pos="55000">
                <a:srgbClr val="CB521B">
                  <a:alpha val="90000"/>
                </a:srgbClr>
              </a:gs>
              <a:gs pos="100000">
                <a:srgbClr val="F08D1D">
                  <a:alpha val="90000"/>
                </a:srgb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pic>
        <p:nvPicPr>
          <p:cNvPr id="3" name="图片 2" descr="1009vi-A出血-61"/>
          <p:cNvPicPr>
            <a:picLocks noChangeAspect="1"/>
          </p:cNvPicPr>
          <p:nvPr userDrawn="1"/>
        </p:nvPicPr>
        <p:blipFill>
          <a:blip r:embed="rId2"/>
          <a:stretch>
            <a:fillRect/>
          </a:stretch>
        </p:blipFill>
        <p:spPr>
          <a:xfrm>
            <a:off x="8980805" y="83820"/>
            <a:ext cx="2998470" cy="72771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4400" b="0">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49" y="469127"/>
            <a:ext cx="10307927" cy="4093347"/>
          </a:xfrm>
        </p:spPr>
        <p:txBody>
          <a:bodyPr anchor="b">
            <a:normAutofit/>
          </a:bodyPr>
          <a:lstStyle>
            <a:lvl1pPr>
              <a:defRPr sz="6000">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10307926" cy="647555"/>
          </a:xfrm>
        </p:spPr>
        <p:txBody>
          <a:bodyPr>
            <a:normAutofit/>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4400" b="0" i="0">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744961"/>
            <a:ext cx="5157787"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400" b="0">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3200" b="0">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9" Type="http://schemas.openxmlformats.org/officeDocument/2006/relationships/image" Target="../media/image19.jpeg"/><Relationship Id="rId8" Type="http://schemas.openxmlformats.org/officeDocument/2006/relationships/tags" Target="../tags/tag103.xml"/><Relationship Id="rId7" Type="http://schemas.openxmlformats.org/officeDocument/2006/relationships/image" Target="../media/image18.jpeg"/><Relationship Id="rId6" Type="http://schemas.openxmlformats.org/officeDocument/2006/relationships/tags" Target="../tags/tag102.xml"/><Relationship Id="rId50" Type="http://schemas.openxmlformats.org/officeDocument/2006/relationships/slideLayout" Target="../slideLayouts/slideLayout1.xml"/><Relationship Id="rId5" Type="http://schemas.microsoft.com/office/2007/relationships/hdphoto" Target="../media/image17.wdp"/><Relationship Id="rId49" Type="http://schemas.openxmlformats.org/officeDocument/2006/relationships/tags" Target="../tags/tag142.xml"/><Relationship Id="rId48" Type="http://schemas.openxmlformats.org/officeDocument/2006/relationships/tags" Target="../tags/tag141.xml"/><Relationship Id="rId47" Type="http://schemas.openxmlformats.org/officeDocument/2006/relationships/tags" Target="../tags/tag140.xml"/><Relationship Id="rId46" Type="http://schemas.openxmlformats.org/officeDocument/2006/relationships/tags" Target="../tags/tag139.xml"/><Relationship Id="rId45" Type="http://schemas.openxmlformats.org/officeDocument/2006/relationships/tags" Target="../tags/tag138.xml"/><Relationship Id="rId44" Type="http://schemas.openxmlformats.org/officeDocument/2006/relationships/tags" Target="../tags/tag137.xml"/><Relationship Id="rId43" Type="http://schemas.openxmlformats.org/officeDocument/2006/relationships/tags" Target="../tags/tag136.xml"/><Relationship Id="rId42" Type="http://schemas.openxmlformats.org/officeDocument/2006/relationships/tags" Target="../tags/tag135.xml"/><Relationship Id="rId41" Type="http://schemas.openxmlformats.org/officeDocument/2006/relationships/tags" Target="../tags/tag134.xml"/><Relationship Id="rId40" Type="http://schemas.openxmlformats.org/officeDocument/2006/relationships/tags" Target="../tags/tag133.xml"/><Relationship Id="rId4" Type="http://schemas.openxmlformats.org/officeDocument/2006/relationships/image" Target="../media/image16.png"/><Relationship Id="rId39" Type="http://schemas.openxmlformats.org/officeDocument/2006/relationships/tags" Target="../tags/tag132.xml"/><Relationship Id="rId38" Type="http://schemas.openxmlformats.org/officeDocument/2006/relationships/tags" Target="../tags/tag131.xml"/><Relationship Id="rId37" Type="http://schemas.openxmlformats.org/officeDocument/2006/relationships/tags" Target="../tags/tag130.xml"/><Relationship Id="rId36" Type="http://schemas.openxmlformats.org/officeDocument/2006/relationships/tags" Target="../tags/tag129.xml"/><Relationship Id="rId35" Type="http://schemas.openxmlformats.org/officeDocument/2006/relationships/tags" Target="../tags/tag128.xml"/><Relationship Id="rId34" Type="http://schemas.openxmlformats.org/officeDocument/2006/relationships/tags" Target="../tags/tag127.xml"/><Relationship Id="rId33" Type="http://schemas.openxmlformats.org/officeDocument/2006/relationships/tags" Target="../tags/tag126.xml"/><Relationship Id="rId32" Type="http://schemas.openxmlformats.org/officeDocument/2006/relationships/tags" Target="../tags/tag125.xml"/><Relationship Id="rId31" Type="http://schemas.openxmlformats.org/officeDocument/2006/relationships/tags" Target="../tags/tag124.xml"/><Relationship Id="rId30" Type="http://schemas.openxmlformats.org/officeDocument/2006/relationships/tags" Target="../tags/tag123.xml"/><Relationship Id="rId3" Type="http://schemas.openxmlformats.org/officeDocument/2006/relationships/tags" Target="../tags/tag101.xml"/><Relationship Id="rId29" Type="http://schemas.openxmlformats.org/officeDocument/2006/relationships/tags" Target="../tags/tag122.xml"/><Relationship Id="rId28" Type="http://schemas.openxmlformats.org/officeDocument/2006/relationships/tags" Target="../tags/tag121.xml"/><Relationship Id="rId27" Type="http://schemas.openxmlformats.org/officeDocument/2006/relationships/tags" Target="../tags/tag120.xml"/><Relationship Id="rId26" Type="http://schemas.openxmlformats.org/officeDocument/2006/relationships/tags" Target="../tags/tag119.xml"/><Relationship Id="rId25" Type="http://schemas.openxmlformats.org/officeDocument/2006/relationships/tags" Target="../tags/tag118.xml"/><Relationship Id="rId24" Type="http://schemas.openxmlformats.org/officeDocument/2006/relationships/tags" Target="../tags/tag117.xml"/><Relationship Id="rId23" Type="http://schemas.openxmlformats.org/officeDocument/2006/relationships/tags" Target="../tags/tag116.xml"/><Relationship Id="rId22" Type="http://schemas.openxmlformats.org/officeDocument/2006/relationships/tags" Target="../tags/tag115.xml"/><Relationship Id="rId21" Type="http://schemas.openxmlformats.org/officeDocument/2006/relationships/tags" Target="../tags/tag114.xml"/><Relationship Id="rId20" Type="http://schemas.openxmlformats.org/officeDocument/2006/relationships/tags" Target="../tags/tag113.xml"/><Relationship Id="rId2" Type="http://schemas.openxmlformats.org/officeDocument/2006/relationships/tags" Target="../tags/tag100.xml"/><Relationship Id="rId19" Type="http://schemas.openxmlformats.org/officeDocument/2006/relationships/tags" Target="../tags/tag112.xml"/><Relationship Id="rId18" Type="http://schemas.openxmlformats.org/officeDocument/2006/relationships/tags" Target="../tags/tag111.xml"/><Relationship Id="rId17" Type="http://schemas.openxmlformats.org/officeDocument/2006/relationships/tags" Target="../tags/tag110.xml"/><Relationship Id="rId16" Type="http://schemas.openxmlformats.org/officeDocument/2006/relationships/tags" Target="../tags/tag109.xml"/><Relationship Id="rId15" Type="http://schemas.openxmlformats.org/officeDocument/2006/relationships/tags" Target="../tags/tag108.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image" Target="../media/image20.jpeg"/><Relationship Id="rId10" Type="http://schemas.openxmlformats.org/officeDocument/2006/relationships/tags" Target="../tags/tag104.xml"/><Relationship Id="rId1" Type="http://schemas.openxmlformats.org/officeDocument/2006/relationships/tags" Target="../tags/tag99.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microsoft.com/office/2007/relationships/hdphoto" Target="../media/image22.wdp"/><Relationship Id="rId2" Type="http://schemas.openxmlformats.org/officeDocument/2006/relationships/image" Target="../media/image21.png"/><Relationship Id="rId1" Type="http://schemas.openxmlformats.org/officeDocument/2006/relationships/chart" Target="../charts/char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chart" Target="../charts/chart4.xml"/><Relationship Id="rId2" Type="http://schemas.openxmlformats.org/officeDocument/2006/relationships/chart" Target="../charts/chart3.xml"/><Relationship Id="rId10" Type="http://schemas.openxmlformats.org/officeDocument/2006/relationships/slideLayout" Target="../slideLayouts/slideLayout1.xml"/><Relationship Id="rId1" Type="http://schemas.openxmlformats.org/officeDocument/2006/relationships/chart" Target="../charts/chart2.xml"/></Relationships>
</file>

<file path=ppt/slides/_rels/slide14.xml.rels><?xml version="1.0" encoding="UTF-8" standalone="yes"?>
<Relationships xmlns="http://schemas.openxmlformats.org/package/2006/relationships"><Relationship Id="rId9" Type="http://schemas.openxmlformats.org/officeDocument/2006/relationships/chart" Target="../charts/chart13.xml"/><Relationship Id="rId8" Type="http://schemas.openxmlformats.org/officeDocument/2006/relationships/chart" Target="../charts/chart12.xml"/><Relationship Id="rId7" Type="http://schemas.openxmlformats.org/officeDocument/2006/relationships/chart" Target="../charts/chart11.xml"/><Relationship Id="rId6" Type="http://schemas.openxmlformats.org/officeDocument/2006/relationships/chart" Target="../charts/chart10.xml"/><Relationship Id="rId50" Type="http://schemas.openxmlformats.org/officeDocument/2006/relationships/slideLayout" Target="../slideLayouts/slideLayout1.xml"/><Relationship Id="rId5" Type="http://schemas.openxmlformats.org/officeDocument/2006/relationships/chart" Target="../charts/chart9.xml"/><Relationship Id="rId49" Type="http://schemas.openxmlformats.org/officeDocument/2006/relationships/tags" Target="../tags/tag187.xml"/><Relationship Id="rId48" Type="http://schemas.openxmlformats.org/officeDocument/2006/relationships/tags" Target="../tags/tag186.xml"/><Relationship Id="rId47" Type="http://schemas.openxmlformats.org/officeDocument/2006/relationships/tags" Target="../tags/tag185.xml"/><Relationship Id="rId46" Type="http://schemas.openxmlformats.org/officeDocument/2006/relationships/tags" Target="../tags/tag184.xml"/><Relationship Id="rId45" Type="http://schemas.openxmlformats.org/officeDocument/2006/relationships/tags" Target="../tags/tag183.xml"/><Relationship Id="rId44" Type="http://schemas.openxmlformats.org/officeDocument/2006/relationships/tags" Target="../tags/tag182.xml"/><Relationship Id="rId43" Type="http://schemas.openxmlformats.org/officeDocument/2006/relationships/tags" Target="../tags/tag181.xml"/><Relationship Id="rId42" Type="http://schemas.openxmlformats.org/officeDocument/2006/relationships/tags" Target="../tags/tag180.xml"/><Relationship Id="rId41" Type="http://schemas.openxmlformats.org/officeDocument/2006/relationships/tags" Target="../tags/tag179.xml"/><Relationship Id="rId40" Type="http://schemas.openxmlformats.org/officeDocument/2006/relationships/tags" Target="../tags/tag178.xml"/><Relationship Id="rId4" Type="http://schemas.openxmlformats.org/officeDocument/2006/relationships/chart" Target="../charts/chart8.xml"/><Relationship Id="rId39" Type="http://schemas.openxmlformats.org/officeDocument/2006/relationships/tags" Target="../tags/tag177.xml"/><Relationship Id="rId38" Type="http://schemas.openxmlformats.org/officeDocument/2006/relationships/tags" Target="../tags/tag176.xml"/><Relationship Id="rId37" Type="http://schemas.openxmlformats.org/officeDocument/2006/relationships/tags" Target="../tags/tag175.xml"/><Relationship Id="rId36" Type="http://schemas.openxmlformats.org/officeDocument/2006/relationships/tags" Target="../tags/tag174.xml"/><Relationship Id="rId35" Type="http://schemas.openxmlformats.org/officeDocument/2006/relationships/tags" Target="../tags/tag173.xml"/><Relationship Id="rId34" Type="http://schemas.openxmlformats.org/officeDocument/2006/relationships/tags" Target="../tags/tag172.xml"/><Relationship Id="rId33" Type="http://schemas.openxmlformats.org/officeDocument/2006/relationships/tags" Target="../tags/tag171.xml"/><Relationship Id="rId32" Type="http://schemas.openxmlformats.org/officeDocument/2006/relationships/tags" Target="../tags/tag170.xml"/><Relationship Id="rId31" Type="http://schemas.openxmlformats.org/officeDocument/2006/relationships/tags" Target="../tags/tag169.xml"/><Relationship Id="rId30" Type="http://schemas.openxmlformats.org/officeDocument/2006/relationships/tags" Target="../tags/tag168.xml"/><Relationship Id="rId3" Type="http://schemas.openxmlformats.org/officeDocument/2006/relationships/chart" Target="../charts/chart7.xml"/><Relationship Id="rId29" Type="http://schemas.openxmlformats.org/officeDocument/2006/relationships/tags" Target="../tags/tag167.xml"/><Relationship Id="rId28" Type="http://schemas.openxmlformats.org/officeDocument/2006/relationships/tags" Target="../tags/tag166.xml"/><Relationship Id="rId27" Type="http://schemas.openxmlformats.org/officeDocument/2006/relationships/tags" Target="../tags/tag165.xml"/><Relationship Id="rId26" Type="http://schemas.openxmlformats.org/officeDocument/2006/relationships/tags" Target="../tags/tag164.xml"/><Relationship Id="rId25" Type="http://schemas.openxmlformats.org/officeDocument/2006/relationships/tags" Target="../tags/tag163.xml"/><Relationship Id="rId24" Type="http://schemas.openxmlformats.org/officeDocument/2006/relationships/tags" Target="../tags/tag162.xml"/><Relationship Id="rId23" Type="http://schemas.openxmlformats.org/officeDocument/2006/relationships/tags" Target="../tags/tag161.xml"/><Relationship Id="rId22" Type="http://schemas.openxmlformats.org/officeDocument/2006/relationships/tags" Target="../tags/tag160.xml"/><Relationship Id="rId21" Type="http://schemas.openxmlformats.org/officeDocument/2006/relationships/tags" Target="../tags/tag159.xml"/><Relationship Id="rId20" Type="http://schemas.openxmlformats.org/officeDocument/2006/relationships/tags" Target="../tags/tag158.xml"/><Relationship Id="rId2" Type="http://schemas.openxmlformats.org/officeDocument/2006/relationships/chart" Target="../charts/chart6.xml"/><Relationship Id="rId19" Type="http://schemas.openxmlformats.org/officeDocument/2006/relationships/tags" Target="../tags/tag157.xml"/><Relationship Id="rId18" Type="http://schemas.openxmlformats.org/officeDocument/2006/relationships/tags" Target="../tags/tag156.xml"/><Relationship Id="rId17" Type="http://schemas.openxmlformats.org/officeDocument/2006/relationships/tags" Target="../tags/tag155.xml"/><Relationship Id="rId16" Type="http://schemas.openxmlformats.org/officeDocument/2006/relationships/tags" Target="../tags/tag154.xml"/><Relationship Id="rId15" Type="http://schemas.openxmlformats.org/officeDocument/2006/relationships/tags" Target="../tags/tag153.xml"/><Relationship Id="rId14" Type="http://schemas.openxmlformats.org/officeDocument/2006/relationships/tags" Target="../tags/tag152.xml"/><Relationship Id="rId13" Type="http://schemas.openxmlformats.org/officeDocument/2006/relationships/tags" Target="../tags/tag151.xml"/><Relationship Id="rId12" Type="http://schemas.openxmlformats.org/officeDocument/2006/relationships/tags" Target="../tags/tag150.xml"/><Relationship Id="rId11" Type="http://schemas.openxmlformats.org/officeDocument/2006/relationships/tags" Target="../tags/tag149.xml"/><Relationship Id="rId10" Type="http://schemas.openxmlformats.org/officeDocument/2006/relationships/image" Target="../media/image23.webp"/><Relationship Id="rId1" Type="http://schemas.openxmlformats.org/officeDocument/2006/relationships/chart" Target="../charts/chart5.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tags" Target="../tags/tag189.xml"/><Relationship Id="rId1" Type="http://schemas.openxmlformats.org/officeDocument/2006/relationships/tags" Target="../tags/tag188.xml"/></Relationships>
</file>

<file path=ppt/slides/_rels/slide2.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6" Type="http://schemas.openxmlformats.org/officeDocument/2006/relationships/notesSlide" Target="../notesSlides/notesSlide2.xml"/><Relationship Id="rId15" Type="http://schemas.openxmlformats.org/officeDocument/2006/relationships/slideLayout" Target="../slideLayouts/slideLayout8.xml"/><Relationship Id="rId14" Type="http://schemas.openxmlformats.org/officeDocument/2006/relationships/image" Target="../media/image7.png"/><Relationship Id="rId13" Type="http://schemas.openxmlformats.org/officeDocument/2006/relationships/image" Target="../media/image8.png"/><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tags" Target="../tags/tag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image" Target="../media/image11.png"/><Relationship Id="rId2" Type="http://schemas.openxmlformats.org/officeDocument/2006/relationships/image" Target="../media/image10.png"/><Relationship Id="rId13" Type="http://schemas.openxmlformats.org/officeDocument/2006/relationships/notesSlide" Target="../notesSlides/notesSlide3.xml"/><Relationship Id="rId12" Type="http://schemas.openxmlformats.org/officeDocument/2006/relationships/slideLayout" Target="../slideLayouts/slideLayout1.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jpeg"/><Relationship Id="rId1" Type="http://schemas.openxmlformats.org/officeDocument/2006/relationships/image" Target="../media/image1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0" Type="http://schemas.openxmlformats.org/officeDocument/2006/relationships/slideLayout" Target="../slideLayouts/slideLayout2.xml"/><Relationship Id="rId4" Type="http://schemas.openxmlformats.org/officeDocument/2006/relationships/tags" Target="../tags/tag30.xml"/><Relationship Id="rId39" Type="http://schemas.openxmlformats.org/officeDocument/2006/relationships/tags" Target="../tags/tag65.xml"/><Relationship Id="rId38" Type="http://schemas.openxmlformats.org/officeDocument/2006/relationships/tags" Target="../tags/tag64.xml"/><Relationship Id="rId37" Type="http://schemas.openxmlformats.org/officeDocument/2006/relationships/tags" Target="../tags/tag63.xml"/><Relationship Id="rId36" Type="http://schemas.openxmlformats.org/officeDocument/2006/relationships/tags" Target="../tags/tag62.xml"/><Relationship Id="rId35" Type="http://schemas.openxmlformats.org/officeDocument/2006/relationships/tags" Target="../tags/tag61.xml"/><Relationship Id="rId34" Type="http://schemas.openxmlformats.org/officeDocument/2006/relationships/tags" Target="../tags/tag60.xml"/><Relationship Id="rId33" Type="http://schemas.openxmlformats.org/officeDocument/2006/relationships/tags" Target="../tags/tag59.xml"/><Relationship Id="rId32" Type="http://schemas.openxmlformats.org/officeDocument/2006/relationships/tags" Target="../tags/tag58.xml"/><Relationship Id="rId31" Type="http://schemas.openxmlformats.org/officeDocument/2006/relationships/tags" Target="../tags/tag57.xml"/><Relationship Id="rId30" Type="http://schemas.openxmlformats.org/officeDocument/2006/relationships/tags" Target="../tags/tag56.xml"/><Relationship Id="rId3" Type="http://schemas.openxmlformats.org/officeDocument/2006/relationships/tags" Target="../tags/tag29.xml"/><Relationship Id="rId29" Type="http://schemas.openxmlformats.org/officeDocument/2006/relationships/tags" Target="../tags/tag55.xml"/><Relationship Id="rId28" Type="http://schemas.openxmlformats.org/officeDocument/2006/relationships/tags" Target="../tags/tag54.xml"/><Relationship Id="rId27" Type="http://schemas.openxmlformats.org/officeDocument/2006/relationships/tags" Target="../tags/tag53.xml"/><Relationship Id="rId26" Type="http://schemas.openxmlformats.org/officeDocument/2006/relationships/tags" Target="../tags/tag52.xml"/><Relationship Id="rId25" Type="http://schemas.openxmlformats.org/officeDocument/2006/relationships/tags" Target="../tags/tag51.xml"/><Relationship Id="rId24" Type="http://schemas.openxmlformats.org/officeDocument/2006/relationships/tags" Target="../tags/tag50.xml"/><Relationship Id="rId23" Type="http://schemas.openxmlformats.org/officeDocument/2006/relationships/tags" Target="../tags/tag49.xml"/><Relationship Id="rId22" Type="http://schemas.openxmlformats.org/officeDocument/2006/relationships/tags" Target="../tags/tag48.xml"/><Relationship Id="rId21" Type="http://schemas.openxmlformats.org/officeDocument/2006/relationships/tags" Target="../tags/tag47.xml"/><Relationship Id="rId20" Type="http://schemas.openxmlformats.org/officeDocument/2006/relationships/tags" Target="../tags/tag46.xml"/><Relationship Id="rId2" Type="http://schemas.openxmlformats.org/officeDocument/2006/relationships/tags" Target="../tags/tag28.xml"/><Relationship Id="rId19" Type="http://schemas.openxmlformats.org/officeDocument/2006/relationships/tags" Target="../tags/tag45.xml"/><Relationship Id="rId18" Type="http://schemas.openxmlformats.org/officeDocument/2006/relationships/tags" Target="../tags/tag44.xml"/><Relationship Id="rId17" Type="http://schemas.openxmlformats.org/officeDocument/2006/relationships/tags" Target="../tags/tag43.xml"/><Relationship Id="rId16" Type="http://schemas.openxmlformats.org/officeDocument/2006/relationships/tags" Target="../tags/tag42.xml"/><Relationship Id="rId15" Type="http://schemas.openxmlformats.org/officeDocument/2006/relationships/tags" Target="../tags/tag41.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tags" Target="../tags/tag27.xml"/></Relationships>
</file>

<file path=ppt/slides/_rels/slide8.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6" Type="http://schemas.openxmlformats.org/officeDocument/2006/relationships/slideLayout" Target="../slideLayouts/slideLayout1.xml"/><Relationship Id="rId35" Type="http://schemas.openxmlformats.org/officeDocument/2006/relationships/tags" Target="../tags/tag98.xml"/><Relationship Id="rId34" Type="http://schemas.openxmlformats.org/officeDocument/2006/relationships/tags" Target="../tags/tag97.xml"/><Relationship Id="rId33" Type="http://schemas.openxmlformats.org/officeDocument/2006/relationships/tags" Target="../tags/tag96.xml"/><Relationship Id="rId32" Type="http://schemas.openxmlformats.org/officeDocument/2006/relationships/tags" Target="../tags/tag95.xml"/><Relationship Id="rId31" Type="http://schemas.openxmlformats.org/officeDocument/2006/relationships/tags" Target="../tags/tag94.xml"/><Relationship Id="rId30" Type="http://schemas.openxmlformats.org/officeDocument/2006/relationships/tags" Target="../tags/tag93.xml"/><Relationship Id="rId3" Type="http://schemas.openxmlformats.org/officeDocument/2006/relationships/tags" Target="../tags/tag66.xml"/><Relationship Id="rId29" Type="http://schemas.openxmlformats.org/officeDocument/2006/relationships/tags" Target="../tags/tag92.xml"/><Relationship Id="rId28" Type="http://schemas.openxmlformats.org/officeDocument/2006/relationships/tags" Target="../tags/tag91.xml"/><Relationship Id="rId27" Type="http://schemas.openxmlformats.org/officeDocument/2006/relationships/tags" Target="../tags/tag90.xml"/><Relationship Id="rId26" Type="http://schemas.openxmlformats.org/officeDocument/2006/relationships/tags" Target="../tags/tag89.xml"/><Relationship Id="rId25" Type="http://schemas.openxmlformats.org/officeDocument/2006/relationships/tags" Target="../tags/tag88.xml"/><Relationship Id="rId24" Type="http://schemas.openxmlformats.org/officeDocument/2006/relationships/tags" Target="../tags/tag87.xml"/><Relationship Id="rId23" Type="http://schemas.openxmlformats.org/officeDocument/2006/relationships/tags" Target="../tags/tag86.xml"/><Relationship Id="rId22" Type="http://schemas.openxmlformats.org/officeDocument/2006/relationships/tags" Target="../tags/tag85.xml"/><Relationship Id="rId21" Type="http://schemas.openxmlformats.org/officeDocument/2006/relationships/tags" Target="../tags/tag84.xml"/><Relationship Id="rId20" Type="http://schemas.openxmlformats.org/officeDocument/2006/relationships/tags" Target="../tags/tag83.xml"/><Relationship Id="rId2" Type="http://schemas.microsoft.com/office/2007/relationships/hdphoto" Target="../media/image15.wdp"/><Relationship Id="rId19" Type="http://schemas.openxmlformats.org/officeDocument/2006/relationships/tags" Target="../tags/tag82.xml"/><Relationship Id="rId18" Type="http://schemas.openxmlformats.org/officeDocument/2006/relationships/tags" Target="../tags/tag81.xml"/><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0"/>
            <a:ext cx="12191365" cy="6858000"/>
          </a:xfrm>
          <a:prstGeom prst="rect">
            <a:avLst/>
          </a:prstGeom>
          <a:gradFill>
            <a:gsLst>
              <a:gs pos="0">
                <a:srgbClr val="A41518"/>
              </a:gs>
              <a:gs pos="55000">
                <a:srgbClr val="CB521B"/>
              </a:gs>
              <a:gs pos="100000">
                <a:srgbClr val="F08D1D"/>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文本框 9"/>
          <p:cNvSpPr txBox="1"/>
          <p:nvPr/>
        </p:nvSpPr>
        <p:spPr>
          <a:xfrm>
            <a:off x="946150" y="2273300"/>
            <a:ext cx="10299065" cy="1106805"/>
          </a:xfrm>
          <a:prstGeom prst="rect">
            <a:avLst/>
          </a:prstGeom>
          <a:noFill/>
        </p:spPr>
        <p:txBody>
          <a:bodyPr wrap="square" rtlCol="0">
            <a:spAutoFit/>
          </a:bodyPr>
          <a:p>
            <a:pPr algn="ctr"/>
            <a:r>
              <a:rPr lang="zh-CN" altLang="en-US" sz="6600" b="1">
                <a:solidFill>
                  <a:schemeClr val="bg1"/>
                </a:solidFill>
                <a:latin typeface="思源黑体 CN Bold" panose="020B0800000000000000" charset="-122"/>
                <a:ea typeface="思源黑体 CN Bold" panose="020B0800000000000000" charset="-122"/>
              </a:rPr>
              <a:t>PPT Presentation Title</a:t>
            </a:r>
            <a:endParaRPr lang="zh-CN" altLang="en-US" sz="6600" b="1">
              <a:solidFill>
                <a:schemeClr val="bg1"/>
              </a:solidFill>
              <a:latin typeface="思源黑体 CN Bold" panose="020B0800000000000000" charset="-122"/>
              <a:ea typeface="思源黑体 CN Bold" panose="020B0800000000000000" charset="-122"/>
            </a:endParaRPr>
          </a:p>
        </p:txBody>
      </p:sp>
      <p:sp>
        <p:nvSpPr>
          <p:cNvPr id="12" name="文本框 11"/>
          <p:cNvSpPr txBox="1"/>
          <p:nvPr>
            <p:custDataLst>
              <p:tags r:id="rId2"/>
            </p:custDataLst>
          </p:nvPr>
        </p:nvSpPr>
        <p:spPr>
          <a:xfrm>
            <a:off x="2469833" y="3491230"/>
            <a:ext cx="7251700" cy="614045"/>
          </a:xfrm>
          <a:prstGeom prst="rect">
            <a:avLst/>
          </a:prstGeom>
          <a:noFill/>
        </p:spPr>
        <p:txBody>
          <a:bodyPr wrap="square" rtlCol="0">
            <a:spAutoFit/>
          </a:bodyPr>
          <a:p>
            <a:pPr algn="ctr"/>
            <a:r>
              <a:rPr lang="zh-CN" altLang="en-US" sz="3400" b="1">
                <a:solidFill>
                  <a:schemeClr val="bg1"/>
                </a:solidFill>
                <a:latin typeface="思源黑体 CN Bold" panose="020B0800000000000000" charset="-122"/>
                <a:ea typeface="思源黑体 CN Bold" panose="020B0800000000000000" charset="-122"/>
              </a:rPr>
              <a:t>PPT演示文稿标题</a:t>
            </a:r>
            <a:endParaRPr lang="zh-CN" altLang="en-US" sz="3400" b="1">
              <a:solidFill>
                <a:schemeClr val="bg1"/>
              </a:solidFill>
              <a:latin typeface="思源黑体 CN Bold" panose="020B0800000000000000" charset="-122"/>
              <a:ea typeface="思源黑体 CN Bold" panose="020B0800000000000000" charset="-122"/>
            </a:endParaRPr>
          </a:p>
        </p:txBody>
      </p:sp>
      <p:sp>
        <p:nvSpPr>
          <p:cNvPr id="13" name="文本框 12"/>
          <p:cNvSpPr txBox="1"/>
          <p:nvPr>
            <p:custDataLst>
              <p:tags r:id="rId3"/>
            </p:custDataLst>
          </p:nvPr>
        </p:nvSpPr>
        <p:spPr>
          <a:xfrm>
            <a:off x="2469833" y="4740275"/>
            <a:ext cx="7251700" cy="368300"/>
          </a:xfrm>
          <a:prstGeom prst="rect">
            <a:avLst/>
          </a:prstGeom>
          <a:noFill/>
        </p:spPr>
        <p:txBody>
          <a:bodyPr wrap="square" rtlCol="0">
            <a:spAutoFit/>
          </a:bodyPr>
          <a:p>
            <a:pPr algn="ctr"/>
            <a:r>
              <a:rPr lang="zh-CN" altLang="en-US" b="1">
                <a:solidFill>
                  <a:schemeClr val="bg1"/>
                </a:solidFill>
                <a:latin typeface="思源黑体 CN Bold" panose="020B0800000000000000" charset="-122"/>
                <a:ea typeface="思源黑体 CN Bold" panose="020B0800000000000000" charset="-122"/>
              </a:rPr>
              <a:t>主持人：</a:t>
            </a:r>
            <a:r>
              <a:rPr lang="en-US" altLang="zh-CN" b="1">
                <a:solidFill>
                  <a:schemeClr val="bg1"/>
                </a:solidFill>
                <a:latin typeface="思源黑体 CN Bold" panose="020B0800000000000000" charset="-122"/>
                <a:ea typeface="思源黑体 CN Bold" panose="020B0800000000000000" charset="-122"/>
              </a:rPr>
              <a:t>              </a:t>
            </a:r>
            <a:r>
              <a:rPr lang="zh-CN" altLang="en-US" b="1">
                <a:solidFill>
                  <a:schemeClr val="bg1"/>
                </a:solidFill>
                <a:latin typeface="思源黑体 CN Bold" panose="020B0800000000000000" charset="-122"/>
                <a:ea typeface="思源黑体 CN Bold" panose="020B0800000000000000" charset="-122"/>
              </a:rPr>
              <a:t>时间：</a:t>
            </a:r>
            <a:endParaRPr lang="zh-CN" altLang="en-US" b="1">
              <a:solidFill>
                <a:schemeClr val="bg1"/>
              </a:solidFill>
              <a:latin typeface="思源黑体 CN Bold" panose="020B0800000000000000" charset="-122"/>
              <a:ea typeface="思源黑体 CN Bold" panose="020B0800000000000000" charset="-122"/>
            </a:endParaRPr>
          </a:p>
        </p:txBody>
      </p:sp>
      <p:cxnSp>
        <p:nvCxnSpPr>
          <p:cNvPr id="14" name="直接连接符 13"/>
          <p:cNvCxnSpPr/>
          <p:nvPr/>
        </p:nvCxnSpPr>
        <p:spPr>
          <a:xfrm>
            <a:off x="1557655" y="4429125"/>
            <a:ext cx="8960485" cy="0"/>
          </a:xfrm>
          <a:prstGeom prst="line">
            <a:avLst/>
          </a:prstGeom>
          <a:ln w="31750" cap="flat" cmpd="sng">
            <a:solidFill>
              <a:schemeClr val="bg1"/>
            </a:solidFill>
            <a:prstDash val="solid"/>
            <a:miter lim="800000"/>
            <a:headEnd type="none"/>
            <a:tailEnd type="none"/>
          </a:ln>
        </p:spPr>
        <p:style>
          <a:lnRef idx="2">
            <a:schemeClr val="accent1"/>
          </a:lnRef>
          <a:fillRef idx="0">
            <a:srgbClr val="FFFFFF"/>
          </a:fillRef>
          <a:effectRef idx="0">
            <a:srgbClr val="FFFFFF"/>
          </a:effectRef>
          <a:fontRef idx="minor">
            <a:schemeClr val="tx1"/>
          </a:fontRef>
        </p:style>
      </p:cxnSp>
      <p:pic>
        <p:nvPicPr>
          <p:cNvPr id="6" name="图片 5" descr="资源 4"/>
          <p:cNvPicPr>
            <a:picLocks noChangeAspect="1"/>
          </p:cNvPicPr>
          <p:nvPr/>
        </p:nvPicPr>
        <p:blipFill>
          <a:blip r:embed="rId4">
            <a:alphaModFix amt="20000"/>
          </a:blip>
          <a:stretch>
            <a:fillRect/>
          </a:stretch>
        </p:blipFill>
        <p:spPr>
          <a:xfrm>
            <a:off x="6563995" y="2715260"/>
            <a:ext cx="5627370" cy="4142740"/>
          </a:xfrm>
          <a:prstGeom prst="rect">
            <a:avLst/>
          </a:prstGeom>
        </p:spPr>
      </p:pic>
      <p:pic>
        <p:nvPicPr>
          <p:cNvPr id="7" name="图片 6" descr="资源 1@10x"/>
          <p:cNvPicPr>
            <a:picLocks noChangeAspect="1"/>
          </p:cNvPicPr>
          <p:nvPr/>
        </p:nvPicPr>
        <p:blipFill>
          <a:blip r:embed="rId5"/>
          <a:stretch>
            <a:fillRect/>
          </a:stretch>
        </p:blipFill>
        <p:spPr>
          <a:xfrm>
            <a:off x="473710" y="386080"/>
            <a:ext cx="2874010" cy="52006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PA_文本框 30"/>
          <p:cNvSpPr txBox="1"/>
          <p:nvPr>
            <p:custDataLst>
              <p:tags r:id="rId1"/>
            </p:custDataLst>
          </p:nvPr>
        </p:nvSpPr>
        <p:spPr>
          <a:xfrm>
            <a:off x="2389958" y="4356078"/>
            <a:ext cx="1232081" cy="306705"/>
          </a:xfrm>
          <a:prstGeom prst="rect">
            <a:avLst/>
          </a:prstGeom>
          <a:noFill/>
        </p:spPr>
        <p:txBody>
          <a:bodyPr wrap="square" rtlCol="0">
            <a:spAutoFit/>
          </a:bodyPr>
          <a:lstStyle/>
          <a:p>
            <a:r>
              <a:rPr lang="zh-CN" altLang="en-US" sz="1400" spc="300" dirty="0">
                <a:solidFill>
                  <a:srgbClr val="BA291E"/>
                </a:solidFill>
                <a:latin typeface="思源宋体 CN Heavy" panose="02020900000000000000" pitchFamily="18" charset="-122"/>
                <a:ea typeface="思源宋体 CN Heavy" panose="02020900000000000000" pitchFamily="18" charset="-122"/>
              </a:rPr>
              <a:t>钢铁摇篮</a:t>
            </a:r>
            <a:endParaRPr lang="zh-CN" altLang="en-US" sz="1400" spc="300" dirty="0">
              <a:solidFill>
                <a:srgbClr val="BA291E"/>
              </a:solidFill>
              <a:latin typeface="思源宋体 CN Heavy" panose="02020900000000000000" pitchFamily="18" charset="-122"/>
              <a:ea typeface="思源宋体 CN Heavy" panose="02020900000000000000" pitchFamily="18" charset="-122"/>
            </a:endParaRPr>
          </a:p>
        </p:txBody>
      </p:sp>
      <p:cxnSp>
        <p:nvCxnSpPr>
          <p:cNvPr id="4" name="PA-直接连接符 3"/>
          <p:cNvCxnSpPr/>
          <p:nvPr>
            <p:custDataLst>
              <p:tags r:id="rId2"/>
            </p:custDataLst>
          </p:nvPr>
        </p:nvCxnSpPr>
        <p:spPr>
          <a:xfrm>
            <a:off x="5067300" y="2062405"/>
            <a:ext cx="2057400" cy="0"/>
          </a:xfrm>
          <a:prstGeom prst="line">
            <a:avLst/>
          </a:prstGeom>
          <a:ln w="28575">
            <a:solidFill>
              <a:srgbClr val="CA351C">
                <a:alpha val="68000"/>
              </a:srgbClr>
            </a:solidFill>
          </a:ln>
        </p:spPr>
        <p:style>
          <a:lnRef idx="1">
            <a:schemeClr val="accent1"/>
          </a:lnRef>
          <a:fillRef idx="0">
            <a:schemeClr val="accent1"/>
          </a:fillRef>
          <a:effectRef idx="0">
            <a:schemeClr val="accent1"/>
          </a:effectRef>
          <a:fontRef idx="minor">
            <a:schemeClr val="tx1"/>
          </a:fontRef>
        </p:style>
      </p:cxnSp>
      <p:sp>
        <p:nvSpPr>
          <p:cNvPr id="6" name="PA-椭圆 5"/>
          <p:cNvSpPr/>
          <p:nvPr>
            <p:custDataLst>
              <p:tags r:id="rId3"/>
            </p:custDataLst>
          </p:nvPr>
        </p:nvSpPr>
        <p:spPr>
          <a:xfrm>
            <a:off x="1361186" y="2649673"/>
            <a:ext cx="949078" cy="949078"/>
          </a:xfrm>
          <a:prstGeom prst="ellipse">
            <a:avLst/>
          </a:prstGeom>
          <a:blipFill dpi="0" rotWithShape="1">
            <a:blip r:embed="rId4">
              <a:extLst>
                <a:ext uri="{BEBA8EAE-BF5A-486C-A8C5-ECC9F3942E4B}">
                  <a14:imgProps xmlns:a14="http://schemas.microsoft.com/office/drawing/2010/main">
                    <a14:imgLayer r:embed="rId5">
                      <a14:imgEffect>
                        <a14:colorTemperature colorTemp="7200"/>
                      </a14:imgEffect>
                      <a14:imgEffect>
                        <a14:saturation sat="200000"/>
                      </a14:imgEffect>
                    </a14:imgLayer>
                  </a14:imgProps>
                </a:ext>
              </a:extLst>
            </a:blip>
            <a:srcRect/>
            <a:tile tx="-44450" ty="-146050" sx="100000" sy="100000" flip="none" algn="tl"/>
          </a:blipFill>
          <a:ln>
            <a:solidFill>
              <a:srgbClr val="A22B17"/>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0" name="PA-椭圆 9"/>
          <p:cNvSpPr/>
          <p:nvPr>
            <p:custDataLst>
              <p:tags r:id="rId6"/>
            </p:custDataLst>
          </p:nvPr>
        </p:nvSpPr>
        <p:spPr>
          <a:xfrm>
            <a:off x="6225541" y="2649673"/>
            <a:ext cx="949078" cy="949078"/>
          </a:xfrm>
          <a:prstGeom prst="ellipse">
            <a:avLst/>
          </a:prstGeom>
          <a:blipFill dpi="0" rotWithShape="1">
            <a:blip r:embed="rId7"/>
            <a:srcRect/>
            <a:tile tx="-2470150" ty="-469900" sx="100000" sy="100000" flip="none" algn="tl"/>
          </a:blipFill>
          <a:ln>
            <a:solidFill>
              <a:srgbClr val="A22B17"/>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3" name="PA-椭圆 12"/>
          <p:cNvSpPr/>
          <p:nvPr>
            <p:custDataLst>
              <p:tags r:id="rId8"/>
            </p:custDataLst>
          </p:nvPr>
        </p:nvSpPr>
        <p:spPr>
          <a:xfrm>
            <a:off x="1345218" y="4335882"/>
            <a:ext cx="949078" cy="949078"/>
          </a:xfrm>
          <a:prstGeom prst="ellipse">
            <a:avLst/>
          </a:prstGeom>
          <a:blipFill dpi="0" rotWithShape="1">
            <a:blip r:embed="rId9"/>
            <a:srcRect/>
            <a:tile tx="-2051050" ty="-469900" sx="100000" sy="100000" flip="none" algn="tl"/>
          </a:blipFill>
          <a:ln>
            <a:solidFill>
              <a:srgbClr val="A22B17"/>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6" name="PA-椭圆 15"/>
          <p:cNvSpPr/>
          <p:nvPr>
            <p:custDataLst>
              <p:tags r:id="rId10"/>
            </p:custDataLst>
          </p:nvPr>
        </p:nvSpPr>
        <p:spPr>
          <a:xfrm>
            <a:off x="6241509" y="4335882"/>
            <a:ext cx="949078" cy="949078"/>
          </a:xfrm>
          <a:prstGeom prst="ellipse">
            <a:avLst/>
          </a:prstGeom>
          <a:blipFill dpi="0" rotWithShape="1">
            <a:blip r:embed="rId11"/>
            <a:srcRect/>
            <a:tile tx="-2051050" ty="-469900" sx="100000" sy="100000" flip="none" algn="tl"/>
          </a:blipFill>
          <a:ln>
            <a:solidFill>
              <a:srgbClr val="A22B17"/>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17" name="PA_文本框 25"/>
          <p:cNvSpPr txBox="1"/>
          <p:nvPr>
            <p:custDataLst>
              <p:tags r:id="rId12"/>
            </p:custDataLst>
          </p:nvPr>
        </p:nvSpPr>
        <p:spPr>
          <a:xfrm>
            <a:off x="2376171" y="2705299"/>
            <a:ext cx="2757036" cy="306705"/>
          </a:xfrm>
          <a:prstGeom prst="rect">
            <a:avLst/>
          </a:prstGeom>
          <a:noFill/>
        </p:spPr>
        <p:txBody>
          <a:bodyPr wrap="square" rtlCol="0">
            <a:spAutoFit/>
          </a:bodyPr>
          <a:lstStyle/>
          <a:p>
            <a:r>
              <a:rPr lang="zh-CN" altLang="en-US" sz="1400" dirty="0">
                <a:solidFill>
                  <a:srgbClr val="BA291E"/>
                </a:solidFill>
                <a:latin typeface="思源宋体 CN Heavy" panose="02020900000000000000" pitchFamily="18" charset="-122"/>
                <a:ea typeface="思源宋体 CN Heavy" panose="02020900000000000000" pitchFamily="18" charset="-122"/>
              </a:rPr>
              <a:t>北京科技大学</a:t>
            </a:r>
            <a:endParaRPr lang="zh-CN" altLang="en-US" sz="1400" dirty="0">
              <a:solidFill>
                <a:srgbClr val="BA291E"/>
              </a:solidFill>
              <a:latin typeface="思源宋体 CN Heavy" panose="02020900000000000000" pitchFamily="18" charset="-122"/>
              <a:ea typeface="思源宋体 CN Heavy" panose="02020900000000000000" pitchFamily="18" charset="-122"/>
            </a:endParaRPr>
          </a:p>
        </p:txBody>
      </p:sp>
      <p:sp>
        <p:nvSpPr>
          <p:cNvPr id="18" name="PA_文本框 26"/>
          <p:cNvSpPr txBox="1"/>
          <p:nvPr>
            <p:custDataLst>
              <p:tags r:id="rId13"/>
            </p:custDataLst>
          </p:nvPr>
        </p:nvSpPr>
        <p:spPr>
          <a:xfrm>
            <a:off x="2368551" y="3013713"/>
            <a:ext cx="3340100" cy="751205"/>
          </a:xfrm>
          <a:prstGeom prst="rect">
            <a:avLst/>
          </a:prstGeom>
          <a:noFill/>
        </p:spPr>
        <p:txBody>
          <a:bodyPr wrap="square" rtlCol="0">
            <a:spAutoFit/>
          </a:bodyPr>
          <a:lstStyle>
            <a:defPPr>
              <a:defRPr lang="zh-CN"/>
            </a:defPPr>
            <a:lvl1pPr algn="ctr">
              <a:lnSpc>
                <a:spcPct val="130000"/>
              </a:lnSpc>
              <a:defRPr sz="1100">
                <a:gradFill>
                  <a:gsLst>
                    <a:gs pos="0">
                      <a:srgbClr val="A22B17">
                        <a:lumMod val="91000"/>
                      </a:srgbClr>
                    </a:gs>
                    <a:gs pos="100000">
                      <a:srgbClr val="A22B17">
                        <a:lumMod val="92000"/>
                        <a:lumOff val="8000"/>
                      </a:srgbClr>
                    </a:gs>
                  </a:gsLst>
                  <a:lin ang="5400000" scaled="1"/>
                </a:gradFill>
                <a:latin typeface="思源宋体 CN SemiBold" panose="02020600000000000000" pitchFamily="18" charset="-122"/>
                <a:ea typeface="思源宋体 CN SemiBold" panose="02020600000000000000" pitchFamily="18" charset="-122"/>
              </a:defRPr>
            </a:lvl1pPr>
          </a:lstStyle>
          <a:p>
            <a:pPr algn="l"/>
            <a:r>
              <a:rPr lang="en-US" altLang="zh-CN" dirty="0">
                <a:solidFill>
                  <a:schemeClr val="bg1">
                    <a:lumMod val="50000"/>
                  </a:schemeClr>
                </a:solidFill>
              </a:rPr>
              <a:t>1997</a:t>
            </a:r>
            <a:r>
              <a:rPr lang="zh-CN" altLang="en-US" dirty="0">
                <a:solidFill>
                  <a:schemeClr val="bg1">
                    <a:lumMod val="50000"/>
                  </a:schemeClr>
                </a:solidFill>
              </a:rPr>
              <a:t>年</a:t>
            </a:r>
            <a:r>
              <a:rPr lang="en-US" altLang="zh-CN" dirty="0">
                <a:solidFill>
                  <a:schemeClr val="bg1">
                    <a:lumMod val="50000"/>
                  </a:schemeClr>
                </a:solidFill>
              </a:rPr>
              <a:t>5</a:t>
            </a:r>
            <a:r>
              <a:rPr lang="zh-CN" altLang="en-US" dirty="0">
                <a:solidFill>
                  <a:schemeClr val="bg1">
                    <a:lumMod val="50000"/>
                  </a:schemeClr>
                </a:solidFill>
              </a:rPr>
              <a:t>月，学校首批进入国家“</a:t>
            </a:r>
            <a:r>
              <a:rPr lang="en-US" altLang="zh-CN" dirty="0">
                <a:solidFill>
                  <a:schemeClr val="bg1">
                    <a:lumMod val="50000"/>
                  </a:schemeClr>
                </a:solidFill>
              </a:rPr>
              <a:t>211</a:t>
            </a:r>
            <a:r>
              <a:rPr lang="zh-CN" altLang="en-US" dirty="0">
                <a:solidFill>
                  <a:schemeClr val="bg1">
                    <a:lumMod val="50000"/>
                  </a:schemeClr>
                </a:solidFill>
              </a:rPr>
              <a:t>工程”建设高校行列。</a:t>
            </a:r>
            <a:r>
              <a:rPr lang="en-US" altLang="zh-CN" dirty="0">
                <a:solidFill>
                  <a:schemeClr val="bg1">
                    <a:lumMod val="50000"/>
                  </a:schemeClr>
                </a:solidFill>
              </a:rPr>
              <a:t>2006</a:t>
            </a:r>
            <a:r>
              <a:rPr lang="zh-CN" altLang="en-US" dirty="0">
                <a:solidFill>
                  <a:schemeClr val="bg1">
                    <a:lumMod val="50000"/>
                  </a:schemeClr>
                </a:solidFill>
              </a:rPr>
              <a:t>年，学校成为首批“</a:t>
            </a:r>
            <a:r>
              <a:rPr lang="en-US" altLang="zh-CN" dirty="0">
                <a:solidFill>
                  <a:schemeClr val="bg1">
                    <a:lumMod val="50000"/>
                  </a:schemeClr>
                </a:solidFill>
              </a:rPr>
              <a:t>985</a:t>
            </a:r>
            <a:r>
              <a:rPr lang="zh-CN" altLang="en-US" dirty="0">
                <a:solidFill>
                  <a:schemeClr val="bg1">
                    <a:lumMod val="50000"/>
                  </a:schemeClr>
                </a:solidFill>
              </a:rPr>
              <a:t>工程”优势学科创新平台建设高校。</a:t>
            </a:r>
            <a:endParaRPr lang="zh-CN" altLang="en-US" dirty="0">
              <a:solidFill>
                <a:schemeClr val="bg1">
                  <a:lumMod val="50000"/>
                </a:schemeClr>
              </a:solidFill>
            </a:endParaRPr>
          </a:p>
        </p:txBody>
      </p:sp>
      <p:sp>
        <p:nvSpPr>
          <p:cNvPr id="20" name="PA_文本框 31"/>
          <p:cNvSpPr txBox="1"/>
          <p:nvPr>
            <p:custDataLst>
              <p:tags r:id="rId14"/>
            </p:custDataLst>
          </p:nvPr>
        </p:nvSpPr>
        <p:spPr>
          <a:xfrm>
            <a:off x="2382339" y="4679096"/>
            <a:ext cx="3340100" cy="751205"/>
          </a:xfrm>
          <a:prstGeom prst="rect">
            <a:avLst/>
          </a:prstGeom>
          <a:noFill/>
        </p:spPr>
        <p:txBody>
          <a:bodyPr wrap="square" rtlCol="0">
            <a:spAutoFit/>
          </a:bodyPr>
          <a:lstStyle>
            <a:defPPr>
              <a:defRPr lang="zh-CN"/>
            </a:defPPr>
            <a:lvl1pPr>
              <a:lnSpc>
                <a:spcPct val="130000"/>
              </a:lnSpc>
              <a:defRPr sz="1100">
                <a:gradFill>
                  <a:gsLst>
                    <a:gs pos="0">
                      <a:srgbClr val="A22B17">
                        <a:lumMod val="91000"/>
                      </a:srgbClr>
                    </a:gs>
                    <a:gs pos="100000">
                      <a:srgbClr val="A22B17">
                        <a:lumMod val="92000"/>
                        <a:lumOff val="8000"/>
                      </a:srgbClr>
                    </a:gs>
                  </a:gsLst>
                  <a:lin ang="5400000" scaled="1"/>
                </a:gradFill>
                <a:latin typeface="思源宋体 CN SemiBold" panose="02020600000000000000" pitchFamily="18" charset="-122"/>
                <a:ea typeface="思源宋体 CN SemiBold" panose="02020600000000000000" pitchFamily="18" charset="-122"/>
              </a:defRPr>
            </a:lvl1pPr>
          </a:lstStyle>
          <a:p>
            <a:r>
              <a:rPr lang="en-US" altLang="zh-CN" dirty="0">
                <a:solidFill>
                  <a:schemeClr val="bg1">
                    <a:lumMod val="50000"/>
                  </a:schemeClr>
                </a:solidFill>
              </a:rPr>
              <a:t>39</a:t>
            </a:r>
            <a:r>
              <a:rPr lang="zh-CN" altLang="en-US" dirty="0">
                <a:solidFill>
                  <a:schemeClr val="bg1">
                    <a:lumMod val="50000"/>
                  </a:schemeClr>
                </a:solidFill>
              </a:rPr>
              <a:t>名校友当选为中国科学院或中国工程院院士，一大批校友走上省长、市长的领导岗位，一大批校友担任中国一重等国家特大型企业的董事长或总经理。</a:t>
            </a:r>
            <a:endParaRPr lang="zh-CN" altLang="en-US" dirty="0">
              <a:solidFill>
                <a:schemeClr val="bg1">
                  <a:lumMod val="50000"/>
                </a:schemeClr>
              </a:solidFill>
            </a:endParaRPr>
          </a:p>
        </p:txBody>
      </p:sp>
      <p:sp>
        <p:nvSpPr>
          <p:cNvPr id="21" name="PA_文本框 36"/>
          <p:cNvSpPr txBox="1"/>
          <p:nvPr>
            <p:custDataLst>
              <p:tags r:id="rId15"/>
            </p:custDataLst>
          </p:nvPr>
        </p:nvSpPr>
        <p:spPr>
          <a:xfrm>
            <a:off x="7198207" y="4356078"/>
            <a:ext cx="2757036" cy="306705"/>
          </a:xfrm>
          <a:prstGeom prst="rect">
            <a:avLst/>
          </a:prstGeom>
          <a:noFill/>
        </p:spPr>
        <p:txBody>
          <a:bodyPr wrap="square" rtlCol="0">
            <a:spAutoFit/>
          </a:bodyPr>
          <a:lstStyle/>
          <a:p>
            <a:r>
              <a:rPr lang="zh-CN" altLang="en-US" sz="1400" spc="300" dirty="0">
                <a:solidFill>
                  <a:srgbClr val="BA291E"/>
                </a:solidFill>
                <a:latin typeface="思源宋体 CN Heavy" panose="02020900000000000000" pitchFamily="18" charset="-122"/>
                <a:ea typeface="思源宋体 CN Heavy" panose="02020900000000000000" pitchFamily="18" charset="-122"/>
              </a:rPr>
              <a:t>求实鼎新</a:t>
            </a:r>
            <a:endParaRPr lang="zh-CN" altLang="en-US" sz="1400" spc="300" dirty="0">
              <a:solidFill>
                <a:srgbClr val="BA291E"/>
              </a:solidFill>
              <a:latin typeface="思源宋体 CN Heavy" panose="02020900000000000000" pitchFamily="18" charset="-122"/>
              <a:ea typeface="思源宋体 CN Heavy" panose="02020900000000000000" pitchFamily="18" charset="-122"/>
            </a:endParaRPr>
          </a:p>
        </p:txBody>
      </p:sp>
      <p:sp>
        <p:nvSpPr>
          <p:cNvPr id="22" name="PA_文本框 37"/>
          <p:cNvSpPr txBox="1"/>
          <p:nvPr>
            <p:custDataLst>
              <p:tags r:id="rId16"/>
            </p:custDataLst>
          </p:nvPr>
        </p:nvSpPr>
        <p:spPr>
          <a:xfrm>
            <a:off x="7190587" y="4679096"/>
            <a:ext cx="3340100" cy="751205"/>
          </a:xfrm>
          <a:prstGeom prst="rect">
            <a:avLst/>
          </a:prstGeom>
          <a:noFill/>
        </p:spPr>
        <p:txBody>
          <a:bodyPr wrap="square" rtlCol="0">
            <a:spAutoFit/>
          </a:bodyPr>
          <a:lstStyle>
            <a:defPPr>
              <a:defRPr lang="zh-CN"/>
            </a:defPPr>
            <a:lvl1pPr>
              <a:lnSpc>
                <a:spcPct val="130000"/>
              </a:lnSpc>
              <a:defRPr sz="1100">
                <a:gradFill>
                  <a:gsLst>
                    <a:gs pos="0">
                      <a:srgbClr val="A22B17">
                        <a:lumMod val="91000"/>
                      </a:srgbClr>
                    </a:gs>
                    <a:gs pos="100000">
                      <a:srgbClr val="A22B17">
                        <a:lumMod val="92000"/>
                        <a:lumOff val="8000"/>
                      </a:srgbClr>
                    </a:gs>
                  </a:gsLst>
                  <a:lin ang="5400000" scaled="1"/>
                </a:gradFill>
                <a:latin typeface="思源宋体 CN SemiBold" panose="02020600000000000000" pitchFamily="18" charset="-122"/>
                <a:ea typeface="思源宋体 CN SemiBold" panose="02020600000000000000" pitchFamily="18" charset="-122"/>
              </a:defRPr>
            </a:lvl1pPr>
          </a:lstStyle>
          <a:p>
            <a:r>
              <a:rPr lang="zh-CN" altLang="en-US" dirty="0">
                <a:solidFill>
                  <a:schemeClr val="bg1">
                    <a:lumMod val="50000"/>
                  </a:schemeClr>
                </a:solidFill>
              </a:rPr>
              <a:t>学校本部位于高校云集的北京市海淀区学院路，全校占地约</a:t>
            </a:r>
            <a:r>
              <a:rPr lang="en-US" altLang="zh-CN" dirty="0">
                <a:solidFill>
                  <a:schemeClr val="bg1">
                    <a:lumMod val="50000"/>
                  </a:schemeClr>
                </a:solidFill>
              </a:rPr>
              <a:t>80.39</a:t>
            </a:r>
            <a:r>
              <a:rPr lang="zh-CN" altLang="en-US" dirty="0">
                <a:solidFill>
                  <a:schemeClr val="bg1">
                    <a:lumMod val="50000"/>
                  </a:schemeClr>
                </a:solidFill>
              </a:rPr>
              <a:t>万平方米，校舍建筑总面积</a:t>
            </a:r>
            <a:r>
              <a:rPr lang="en-US" altLang="zh-CN" dirty="0">
                <a:solidFill>
                  <a:schemeClr val="bg1">
                    <a:lumMod val="50000"/>
                  </a:schemeClr>
                </a:solidFill>
              </a:rPr>
              <a:t>85.55</a:t>
            </a:r>
            <a:r>
              <a:rPr lang="zh-CN" altLang="en-US" dirty="0">
                <a:solidFill>
                  <a:schemeClr val="bg1">
                    <a:lumMod val="50000"/>
                  </a:schemeClr>
                </a:solidFill>
              </a:rPr>
              <a:t>万平方米。</a:t>
            </a:r>
            <a:endParaRPr lang="zh-CN" altLang="en-US" dirty="0">
              <a:solidFill>
                <a:schemeClr val="bg1">
                  <a:lumMod val="50000"/>
                </a:schemeClr>
              </a:solidFill>
            </a:endParaRPr>
          </a:p>
        </p:txBody>
      </p:sp>
      <p:sp>
        <p:nvSpPr>
          <p:cNvPr id="23" name="PA_文本框 39"/>
          <p:cNvSpPr txBox="1"/>
          <p:nvPr>
            <p:custDataLst>
              <p:tags r:id="rId17"/>
            </p:custDataLst>
          </p:nvPr>
        </p:nvSpPr>
        <p:spPr>
          <a:xfrm>
            <a:off x="7198207" y="2705299"/>
            <a:ext cx="2757036" cy="306705"/>
          </a:xfrm>
          <a:prstGeom prst="rect">
            <a:avLst/>
          </a:prstGeom>
          <a:noFill/>
        </p:spPr>
        <p:txBody>
          <a:bodyPr wrap="square" rtlCol="0">
            <a:spAutoFit/>
          </a:bodyPr>
          <a:lstStyle/>
          <a:p>
            <a:r>
              <a:rPr lang="zh-CN" altLang="en-US" sz="1400" spc="300" dirty="0">
                <a:solidFill>
                  <a:srgbClr val="BA291E"/>
                </a:solidFill>
                <a:latin typeface="思源宋体 CN Heavy" panose="02020900000000000000" pitchFamily="18" charset="-122"/>
                <a:ea typeface="思源宋体 CN Heavy" panose="02020900000000000000" pitchFamily="18" charset="-122"/>
              </a:rPr>
              <a:t>学风严谨</a:t>
            </a:r>
            <a:endParaRPr lang="zh-CN" altLang="en-US" sz="1400" spc="300" dirty="0">
              <a:solidFill>
                <a:srgbClr val="BA291E"/>
              </a:solidFill>
              <a:latin typeface="思源宋体 CN Heavy" panose="02020900000000000000" pitchFamily="18" charset="-122"/>
              <a:ea typeface="思源宋体 CN Heavy" panose="02020900000000000000" pitchFamily="18" charset="-122"/>
            </a:endParaRPr>
          </a:p>
        </p:txBody>
      </p:sp>
      <p:sp>
        <p:nvSpPr>
          <p:cNvPr id="24" name="PA_文本框 40"/>
          <p:cNvSpPr txBox="1"/>
          <p:nvPr>
            <p:custDataLst>
              <p:tags r:id="rId18"/>
            </p:custDataLst>
          </p:nvPr>
        </p:nvSpPr>
        <p:spPr>
          <a:xfrm>
            <a:off x="7190587" y="3028317"/>
            <a:ext cx="3340100" cy="751205"/>
          </a:xfrm>
          <a:prstGeom prst="rect">
            <a:avLst/>
          </a:prstGeom>
          <a:noFill/>
        </p:spPr>
        <p:txBody>
          <a:bodyPr wrap="square" rtlCol="0">
            <a:spAutoFit/>
          </a:bodyPr>
          <a:lstStyle>
            <a:defPPr>
              <a:defRPr lang="zh-CN"/>
            </a:defPPr>
            <a:lvl1pPr>
              <a:lnSpc>
                <a:spcPct val="130000"/>
              </a:lnSpc>
              <a:defRPr sz="1100">
                <a:gradFill>
                  <a:gsLst>
                    <a:gs pos="0">
                      <a:srgbClr val="A22B17">
                        <a:lumMod val="91000"/>
                      </a:srgbClr>
                    </a:gs>
                    <a:gs pos="100000">
                      <a:srgbClr val="A22B17">
                        <a:lumMod val="92000"/>
                        <a:lumOff val="8000"/>
                      </a:srgbClr>
                    </a:gs>
                  </a:gsLst>
                  <a:lin ang="5400000" scaled="1"/>
                </a:gradFill>
                <a:latin typeface="思源宋体 CN SemiBold" panose="02020600000000000000" pitchFamily="18" charset="-122"/>
                <a:ea typeface="思源宋体 CN SemiBold" panose="02020600000000000000" pitchFamily="18" charset="-122"/>
              </a:defRPr>
            </a:lvl1pPr>
          </a:lstStyle>
          <a:p>
            <a:r>
              <a:rPr lang="zh-CN" altLang="en-US" dirty="0">
                <a:solidFill>
                  <a:schemeClr val="bg1">
                    <a:lumMod val="50000"/>
                  </a:schemeClr>
                </a:solidFill>
              </a:rPr>
              <a:t>为社会培养各类人才</a:t>
            </a:r>
            <a:r>
              <a:rPr lang="en-US" altLang="zh-CN" dirty="0">
                <a:solidFill>
                  <a:schemeClr val="bg1">
                    <a:lumMod val="50000"/>
                  </a:schemeClr>
                </a:solidFill>
              </a:rPr>
              <a:t>20</a:t>
            </a:r>
            <a:r>
              <a:rPr lang="zh-CN" altLang="en-US" dirty="0">
                <a:solidFill>
                  <a:schemeClr val="bg1">
                    <a:lumMod val="50000"/>
                  </a:schemeClr>
                </a:solidFill>
              </a:rPr>
              <a:t>余万人，其中许多人已成为国家政治、经济、科技、教育等领域尤其是冶金、材料行业的栋梁和骨干。</a:t>
            </a:r>
            <a:endParaRPr lang="zh-CN" altLang="en-US" dirty="0">
              <a:solidFill>
                <a:schemeClr val="bg1">
                  <a:lumMod val="50000"/>
                </a:schemeClr>
              </a:solidFill>
            </a:endParaRPr>
          </a:p>
        </p:txBody>
      </p:sp>
      <p:grpSp>
        <p:nvGrpSpPr>
          <p:cNvPr id="2" name="PA-组合 1"/>
          <p:cNvGrpSpPr/>
          <p:nvPr>
            <p:custDataLst>
              <p:tags r:id="rId19"/>
            </p:custDataLst>
          </p:nvPr>
        </p:nvGrpSpPr>
        <p:grpSpPr>
          <a:xfrm>
            <a:off x="3550920" y="2836327"/>
            <a:ext cx="716280" cy="45720"/>
            <a:chOff x="3550920" y="2836327"/>
            <a:chExt cx="716280" cy="45720"/>
          </a:xfrm>
          <a:solidFill>
            <a:srgbClr val="CA351C"/>
          </a:solidFill>
        </p:grpSpPr>
        <p:cxnSp>
          <p:nvCxnSpPr>
            <p:cNvPr id="34" name="PA-直接连接符 33"/>
            <p:cNvCxnSpPr/>
            <p:nvPr>
              <p:custDataLst>
                <p:tags r:id="rId20"/>
              </p:custDataLst>
            </p:nvPr>
          </p:nvCxnSpPr>
          <p:spPr>
            <a:xfrm>
              <a:off x="3576320" y="2859187"/>
              <a:ext cx="690880" cy="0"/>
            </a:xfrm>
            <a:prstGeom prst="line">
              <a:avLst/>
            </a:prstGeom>
            <a:grpFill/>
            <a:ln w="12700">
              <a:gradFill flip="none" rotWithShape="1">
                <a:gsLst>
                  <a:gs pos="0">
                    <a:srgbClr val="A22B17"/>
                  </a:gs>
                  <a:gs pos="100000">
                    <a:srgbClr val="A22B17">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7" name="PA-椭圆 36"/>
            <p:cNvSpPr/>
            <p:nvPr>
              <p:custDataLst>
                <p:tags r:id="rId21"/>
              </p:custDataLst>
            </p:nvPr>
          </p:nvSpPr>
          <p:spPr>
            <a:xfrm>
              <a:off x="3550920" y="2836327"/>
              <a:ext cx="45720" cy="45720"/>
            </a:xfrm>
            <a:prstGeom prst="ellipse">
              <a:avLst/>
            </a:prstGeom>
            <a:grpFill/>
            <a:ln>
              <a:gradFill flip="none" rotWithShape="1">
                <a:gsLst>
                  <a:gs pos="0">
                    <a:srgbClr val="A22B17"/>
                  </a:gs>
                  <a:gs pos="100000">
                    <a:srgbClr val="A22B17">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PA-组合 38"/>
          <p:cNvGrpSpPr/>
          <p:nvPr>
            <p:custDataLst>
              <p:tags r:id="rId22"/>
            </p:custDataLst>
          </p:nvPr>
        </p:nvGrpSpPr>
        <p:grpSpPr>
          <a:xfrm>
            <a:off x="8332204" y="2836327"/>
            <a:ext cx="716280" cy="45720"/>
            <a:chOff x="3550920" y="2842260"/>
            <a:chExt cx="716280" cy="45720"/>
          </a:xfrm>
          <a:solidFill>
            <a:srgbClr val="CA351C"/>
          </a:solidFill>
        </p:grpSpPr>
        <p:cxnSp>
          <p:nvCxnSpPr>
            <p:cNvPr id="40" name="PA-直接连接符 39"/>
            <p:cNvCxnSpPr/>
            <p:nvPr>
              <p:custDataLst>
                <p:tags r:id="rId23"/>
              </p:custDataLst>
            </p:nvPr>
          </p:nvCxnSpPr>
          <p:spPr>
            <a:xfrm>
              <a:off x="3576320" y="2865120"/>
              <a:ext cx="690880" cy="0"/>
            </a:xfrm>
            <a:prstGeom prst="line">
              <a:avLst/>
            </a:prstGeom>
            <a:grpFill/>
            <a:ln w="12700">
              <a:gradFill flip="none" rotWithShape="1">
                <a:gsLst>
                  <a:gs pos="0">
                    <a:srgbClr val="A22B17"/>
                  </a:gs>
                  <a:gs pos="100000">
                    <a:srgbClr val="A22B17">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1" name="PA-椭圆 40"/>
            <p:cNvSpPr/>
            <p:nvPr>
              <p:custDataLst>
                <p:tags r:id="rId24"/>
              </p:custDataLst>
            </p:nvPr>
          </p:nvSpPr>
          <p:spPr>
            <a:xfrm>
              <a:off x="3550920" y="2842260"/>
              <a:ext cx="45720" cy="45720"/>
            </a:xfrm>
            <a:prstGeom prst="ellipse">
              <a:avLst/>
            </a:prstGeom>
            <a:grpFill/>
            <a:ln>
              <a:gradFill flip="none" rotWithShape="1">
                <a:gsLst>
                  <a:gs pos="0">
                    <a:srgbClr val="A22B17"/>
                  </a:gs>
                  <a:gs pos="100000">
                    <a:srgbClr val="A22B17">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PA-组合 41"/>
          <p:cNvGrpSpPr/>
          <p:nvPr>
            <p:custDataLst>
              <p:tags r:id="rId25"/>
            </p:custDataLst>
          </p:nvPr>
        </p:nvGrpSpPr>
        <p:grpSpPr>
          <a:xfrm>
            <a:off x="3550920" y="4487106"/>
            <a:ext cx="716280" cy="45720"/>
            <a:chOff x="3550920" y="2842260"/>
            <a:chExt cx="716280" cy="45720"/>
          </a:xfrm>
          <a:solidFill>
            <a:srgbClr val="CA351C"/>
          </a:solidFill>
        </p:grpSpPr>
        <p:cxnSp>
          <p:nvCxnSpPr>
            <p:cNvPr id="43" name="PA-直接连接符 42"/>
            <p:cNvCxnSpPr/>
            <p:nvPr>
              <p:custDataLst>
                <p:tags r:id="rId26"/>
              </p:custDataLst>
            </p:nvPr>
          </p:nvCxnSpPr>
          <p:spPr>
            <a:xfrm>
              <a:off x="3576320" y="2865120"/>
              <a:ext cx="690880" cy="0"/>
            </a:xfrm>
            <a:prstGeom prst="line">
              <a:avLst/>
            </a:prstGeom>
            <a:grpFill/>
            <a:ln w="12700">
              <a:gradFill flip="none" rotWithShape="1">
                <a:gsLst>
                  <a:gs pos="0">
                    <a:srgbClr val="A22B17"/>
                  </a:gs>
                  <a:gs pos="100000">
                    <a:srgbClr val="A22B17">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4" name="PA-椭圆 43"/>
            <p:cNvSpPr/>
            <p:nvPr>
              <p:custDataLst>
                <p:tags r:id="rId27"/>
              </p:custDataLst>
            </p:nvPr>
          </p:nvSpPr>
          <p:spPr>
            <a:xfrm>
              <a:off x="3550920" y="2842260"/>
              <a:ext cx="45720" cy="45720"/>
            </a:xfrm>
            <a:prstGeom prst="ellipse">
              <a:avLst/>
            </a:prstGeom>
            <a:grpFill/>
            <a:ln>
              <a:gradFill flip="none" rotWithShape="1">
                <a:gsLst>
                  <a:gs pos="0">
                    <a:srgbClr val="A22B17"/>
                  </a:gs>
                  <a:gs pos="100000">
                    <a:srgbClr val="A22B17">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PA-组合 44"/>
          <p:cNvGrpSpPr/>
          <p:nvPr>
            <p:custDataLst>
              <p:tags r:id="rId28"/>
            </p:custDataLst>
          </p:nvPr>
        </p:nvGrpSpPr>
        <p:grpSpPr>
          <a:xfrm>
            <a:off x="8332204" y="4476156"/>
            <a:ext cx="716280" cy="45720"/>
            <a:chOff x="3550920" y="2842260"/>
            <a:chExt cx="716280" cy="45720"/>
          </a:xfrm>
          <a:solidFill>
            <a:srgbClr val="CA351C"/>
          </a:solidFill>
        </p:grpSpPr>
        <p:cxnSp>
          <p:nvCxnSpPr>
            <p:cNvPr id="46" name="PA-直接连接符 45"/>
            <p:cNvCxnSpPr/>
            <p:nvPr>
              <p:custDataLst>
                <p:tags r:id="rId29"/>
              </p:custDataLst>
            </p:nvPr>
          </p:nvCxnSpPr>
          <p:spPr>
            <a:xfrm>
              <a:off x="3576320" y="2865120"/>
              <a:ext cx="690880" cy="0"/>
            </a:xfrm>
            <a:prstGeom prst="line">
              <a:avLst/>
            </a:prstGeom>
            <a:grpFill/>
            <a:ln w="12700">
              <a:gradFill flip="none" rotWithShape="1">
                <a:gsLst>
                  <a:gs pos="0">
                    <a:srgbClr val="A22B17"/>
                  </a:gs>
                  <a:gs pos="100000">
                    <a:srgbClr val="A22B17">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7" name="PA-椭圆 46"/>
            <p:cNvSpPr/>
            <p:nvPr>
              <p:custDataLst>
                <p:tags r:id="rId30"/>
              </p:custDataLst>
            </p:nvPr>
          </p:nvSpPr>
          <p:spPr>
            <a:xfrm>
              <a:off x="3550920" y="2842260"/>
              <a:ext cx="45720" cy="45720"/>
            </a:xfrm>
            <a:prstGeom prst="ellipse">
              <a:avLst/>
            </a:prstGeom>
            <a:grpFill/>
            <a:ln>
              <a:gradFill flip="none" rotWithShape="1">
                <a:gsLst>
                  <a:gs pos="0">
                    <a:srgbClr val="A22B17"/>
                  </a:gs>
                  <a:gs pos="100000">
                    <a:srgbClr val="A22B17">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PA-文本框 2"/>
          <p:cNvSpPr txBox="1"/>
          <p:nvPr>
            <p:custDataLst>
              <p:tags r:id="rId31"/>
            </p:custDataLst>
          </p:nvPr>
        </p:nvSpPr>
        <p:spPr>
          <a:xfrm>
            <a:off x="5582510" y="1724968"/>
            <a:ext cx="1026980" cy="337185"/>
          </a:xfrm>
          <a:prstGeom prst="rect">
            <a:avLst/>
          </a:prstGeom>
          <a:noFill/>
        </p:spPr>
        <p:txBody>
          <a:bodyPr wrap="square" rtlCol="0">
            <a:spAutoFit/>
          </a:bodyPr>
          <a:lstStyle/>
          <a:p>
            <a:pPr algn="ctr"/>
            <a:r>
              <a:rPr lang="zh-CN" altLang="en-US" sz="1600" b="1" dirty="0">
                <a:solidFill>
                  <a:srgbClr val="BA291E"/>
                </a:solidFill>
                <a:latin typeface="思源宋体 CN Heavy" panose="02020900000000000000" pitchFamily="18" charset="-122"/>
                <a:ea typeface="思源宋体 CN Heavy" panose="02020900000000000000" pitchFamily="18" charset="-122"/>
              </a:rPr>
              <a:t>崇尚实践</a:t>
            </a:r>
            <a:endParaRPr lang="zh-CN" altLang="en-US" sz="1600" b="1" dirty="0">
              <a:solidFill>
                <a:srgbClr val="BA291E"/>
              </a:solidFill>
              <a:latin typeface="思源宋体 CN Heavy" panose="02020900000000000000" pitchFamily="18" charset="-122"/>
              <a:ea typeface="思源宋体 CN Heavy" panose="02020900000000000000" pitchFamily="18" charset="-122"/>
            </a:endParaRPr>
          </a:p>
        </p:txBody>
      </p:sp>
      <p:grpSp>
        <p:nvGrpSpPr>
          <p:cNvPr id="48" name="PA-组合 47"/>
          <p:cNvGrpSpPr/>
          <p:nvPr>
            <p:custDataLst>
              <p:tags r:id="rId32"/>
            </p:custDataLst>
          </p:nvPr>
        </p:nvGrpSpPr>
        <p:grpSpPr>
          <a:xfrm>
            <a:off x="5302584" y="1776884"/>
            <a:ext cx="224432" cy="233606"/>
            <a:chOff x="6110934" y="598864"/>
            <a:chExt cx="416948" cy="433995"/>
          </a:xfrm>
          <a:solidFill>
            <a:srgbClr val="C00000"/>
          </a:solidFill>
        </p:grpSpPr>
        <p:sp>
          <p:nvSpPr>
            <p:cNvPr id="49" name="PA-îŝľîḓê"/>
            <p:cNvSpPr/>
            <p:nvPr>
              <p:custDataLst>
                <p:tags r:id="rId33"/>
              </p:custDataLst>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 name="PA-íṣlíḑe"/>
            <p:cNvSpPr/>
            <p:nvPr>
              <p:custDataLst>
                <p:tags r:id="rId34"/>
              </p:custDataLst>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 name="PA-îSḻide"/>
            <p:cNvSpPr/>
            <p:nvPr>
              <p:custDataLst>
                <p:tags r:id="rId35"/>
              </p:custDataLst>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 name="PA-iṣlîḋè"/>
            <p:cNvSpPr/>
            <p:nvPr>
              <p:custDataLst>
                <p:tags r:id="rId36"/>
              </p:custDataLst>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 name="PA-îŝ1ide"/>
            <p:cNvSpPr/>
            <p:nvPr>
              <p:custDataLst>
                <p:tags r:id="rId37"/>
              </p:custDataLst>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 name="PA-í$ḻíde"/>
            <p:cNvSpPr/>
            <p:nvPr>
              <p:custDataLst>
                <p:tags r:id="rId38"/>
              </p:custDataLst>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55" name="PA-组合 54"/>
          <p:cNvGrpSpPr/>
          <p:nvPr>
            <p:custDataLst>
              <p:tags r:id="rId39"/>
            </p:custDataLst>
          </p:nvPr>
        </p:nvGrpSpPr>
        <p:grpSpPr>
          <a:xfrm>
            <a:off x="6664984" y="1776884"/>
            <a:ext cx="224432" cy="233606"/>
            <a:chOff x="6110934" y="598864"/>
            <a:chExt cx="416948" cy="433995"/>
          </a:xfrm>
          <a:solidFill>
            <a:srgbClr val="C00000"/>
          </a:solidFill>
        </p:grpSpPr>
        <p:sp>
          <p:nvSpPr>
            <p:cNvPr id="56" name="PA-îŝľîḓê"/>
            <p:cNvSpPr/>
            <p:nvPr>
              <p:custDataLst>
                <p:tags r:id="rId40"/>
              </p:custDataLst>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7" name="PA-íṣlíḑe"/>
            <p:cNvSpPr/>
            <p:nvPr>
              <p:custDataLst>
                <p:tags r:id="rId41"/>
              </p:custDataLst>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8" name="PA-îSḻide"/>
            <p:cNvSpPr/>
            <p:nvPr>
              <p:custDataLst>
                <p:tags r:id="rId42"/>
              </p:custDataLst>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9" name="PA-iṣlîḋè"/>
            <p:cNvSpPr/>
            <p:nvPr>
              <p:custDataLst>
                <p:tags r:id="rId43"/>
              </p:custDataLst>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0" name="PA-îŝ1ide"/>
            <p:cNvSpPr/>
            <p:nvPr>
              <p:custDataLst>
                <p:tags r:id="rId44"/>
              </p:custDataLst>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1" name="PA-í$ḻíde"/>
            <p:cNvSpPr/>
            <p:nvPr>
              <p:custDataLst>
                <p:tags r:id="rId45"/>
              </p:custDataLst>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sp>
        <p:nvSpPr>
          <p:cNvPr id="63" name="PA-椭圆 62"/>
          <p:cNvSpPr/>
          <p:nvPr>
            <p:custDataLst>
              <p:tags r:id="rId46"/>
            </p:custDataLst>
          </p:nvPr>
        </p:nvSpPr>
        <p:spPr>
          <a:xfrm>
            <a:off x="1361186" y="2649673"/>
            <a:ext cx="949078" cy="949078"/>
          </a:xfrm>
          <a:prstGeom prst="ellipse">
            <a:avLst/>
          </a:prstGeom>
          <a:gradFill flip="none" rotWithShape="1">
            <a:gsLst>
              <a:gs pos="0">
                <a:srgbClr val="A22B17">
                  <a:alpha val="66000"/>
                  <a:lumMod val="91000"/>
                </a:srgbClr>
              </a:gs>
              <a:gs pos="100000">
                <a:srgbClr val="A22B17">
                  <a:alpha val="8000"/>
                  <a:lumMod val="92000"/>
                  <a:lumOff val="8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PA-椭圆 63"/>
          <p:cNvSpPr/>
          <p:nvPr>
            <p:custDataLst>
              <p:tags r:id="rId47"/>
            </p:custDataLst>
          </p:nvPr>
        </p:nvSpPr>
        <p:spPr>
          <a:xfrm>
            <a:off x="6225541" y="2649673"/>
            <a:ext cx="949078" cy="949078"/>
          </a:xfrm>
          <a:prstGeom prst="ellipse">
            <a:avLst/>
          </a:prstGeom>
          <a:gradFill flip="none" rotWithShape="1">
            <a:gsLst>
              <a:gs pos="0">
                <a:srgbClr val="A22B17">
                  <a:alpha val="66000"/>
                  <a:lumMod val="91000"/>
                </a:srgbClr>
              </a:gs>
              <a:gs pos="100000">
                <a:srgbClr val="A22B17">
                  <a:alpha val="8000"/>
                  <a:lumMod val="92000"/>
                  <a:lumOff val="8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5" name="PA-椭圆 64"/>
          <p:cNvSpPr/>
          <p:nvPr>
            <p:custDataLst>
              <p:tags r:id="rId48"/>
            </p:custDataLst>
          </p:nvPr>
        </p:nvSpPr>
        <p:spPr>
          <a:xfrm>
            <a:off x="1345218" y="4335882"/>
            <a:ext cx="949078" cy="949078"/>
          </a:xfrm>
          <a:prstGeom prst="ellipse">
            <a:avLst/>
          </a:prstGeom>
          <a:gradFill flip="none" rotWithShape="1">
            <a:gsLst>
              <a:gs pos="0">
                <a:srgbClr val="A22B17">
                  <a:alpha val="66000"/>
                  <a:lumMod val="91000"/>
                </a:srgbClr>
              </a:gs>
              <a:gs pos="100000">
                <a:srgbClr val="A22B17">
                  <a:alpha val="8000"/>
                  <a:lumMod val="92000"/>
                  <a:lumOff val="8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6" name="PA-椭圆 65"/>
          <p:cNvSpPr/>
          <p:nvPr>
            <p:custDataLst>
              <p:tags r:id="rId49"/>
            </p:custDataLst>
          </p:nvPr>
        </p:nvSpPr>
        <p:spPr>
          <a:xfrm>
            <a:off x="6241509" y="4335882"/>
            <a:ext cx="949078" cy="949078"/>
          </a:xfrm>
          <a:prstGeom prst="ellipse">
            <a:avLst/>
          </a:prstGeom>
          <a:gradFill flip="none" rotWithShape="1">
            <a:gsLst>
              <a:gs pos="0">
                <a:srgbClr val="A22B17">
                  <a:alpha val="66000"/>
                  <a:lumMod val="91000"/>
                </a:srgbClr>
              </a:gs>
              <a:gs pos="100000">
                <a:srgbClr val="A22B17">
                  <a:alpha val="8000"/>
                  <a:lumMod val="92000"/>
                  <a:lumOff val="8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7"/>
          <p:cNvSpPr txBox="1"/>
          <p:nvPr/>
        </p:nvSpPr>
        <p:spPr>
          <a:xfrm>
            <a:off x="451485" y="462280"/>
            <a:ext cx="3604895" cy="685165"/>
          </a:xfrm>
          <a:prstGeom prst="rect">
            <a:avLst/>
          </a:prstGeom>
          <a:noFill/>
        </p:spPr>
        <p:txBody>
          <a:bodyPr wrap="square" lIns="70907" tIns="35455" rIns="70907" bIns="35455" rtlCol="0" anchor="t">
            <a:spAutoFit/>
          </a:bodyPr>
          <a:p>
            <a:pPr lvl="0" algn="l">
              <a:buClrTx/>
              <a:buSzTx/>
              <a:buFontTx/>
            </a:pPr>
            <a:r>
              <a:rPr lang="zh-CN" altLang="en-US" sz="4000" b="1" spc="-150">
                <a:gradFill>
                  <a:gsLst>
                    <a:gs pos="0">
                      <a:srgbClr val="A51718"/>
                    </a:gs>
                    <a:gs pos="100000">
                      <a:srgbClr val="E47A1C"/>
                    </a:gs>
                  </a:gsLst>
                  <a:lin ang="5400000" scaled="0"/>
                </a:gradFill>
                <a:latin typeface="思源黑体 Bold" panose="020B0800000000000000" charset="-122"/>
                <a:ea typeface="思源黑体 Bold" panose="020B0800000000000000" charset="-122"/>
                <a:cs typeface="汉仪旗黑-55简" panose="00020600040101010101" charset="-128"/>
                <a:sym typeface="+mn-ea"/>
              </a:rPr>
              <a:t>在此处添加标题</a:t>
            </a:r>
            <a:endParaRPr lang="zh-CN" altLang="en-US" sz="4000" b="1" spc="-150">
              <a:gradFill>
                <a:gsLst>
                  <a:gs pos="0">
                    <a:srgbClr val="A51718"/>
                  </a:gs>
                  <a:gs pos="100000">
                    <a:srgbClr val="E47A1C"/>
                  </a:gs>
                </a:gsLst>
                <a:lin ang="5400000" scaled="0"/>
              </a:gradFill>
              <a:latin typeface="思源黑体 Bold" panose="020B0800000000000000" charset="-122"/>
              <a:ea typeface="思源黑体 Bold" panose="020B0800000000000000" charset="-122"/>
              <a:cs typeface="汉仪旗黑-55简" panose="00020600040101010101" charset="-128"/>
              <a:sym typeface="+mn-ea"/>
            </a:endParaRPr>
          </a:p>
        </p:txBody>
      </p:sp>
      <p:sp>
        <p:nvSpPr>
          <p:cNvPr id="15" name="文本框 14"/>
          <p:cNvSpPr txBox="1"/>
          <p:nvPr/>
        </p:nvSpPr>
        <p:spPr>
          <a:xfrm>
            <a:off x="451485" y="233680"/>
            <a:ext cx="2463800" cy="521970"/>
          </a:xfrm>
          <a:prstGeom prst="rect">
            <a:avLst/>
          </a:prstGeom>
          <a:noFill/>
          <a:effectLst>
            <a:reflection blurRad="152400" stA="50000" endA="300" endPos="29000" dist="63500" dir="5400000" sy="-100000" algn="bl" rotWithShape="0"/>
          </a:effectLst>
        </p:spPr>
        <p:txBody>
          <a:bodyPr wrap="none" rtlCol="0" anchor="t">
            <a:spAutoFit/>
          </a:bodyPr>
          <a:p>
            <a:pPr algn="l" rtl="0" eaLnBrk="1" fontAlgn="auto" latinLnBrk="0" hangingPunct="1">
              <a:lnSpc>
                <a:spcPct val="100000"/>
              </a:lnSpc>
            </a:pPr>
            <a:r>
              <a:rPr lang="en-US" altLang="zh-CN" sz="2800" b="1" kern="100" dirty="0">
                <a:gradFill>
                  <a:gsLst>
                    <a:gs pos="0">
                      <a:srgbClr val="A51718">
                        <a:alpha val="34000"/>
                      </a:srgbClr>
                    </a:gs>
                    <a:gs pos="72000">
                      <a:srgbClr val="E47A1C">
                        <a:alpha val="0"/>
                      </a:srgbClr>
                    </a:gs>
                  </a:gsLst>
                  <a:lin ang="5400000" scaled="0"/>
                </a:gradFill>
                <a:latin typeface="思源黑体 Bold" panose="020B0800000000000000" charset="-122"/>
                <a:ea typeface="思源黑体 Bold" panose="020B0800000000000000" charset="-122"/>
                <a:cs typeface="汉仪旗黑-55简" panose="00020600040101010101" charset="-128"/>
                <a:sym typeface="汉仪旗黑-55简" panose="00020600040101010101" charset="-128"/>
              </a:rPr>
              <a:t>The first part</a:t>
            </a:r>
            <a:endParaRPr lang="en-US" altLang="zh-CN" sz="2800" b="1" kern="100" dirty="0">
              <a:gradFill>
                <a:gsLst>
                  <a:gs pos="0">
                    <a:srgbClr val="A51718">
                      <a:alpha val="34000"/>
                    </a:srgbClr>
                  </a:gs>
                  <a:gs pos="72000">
                    <a:srgbClr val="E47A1C">
                      <a:alpha val="0"/>
                    </a:srgbClr>
                  </a:gs>
                </a:gsLst>
                <a:lin ang="5400000" scaled="0"/>
              </a:gradFill>
              <a:latin typeface="思源黑体 Bold" panose="020B0800000000000000" charset="-122"/>
              <a:ea typeface="思源黑体 Bold" panose="020B0800000000000000" charset="-122"/>
              <a:cs typeface="汉仪旗黑-55简" panose="00020600040101010101" charset="-128"/>
              <a:sym typeface="汉仪旗黑-55简" panose="00020600040101010101" charset="-128"/>
            </a:endParaRPr>
          </a:p>
        </p:txBody>
      </p:sp>
      <p:sp>
        <p:nvSpPr>
          <p:cNvPr id="14" name="矩形: 圆角 87"/>
          <p:cNvSpPr/>
          <p:nvPr/>
        </p:nvSpPr>
        <p:spPr>
          <a:xfrm>
            <a:off x="4142105" y="676910"/>
            <a:ext cx="2239645" cy="322580"/>
          </a:xfrm>
          <a:prstGeom prst="roundRect">
            <a:avLst>
              <a:gd name="adj" fmla="val 0"/>
            </a:avLst>
          </a:prstGeom>
          <a:gradFill>
            <a:gsLst>
              <a:gs pos="0">
                <a:srgbClr val="A51718">
                  <a:alpha val="38000"/>
                </a:srgbClr>
              </a:gs>
              <a:gs pos="100000">
                <a:srgbClr val="E47A1C">
                  <a:alpha val="0"/>
                </a:srgbClr>
              </a:gs>
            </a:gsLst>
            <a:lin ang="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dist"/>
            <a:endParaRPr lang="zh-CN" altLang="en-US" sz="1200" dirty="0">
              <a:solidFill>
                <a:schemeClr val="bg1"/>
              </a:solidFill>
              <a:latin typeface="汉仪旗黑-55简" panose="00020600040101010101" charset="-128"/>
              <a:ea typeface="汉仪旗黑-55简" panose="00020600040101010101" charset="-128"/>
              <a:cs typeface="汉仪旗黑-55简" panose="00020600040101010101" charset="-128"/>
              <a:sym typeface="+mn-lt"/>
            </a:endParaRPr>
          </a:p>
        </p:txBody>
      </p:sp>
      <p:sp>
        <p:nvSpPr>
          <p:cNvPr id="25" name="矩形 24"/>
          <p:cNvSpPr/>
          <p:nvPr/>
        </p:nvSpPr>
        <p:spPr>
          <a:xfrm>
            <a:off x="4209415" y="703580"/>
            <a:ext cx="3082925" cy="275590"/>
          </a:xfrm>
          <a:prstGeom prst="rect">
            <a:avLst/>
          </a:prstGeom>
        </p:spPr>
        <p:txBody>
          <a:bodyPr wrap="square">
            <a:spAutoFit/>
          </a:bodyPr>
          <a:p>
            <a:pPr algn="l">
              <a:lnSpc>
                <a:spcPct val="100000"/>
              </a:lnSpc>
            </a:pPr>
            <a:r>
              <a:rPr lang="en-US" altLang="zh-CN" sz="1200" dirty="0" smtClean="0">
                <a:solidFill>
                  <a:srgbClr val="A41618"/>
                </a:solidFill>
                <a:uFillTx/>
                <a:latin typeface="汉仪旗黑-55简" panose="00020600040101010101" charset="-128"/>
                <a:ea typeface="汉仪旗黑-55简" panose="00020600040101010101" charset="-128"/>
                <a:cs typeface="汉仪旗黑-55简" panose="00020600040101010101" charset="-128"/>
                <a:sym typeface="+mn-ea"/>
              </a:rPr>
              <a:t>ADD A TITLE </a:t>
            </a:r>
            <a:r>
              <a:rPr lang="en-US" altLang="zh-CN" sz="1200" dirty="0" smtClean="0">
                <a:solidFill>
                  <a:srgbClr val="A41618"/>
                </a:solidFill>
                <a:uFillTx/>
                <a:latin typeface="汉仪旗黑-55简" panose="00020600040101010101" charset="-128"/>
                <a:ea typeface="汉仪旗黑-55简" panose="00020600040101010101" charset="-128"/>
                <a:cs typeface="汉仪旗黑-55简" panose="00020600040101010101" charset="-128"/>
                <a:sym typeface="+mn-ea"/>
              </a:rPr>
              <a:t>HERE</a:t>
            </a:r>
            <a:endParaRPr lang="en-US" altLang="zh-CN" sz="1200" dirty="0" smtClean="0">
              <a:solidFill>
                <a:srgbClr val="A41618"/>
              </a:solidFill>
              <a:uFillTx/>
              <a:latin typeface="汉仪旗黑-55简" panose="00020600040101010101" charset="-128"/>
              <a:ea typeface="汉仪旗黑-55简" panose="00020600040101010101" charset="-128"/>
              <a:cs typeface="汉仪旗黑-55简" panose="00020600040101010101" charset="-128"/>
              <a:sym typeface="+mn-ea"/>
            </a:endParaRPr>
          </a:p>
        </p:txBody>
      </p:sp>
      <p:cxnSp>
        <p:nvCxnSpPr>
          <p:cNvPr id="26" name="直接连接符 25"/>
          <p:cNvCxnSpPr/>
          <p:nvPr/>
        </p:nvCxnSpPr>
        <p:spPr>
          <a:xfrm>
            <a:off x="6485255" y="999490"/>
            <a:ext cx="5337810" cy="0"/>
          </a:xfrm>
          <a:prstGeom prst="line">
            <a:avLst/>
          </a:prstGeom>
          <a:ln>
            <a:gradFill>
              <a:gsLst>
                <a:gs pos="0">
                  <a:srgbClr val="A41618"/>
                </a:gs>
                <a:gs pos="100000">
                  <a:srgbClr val="EF8B1D">
                    <a:alpha val="45000"/>
                    <a:lumMod val="30000"/>
                    <a:lumOff val="7000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5980" y="3738623"/>
            <a:ext cx="11320040" cy="1990845"/>
          </a:xfrm>
          <a:prstGeom prst="rect">
            <a:avLst/>
          </a:prstGeom>
          <a:gradFill flip="none" rotWithShape="1">
            <a:gsLst>
              <a:gs pos="30000">
                <a:srgbClr val="A71918"/>
              </a:gs>
              <a:gs pos="100000">
                <a:srgbClr val="ED881D"/>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rcRect l="36744" r="40898"/>
          <a:stretch>
            <a:fillRect/>
          </a:stretch>
        </p:blipFill>
        <p:spPr>
          <a:xfrm>
            <a:off x="828095" y="1469985"/>
            <a:ext cx="2864228" cy="4537275"/>
          </a:xfrm>
          <a:custGeom>
            <a:avLst/>
            <a:gdLst>
              <a:gd name="connsiteX0" fmla="*/ 0 w 3569381"/>
              <a:gd name="connsiteY0" fmla="*/ 0 h 2341409"/>
              <a:gd name="connsiteX1" fmla="*/ 3569381 w 3569381"/>
              <a:gd name="connsiteY1" fmla="*/ 0 h 2341409"/>
              <a:gd name="connsiteX2" fmla="*/ 3569381 w 3569381"/>
              <a:gd name="connsiteY2" fmla="*/ 2341409 h 2341409"/>
              <a:gd name="connsiteX3" fmla="*/ 0 w 3569381"/>
              <a:gd name="connsiteY3" fmla="*/ 2341409 h 2341409"/>
            </a:gdLst>
            <a:ahLst/>
            <a:cxnLst>
              <a:cxn ang="0">
                <a:pos x="connsiteX0" y="connsiteY0"/>
              </a:cxn>
              <a:cxn ang="0">
                <a:pos x="connsiteX1" y="connsiteY1"/>
              </a:cxn>
              <a:cxn ang="0">
                <a:pos x="connsiteX2" y="connsiteY2"/>
              </a:cxn>
              <a:cxn ang="0">
                <a:pos x="connsiteX3" y="connsiteY3"/>
              </a:cxn>
            </a:cxnLst>
            <a:rect l="l" t="t" r="r" b="b"/>
            <a:pathLst>
              <a:path w="3569381" h="2341409">
                <a:moveTo>
                  <a:pt x="0" y="0"/>
                </a:moveTo>
                <a:lnTo>
                  <a:pt x="3569381" y="0"/>
                </a:lnTo>
                <a:lnTo>
                  <a:pt x="3569381" y="2341409"/>
                </a:lnTo>
                <a:lnTo>
                  <a:pt x="0" y="2341409"/>
                </a:lnTo>
                <a:close/>
              </a:path>
            </a:pathLst>
          </a:custGeom>
          <a:ln w="12700">
            <a:solidFill>
              <a:srgbClr val="A22B17"/>
            </a:solidFill>
          </a:ln>
          <a:effectLst>
            <a:outerShdw blurRad="50800" dist="38100" dir="2700000" algn="tl" rotWithShape="0">
              <a:prstClr val="black">
                <a:alpha val="40000"/>
              </a:prstClr>
            </a:outerShdw>
          </a:effectLst>
        </p:spPr>
      </p:pic>
      <p:sp>
        <p:nvSpPr>
          <p:cNvPr id="10" name="文本框 9"/>
          <p:cNvSpPr txBox="1"/>
          <p:nvPr/>
        </p:nvSpPr>
        <p:spPr>
          <a:xfrm>
            <a:off x="3912242" y="3901037"/>
            <a:ext cx="3125165" cy="521970"/>
          </a:xfrm>
          <a:prstGeom prst="rect">
            <a:avLst/>
          </a:prstGeom>
          <a:noFill/>
        </p:spPr>
        <p:txBody>
          <a:bodyPr wrap="square" rtlCol="0">
            <a:spAutoFit/>
          </a:bodyPr>
          <a:lstStyle/>
          <a:p>
            <a:r>
              <a:rPr lang="zh-CN" altLang="en-US" sz="2800" dirty="0">
                <a:gradFill>
                  <a:gsLst>
                    <a:gs pos="0">
                      <a:srgbClr val="F2C68E"/>
                    </a:gs>
                    <a:gs pos="100000">
                      <a:srgbClr val="F2C68E">
                        <a:lumMod val="62000"/>
                        <a:lumOff val="38000"/>
                      </a:srgbClr>
                    </a:gs>
                  </a:gsLst>
                  <a:lin ang="5400000" scaled="1"/>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北京科技大学</a:t>
            </a:r>
            <a:endParaRPr lang="zh-CN" altLang="en-US" sz="2800" dirty="0">
              <a:gradFill>
                <a:gsLst>
                  <a:gs pos="0">
                    <a:srgbClr val="F2C68E"/>
                  </a:gs>
                  <a:gs pos="100000">
                    <a:srgbClr val="F2C68E">
                      <a:lumMod val="62000"/>
                      <a:lumOff val="38000"/>
                    </a:srgbClr>
                  </a:gs>
                </a:gsLst>
                <a:lin ang="5400000" scaled="1"/>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graphicFrame>
        <p:nvGraphicFramePr>
          <p:cNvPr id="14" name="ís1ïďe"/>
          <p:cNvGraphicFramePr/>
          <p:nvPr/>
        </p:nvGraphicFramePr>
        <p:xfrm>
          <a:off x="2884368" y="1182535"/>
          <a:ext cx="8479537" cy="2537216"/>
        </p:xfrm>
        <a:graphic>
          <a:graphicData uri="http://schemas.openxmlformats.org/drawingml/2006/chart">
            <c:chart xmlns:c="http://schemas.openxmlformats.org/drawingml/2006/chart" xmlns:r="http://schemas.openxmlformats.org/officeDocument/2006/relationships" r:id="rId1"/>
          </a:graphicData>
        </a:graphic>
      </p:graphicFrame>
      <p:sp>
        <p:nvSpPr>
          <p:cNvPr id="16" name="文本框 15"/>
          <p:cNvSpPr txBox="1"/>
          <p:nvPr/>
        </p:nvSpPr>
        <p:spPr>
          <a:xfrm>
            <a:off x="3912242" y="4493337"/>
            <a:ext cx="7731890" cy="929640"/>
          </a:xfrm>
          <a:prstGeom prst="rect">
            <a:avLst/>
          </a:prstGeom>
          <a:noFill/>
        </p:spPr>
        <p:txBody>
          <a:bodyPr wrap="square">
            <a:spAutoFit/>
          </a:bodyPr>
          <a:lstStyle/>
          <a:p>
            <a:pPr>
              <a:lnSpc>
                <a:spcPct val="130000"/>
              </a:lnSpc>
            </a:pPr>
            <a:r>
              <a:rPr lang="en-US" altLang="zh-CN"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1997</a:t>
            </a:r>
            <a:r>
              <a:rPr lang="zh-CN" altLang="en-US"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年</a:t>
            </a:r>
            <a:r>
              <a:rPr lang="en-US" altLang="zh-CN"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5</a:t>
            </a:r>
            <a:r>
              <a:rPr lang="zh-CN" altLang="en-US"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月，学校首批进入国家“</a:t>
            </a:r>
            <a:r>
              <a:rPr lang="en-US" altLang="zh-CN"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211</a:t>
            </a:r>
            <a:r>
              <a:rPr lang="zh-CN" altLang="en-US"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工程”建设高校行列。</a:t>
            </a:r>
            <a:r>
              <a:rPr lang="en-US" altLang="zh-CN"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2006</a:t>
            </a:r>
            <a:r>
              <a:rPr lang="zh-CN" altLang="en-US"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年，学校成为首批“</a:t>
            </a:r>
            <a:r>
              <a:rPr lang="en-US" altLang="zh-CN"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985</a:t>
            </a:r>
            <a:r>
              <a:rPr lang="zh-CN" altLang="en-US"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工程”优势学科创新平台建设高校。学校本部位于高校云集的北京市海淀区学院路，全校占地约</a:t>
            </a:r>
            <a:r>
              <a:rPr lang="en-US" altLang="zh-CN"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80.39</a:t>
            </a:r>
            <a:r>
              <a:rPr lang="zh-CN" altLang="en-US"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万平方米，校舍建筑总面积</a:t>
            </a:r>
            <a:r>
              <a:rPr lang="en-US" altLang="zh-CN"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85.55</a:t>
            </a:r>
            <a:r>
              <a:rPr lang="zh-CN" altLang="en-US"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rPr>
              <a:t>万平方米。</a:t>
            </a:r>
            <a:endParaRPr lang="zh-CN" altLang="en-US" sz="1400" dirty="0">
              <a:gradFill>
                <a:gsLst>
                  <a:gs pos="0">
                    <a:srgbClr val="F2C68E"/>
                  </a:gs>
                  <a:gs pos="100000">
                    <a:srgbClr val="F2C68E"/>
                  </a:gs>
                </a:gsLst>
                <a:lin ang="5400000" scaled="1"/>
              </a:gradFill>
              <a:latin typeface="思源宋体 CN SemiBold" panose="02020600000000000000" pitchFamily="18" charset="-122"/>
              <a:ea typeface="思源宋体 CN SemiBold" panose="02020600000000000000" pitchFamily="18" charset="-122"/>
            </a:endParaRPr>
          </a:p>
        </p:txBody>
      </p:sp>
      <p:grpSp>
        <p:nvGrpSpPr>
          <p:cNvPr id="2" name="组合 1"/>
          <p:cNvGrpSpPr/>
          <p:nvPr/>
        </p:nvGrpSpPr>
        <p:grpSpPr>
          <a:xfrm>
            <a:off x="11155431" y="3854370"/>
            <a:ext cx="416948" cy="433995"/>
            <a:chOff x="11155431" y="3854370"/>
            <a:chExt cx="416948" cy="433995"/>
          </a:xfrm>
          <a:solidFill>
            <a:srgbClr val="F2C68E"/>
          </a:solidFill>
        </p:grpSpPr>
        <p:sp>
          <p:nvSpPr>
            <p:cNvPr id="32" name="îŝľîḓê"/>
            <p:cNvSpPr/>
            <p:nvPr/>
          </p:nvSpPr>
          <p:spPr bwMode="auto">
            <a:xfrm>
              <a:off x="11212255" y="4012767"/>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2C68E"/>
                </a:solidFill>
              </a:endParaRPr>
            </a:p>
          </p:txBody>
        </p:sp>
        <p:sp>
          <p:nvSpPr>
            <p:cNvPr id="33" name="íṣlíḑe"/>
            <p:cNvSpPr/>
            <p:nvPr/>
          </p:nvSpPr>
          <p:spPr bwMode="auto">
            <a:xfrm>
              <a:off x="11286126" y="4009926"/>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2C68E"/>
                </a:solidFill>
              </a:endParaRPr>
            </a:p>
          </p:txBody>
        </p:sp>
        <p:sp>
          <p:nvSpPr>
            <p:cNvPr id="34" name="îSḻide"/>
            <p:cNvSpPr/>
            <p:nvPr/>
          </p:nvSpPr>
          <p:spPr bwMode="auto">
            <a:xfrm>
              <a:off x="11364970" y="4010636"/>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2C68E"/>
                </a:solidFill>
              </a:endParaRPr>
            </a:p>
          </p:txBody>
        </p:sp>
        <p:sp>
          <p:nvSpPr>
            <p:cNvPr id="35" name="iṣlîḋè"/>
            <p:cNvSpPr/>
            <p:nvPr/>
          </p:nvSpPr>
          <p:spPr bwMode="auto">
            <a:xfrm>
              <a:off x="11434579" y="4012057"/>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2C68E"/>
                </a:solidFill>
              </a:endParaRPr>
            </a:p>
          </p:txBody>
        </p:sp>
        <p:sp>
          <p:nvSpPr>
            <p:cNvPr id="75" name="îŝ1ide"/>
            <p:cNvSpPr/>
            <p:nvPr/>
          </p:nvSpPr>
          <p:spPr bwMode="auto">
            <a:xfrm>
              <a:off x="11155431" y="3854370"/>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F2C68E"/>
                </a:solidFill>
              </a:endParaRPr>
            </a:p>
          </p:txBody>
        </p:sp>
        <p:sp>
          <p:nvSpPr>
            <p:cNvPr id="76" name="í$ḻíde"/>
            <p:cNvSpPr/>
            <p:nvPr/>
          </p:nvSpPr>
          <p:spPr bwMode="auto">
            <a:xfrm>
              <a:off x="11228592" y="3959495"/>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rgbClr val="F2C68E"/>
                </a:solidFill>
              </a:endParaRPr>
            </a:p>
          </p:txBody>
        </p:sp>
      </p:grpSp>
      <p:sp>
        <p:nvSpPr>
          <p:cNvPr id="80" name="矩形 79"/>
          <p:cNvSpPr/>
          <p:nvPr/>
        </p:nvSpPr>
        <p:spPr>
          <a:xfrm>
            <a:off x="817440" y="1460550"/>
            <a:ext cx="2881709" cy="4537275"/>
          </a:xfrm>
          <a:prstGeom prst="rect">
            <a:avLst/>
          </a:prstGeom>
          <a:gradFill flip="none" rotWithShape="1">
            <a:gsLst>
              <a:gs pos="0">
                <a:srgbClr val="A22B17">
                  <a:alpha val="64000"/>
                  <a:lumMod val="91000"/>
                </a:srgbClr>
              </a:gs>
              <a:gs pos="100000">
                <a:srgbClr val="A22B17">
                  <a:alpha val="19000"/>
                  <a:lumMod val="92000"/>
                  <a:lumOff val="8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51485" y="462280"/>
            <a:ext cx="3604895" cy="685165"/>
          </a:xfrm>
          <a:prstGeom prst="rect">
            <a:avLst/>
          </a:prstGeom>
          <a:noFill/>
        </p:spPr>
        <p:txBody>
          <a:bodyPr wrap="square" lIns="70907" tIns="35455" rIns="70907" bIns="35455" rtlCol="0" anchor="t">
            <a:spAutoFit/>
          </a:bodyPr>
          <a:p>
            <a:pPr lvl="0" algn="l">
              <a:buClrTx/>
              <a:buSzTx/>
              <a:buFontTx/>
            </a:pPr>
            <a:r>
              <a:rPr lang="zh-CN" altLang="en-US" sz="4000" b="1" spc="-150">
                <a:gradFill>
                  <a:gsLst>
                    <a:gs pos="0">
                      <a:srgbClr val="A51718"/>
                    </a:gs>
                    <a:gs pos="100000">
                      <a:srgbClr val="E47A1C"/>
                    </a:gs>
                  </a:gsLst>
                  <a:lin ang="5400000" scaled="0"/>
                </a:gradFill>
                <a:latin typeface="思源黑体 Bold" panose="020B0800000000000000" charset="-122"/>
                <a:ea typeface="思源黑体 Bold" panose="020B0800000000000000" charset="-122"/>
                <a:cs typeface="汉仪旗黑-55简" panose="00020600040101010101" charset="-128"/>
                <a:sym typeface="+mn-ea"/>
              </a:rPr>
              <a:t>在此处添加标题</a:t>
            </a:r>
            <a:endParaRPr lang="zh-CN" altLang="en-US" sz="4000" b="1" spc="-150">
              <a:gradFill>
                <a:gsLst>
                  <a:gs pos="0">
                    <a:srgbClr val="A51718"/>
                  </a:gs>
                  <a:gs pos="100000">
                    <a:srgbClr val="E47A1C"/>
                  </a:gs>
                </a:gsLst>
                <a:lin ang="5400000" scaled="0"/>
              </a:gradFill>
              <a:latin typeface="思源黑体 Bold" panose="020B0800000000000000" charset="-122"/>
              <a:ea typeface="思源黑体 Bold" panose="020B0800000000000000" charset="-122"/>
              <a:cs typeface="汉仪旗黑-55简" panose="00020600040101010101" charset="-128"/>
              <a:sym typeface="+mn-ea"/>
            </a:endParaRPr>
          </a:p>
        </p:txBody>
      </p:sp>
      <p:sp>
        <p:nvSpPr>
          <p:cNvPr id="15" name="文本框 14"/>
          <p:cNvSpPr txBox="1"/>
          <p:nvPr/>
        </p:nvSpPr>
        <p:spPr>
          <a:xfrm>
            <a:off x="451485" y="233680"/>
            <a:ext cx="2463800" cy="521970"/>
          </a:xfrm>
          <a:prstGeom prst="rect">
            <a:avLst/>
          </a:prstGeom>
          <a:noFill/>
          <a:effectLst>
            <a:reflection blurRad="152400" stA="50000" endA="300" endPos="29000" dist="63500" dir="5400000" sy="-100000" algn="bl" rotWithShape="0"/>
          </a:effectLst>
        </p:spPr>
        <p:txBody>
          <a:bodyPr wrap="none" rtlCol="0" anchor="t">
            <a:spAutoFit/>
          </a:bodyPr>
          <a:p>
            <a:pPr algn="l" rtl="0" eaLnBrk="1" fontAlgn="auto" latinLnBrk="0" hangingPunct="1">
              <a:lnSpc>
                <a:spcPct val="100000"/>
              </a:lnSpc>
            </a:pPr>
            <a:r>
              <a:rPr lang="en-US" altLang="zh-CN" sz="2800" b="1" kern="100" dirty="0">
                <a:gradFill>
                  <a:gsLst>
                    <a:gs pos="0">
                      <a:srgbClr val="A51718">
                        <a:alpha val="34000"/>
                      </a:srgbClr>
                    </a:gs>
                    <a:gs pos="72000">
                      <a:srgbClr val="E47A1C">
                        <a:alpha val="0"/>
                      </a:srgbClr>
                    </a:gs>
                  </a:gsLst>
                  <a:lin ang="5400000" scaled="0"/>
                </a:gradFill>
                <a:latin typeface="思源黑体 Bold" panose="020B0800000000000000" charset="-122"/>
                <a:ea typeface="思源黑体 Bold" panose="020B0800000000000000" charset="-122"/>
                <a:cs typeface="汉仪旗黑-55简" panose="00020600040101010101" charset="-128"/>
                <a:sym typeface="汉仪旗黑-55简" panose="00020600040101010101" charset="-128"/>
              </a:rPr>
              <a:t>The first part</a:t>
            </a:r>
            <a:endParaRPr lang="en-US" altLang="zh-CN" sz="2800" b="1" kern="100" dirty="0">
              <a:gradFill>
                <a:gsLst>
                  <a:gs pos="0">
                    <a:srgbClr val="A51718">
                      <a:alpha val="34000"/>
                    </a:srgbClr>
                  </a:gs>
                  <a:gs pos="72000">
                    <a:srgbClr val="E47A1C">
                      <a:alpha val="0"/>
                    </a:srgbClr>
                  </a:gs>
                </a:gsLst>
                <a:lin ang="5400000" scaled="0"/>
              </a:gradFill>
              <a:latin typeface="思源黑体 Bold" panose="020B0800000000000000" charset="-122"/>
              <a:ea typeface="思源黑体 Bold" panose="020B0800000000000000" charset="-122"/>
              <a:cs typeface="汉仪旗黑-55简" panose="00020600040101010101" charset="-128"/>
              <a:sym typeface="汉仪旗黑-55简" panose="00020600040101010101" charset="-128"/>
            </a:endParaRPr>
          </a:p>
        </p:txBody>
      </p:sp>
      <p:sp>
        <p:nvSpPr>
          <p:cNvPr id="18" name="矩形: 圆角 87"/>
          <p:cNvSpPr/>
          <p:nvPr/>
        </p:nvSpPr>
        <p:spPr>
          <a:xfrm>
            <a:off x="4142105" y="676910"/>
            <a:ext cx="2239645" cy="322580"/>
          </a:xfrm>
          <a:prstGeom prst="roundRect">
            <a:avLst>
              <a:gd name="adj" fmla="val 0"/>
            </a:avLst>
          </a:prstGeom>
          <a:gradFill>
            <a:gsLst>
              <a:gs pos="0">
                <a:srgbClr val="A51718">
                  <a:alpha val="38000"/>
                </a:srgbClr>
              </a:gs>
              <a:gs pos="100000">
                <a:srgbClr val="E47A1C">
                  <a:alpha val="0"/>
                </a:srgbClr>
              </a:gs>
            </a:gsLst>
            <a:lin ang="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dist"/>
            <a:endParaRPr lang="zh-CN" altLang="en-US" sz="1200" dirty="0">
              <a:solidFill>
                <a:schemeClr val="bg1"/>
              </a:solidFill>
              <a:latin typeface="汉仪旗黑-55简" panose="00020600040101010101" charset="-128"/>
              <a:ea typeface="汉仪旗黑-55简" panose="00020600040101010101" charset="-128"/>
              <a:cs typeface="汉仪旗黑-55简" panose="00020600040101010101" charset="-128"/>
              <a:sym typeface="+mn-lt"/>
            </a:endParaRPr>
          </a:p>
        </p:txBody>
      </p:sp>
      <p:sp>
        <p:nvSpPr>
          <p:cNvPr id="19" name="矩形 18"/>
          <p:cNvSpPr/>
          <p:nvPr/>
        </p:nvSpPr>
        <p:spPr>
          <a:xfrm>
            <a:off x="4209415" y="703580"/>
            <a:ext cx="3082925" cy="275590"/>
          </a:xfrm>
          <a:prstGeom prst="rect">
            <a:avLst/>
          </a:prstGeom>
        </p:spPr>
        <p:txBody>
          <a:bodyPr wrap="square">
            <a:spAutoFit/>
          </a:bodyPr>
          <a:p>
            <a:pPr algn="l">
              <a:lnSpc>
                <a:spcPct val="100000"/>
              </a:lnSpc>
            </a:pPr>
            <a:r>
              <a:rPr lang="en-US" altLang="zh-CN" sz="1200" dirty="0" smtClean="0">
                <a:solidFill>
                  <a:srgbClr val="A41618"/>
                </a:solidFill>
                <a:uFillTx/>
                <a:latin typeface="汉仪旗黑-55简" panose="00020600040101010101" charset="-128"/>
                <a:ea typeface="汉仪旗黑-55简" panose="00020600040101010101" charset="-128"/>
                <a:cs typeface="汉仪旗黑-55简" panose="00020600040101010101" charset="-128"/>
                <a:sym typeface="+mn-ea"/>
              </a:rPr>
              <a:t>ADD A TITLE </a:t>
            </a:r>
            <a:r>
              <a:rPr lang="en-US" altLang="zh-CN" sz="1200" dirty="0" smtClean="0">
                <a:solidFill>
                  <a:srgbClr val="A41618"/>
                </a:solidFill>
                <a:uFillTx/>
                <a:latin typeface="汉仪旗黑-55简" panose="00020600040101010101" charset="-128"/>
                <a:ea typeface="汉仪旗黑-55简" panose="00020600040101010101" charset="-128"/>
                <a:cs typeface="汉仪旗黑-55简" panose="00020600040101010101" charset="-128"/>
                <a:sym typeface="+mn-ea"/>
              </a:rPr>
              <a:t>HERE</a:t>
            </a:r>
            <a:endParaRPr lang="en-US" altLang="zh-CN" sz="1200" dirty="0" smtClean="0">
              <a:solidFill>
                <a:srgbClr val="A41618"/>
              </a:solidFill>
              <a:uFillTx/>
              <a:latin typeface="汉仪旗黑-55简" panose="00020600040101010101" charset="-128"/>
              <a:ea typeface="汉仪旗黑-55简" panose="00020600040101010101" charset="-128"/>
              <a:cs typeface="汉仪旗黑-55简" panose="00020600040101010101" charset="-128"/>
              <a:sym typeface="+mn-ea"/>
            </a:endParaRPr>
          </a:p>
        </p:txBody>
      </p:sp>
      <p:cxnSp>
        <p:nvCxnSpPr>
          <p:cNvPr id="20" name="直接连接符 19"/>
          <p:cNvCxnSpPr/>
          <p:nvPr/>
        </p:nvCxnSpPr>
        <p:spPr>
          <a:xfrm>
            <a:off x="6485255" y="999490"/>
            <a:ext cx="5337810" cy="0"/>
          </a:xfrm>
          <a:prstGeom prst="line">
            <a:avLst/>
          </a:prstGeom>
          <a:ln>
            <a:gradFill>
              <a:gsLst>
                <a:gs pos="0">
                  <a:srgbClr val="A41618"/>
                </a:gs>
                <a:gs pos="100000">
                  <a:srgbClr val="EF8B1D">
                    <a:alpha val="45000"/>
                    <a:lumMod val="30000"/>
                    <a:lumOff val="7000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30420" y="2522379"/>
            <a:ext cx="2931160" cy="646331"/>
          </a:xfrm>
          <a:prstGeom prst="rect">
            <a:avLst/>
          </a:prstGeom>
          <a:noFill/>
        </p:spPr>
        <p:txBody>
          <a:bodyPr wrap="square" rtlCol="0">
            <a:spAutoFit/>
          </a:bodyPr>
          <a:lstStyle>
            <a:defPPr>
              <a:defRPr lang="zh-CN"/>
            </a:defPPr>
            <a:lvl1pPr algn="ctr">
              <a:defRPr sz="3600">
                <a:gradFill>
                  <a:gsLst>
                    <a:gs pos="0">
                      <a:srgbClr val="F2C68E"/>
                    </a:gs>
                    <a:gs pos="100000">
                      <a:srgbClr val="F2C68E">
                        <a:lumMod val="62000"/>
                        <a:lumOff val="38000"/>
                      </a:srgbClr>
                    </a:gs>
                  </a:gsLst>
                  <a:lin ang="5400000" scaled="1"/>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defRPr>
            </a:lvl1pPr>
          </a:lstStyle>
          <a:p>
            <a:r>
              <a:rPr lang="zh-CN" altLang="en-US" dirty="0"/>
              <a:t>第四部分</a:t>
            </a:r>
            <a:endParaRPr lang="zh-CN" altLang="en-US" dirty="0"/>
          </a:p>
        </p:txBody>
      </p:sp>
      <p:sp>
        <p:nvSpPr>
          <p:cNvPr id="5" name="文本框 4"/>
          <p:cNvSpPr txBox="1"/>
          <p:nvPr/>
        </p:nvSpPr>
        <p:spPr>
          <a:xfrm>
            <a:off x="4630420" y="3090446"/>
            <a:ext cx="2931160" cy="338554"/>
          </a:xfrm>
          <a:prstGeom prst="rect">
            <a:avLst/>
          </a:prstGeom>
          <a:noFill/>
        </p:spPr>
        <p:txBody>
          <a:bodyPr wrap="square" rtlCol="0">
            <a:spAutoFit/>
          </a:bodyPr>
          <a:lstStyle/>
          <a:p>
            <a:pPr algn="ctr"/>
            <a:r>
              <a:rPr lang="en-US" altLang="zh-CN" sz="1600" dirty="0">
                <a:gradFill>
                  <a:gsLst>
                    <a:gs pos="0">
                      <a:srgbClr val="F2C68E"/>
                    </a:gs>
                    <a:gs pos="100000">
                      <a:srgbClr val="F2C68E">
                        <a:lumMod val="62000"/>
                        <a:lumOff val="38000"/>
                      </a:srgbClr>
                    </a:gs>
                  </a:gsLst>
                  <a:lin ang="5400000" scaled="1"/>
                </a:gradFill>
                <a:latin typeface="思源宋体 CN Heavy" panose="02020900000000000000" pitchFamily="18" charset="-122"/>
                <a:ea typeface="思源宋体 CN Heavy" panose="02020900000000000000" pitchFamily="18" charset="-122"/>
              </a:rPr>
              <a:t>The fourth part</a:t>
            </a:r>
            <a:endParaRPr lang="zh-CN" altLang="en-US" sz="1600" dirty="0">
              <a:gradFill>
                <a:gsLst>
                  <a:gs pos="0">
                    <a:srgbClr val="F2C68E"/>
                  </a:gs>
                  <a:gs pos="100000">
                    <a:srgbClr val="F2C68E">
                      <a:lumMod val="62000"/>
                      <a:lumOff val="38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69" name="文本框 68"/>
          <p:cNvSpPr txBox="1"/>
          <p:nvPr/>
        </p:nvSpPr>
        <p:spPr>
          <a:xfrm>
            <a:off x="3474334" y="4293414"/>
            <a:ext cx="5243332" cy="369332"/>
          </a:xfrm>
          <a:prstGeom prst="rect">
            <a:avLst/>
          </a:prstGeom>
          <a:noFill/>
        </p:spPr>
        <p:txBody>
          <a:bodyPr wrap="square" rtlCol="0">
            <a:spAutoFit/>
          </a:bodyPr>
          <a:lstStyle>
            <a:defPPr>
              <a:defRPr lang="zh-CN"/>
            </a:defPPr>
            <a:lvl1pPr algn="ctr">
              <a:defRPr spc="350">
                <a:gradFill>
                  <a:gsLst>
                    <a:gs pos="0">
                      <a:srgbClr val="A22B17">
                        <a:lumMod val="91000"/>
                      </a:srgbClr>
                    </a:gs>
                    <a:gs pos="100000">
                      <a:srgbClr val="A22B17">
                        <a:alpha val="72000"/>
                        <a:lumMod val="92000"/>
                        <a:lumOff val="8000"/>
                      </a:srgbClr>
                    </a:gs>
                  </a:gsLst>
                  <a:lin ang="5400000" scaled="1"/>
                </a:gradFill>
                <a:latin typeface="思源宋体 CN Heavy" panose="02020900000000000000" pitchFamily="18" charset="-122"/>
                <a:ea typeface="思源宋体 CN Heavy" panose="02020900000000000000" pitchFamily="18" charset="-122"/>
              </a:defRPr>
            </a:lvl1pPr>
          </a:lstStyle>
          <a:p>
            <a:r>
              <a:rPr lang="en-US" altLang="zh-CN" dirty="0"/>
              <a:t>The rise of China</a:t>
            </a:r>
            <a:endParaRPr lang="zh-CN" altLang="en-US" dirty="0"/>
          </a:p>
        </p:txBody>
      </p:sp>
      <p:grpSp>
        <p:nvGrpSpPr>
          <p:cNvPr id="122" name="组合 121"/>
          <p:cNvGrpSpPr/>
          <p:nvPr/>
        </p:nvGrpSpPr>
        <p:grpSpPr>
          <a:xfrm>
            <a:off x="5775038" y="636936"/>
            <a:ext cx="641924" cy="642498"/>
            <a:chOff x="1560409" y="2069897"/>
            <a:chExt cx="1776413" cy="1778000"/>
          </a:xfrm>
        </p:grpSpPr>
        <p:sp>
          <p:nvSpPr>
            <p:cNvPr id="123" name="îS1îḋé"/>
            <p:cNvSpPr/>
            <p:nvPr/>
          </p:nvSpPr>
          <p:spPr bwMode="auto">
            <a:xfrm>
              <a:off x="1560409" y="2069897"/>
              <a:ext cx="1776413" cy="1778000"/>
            </a:xfrm>
            <a:prstGeom prst="ellipse">
              <a:avLst/>
            </a:prstGeom>
            <a:noFill/>
            <a:ln w="15875" cap="flat">
              <a:solidFill>
                <a:srgbClr val="F2C68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24" name="îṣḷïďé"/>
            <p:cNvSpPr/>
            <p:nvPr/>
          </p:nvSpPr>
          <p:spPr bwMode="auto">
            <a:xfrm>
              <a:off x="1779484" y="2288972"/>
              <a:ext cx="1336675" cy="1338263"/>
            </a:xfrm>
            <a:prstGeom prst="ellipse">
              <a:avLst/>
            </a:prstGeom>
            <a:noFill/>
            <a:ln w="9525" cap="flat">
              <a:solidFill>
                <a:srgbClr val="F2C68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grpSp>
      <p:grpSp>
        <p:nvGrpSpPr>
          <p:cNvPr id="125" name="组合 124"/>
          <p:cNvGrpSpPr/>
          <p:nvPr/>
        </p:nvGrpSpPr>
        <p:grpSpPr>
          <a:xfrm>
            <a:off x="5804581" y="657875"/>
            <a:ext cx="582837" cy="600621"/>
            <a:chOff x="1641372" y="4491628"/>
            <a:chExt cx="1612900" cy="1662113"/>
          </a:xfrm>
          <a:solidFill>
            <a:srgbClr val="F2C68E"/>
          </a:solidFill>
        </p:grpSpPr>
        <p:sp>
          <p:nvSpPr>
            <p:cNvPr id="126" name="ïś1íďê"/>
            <p:cNvSpPr/>
            <p:nvPr/>
          </p:nvSpPr>
          <p:spPr bwMode="auto">
            <a:xfrm>
              <a:off x="2889147" y="4701178"/>
              <a:ext cx="153988" cy="138113"/>
            </a:xfrm>
            <a:custGeom>
              <a:avLst/>
              <a:gdLst>
                <a:gd name="T0" fmla="*/ 62 w 83"/>
                <a:gd name="T1" fmla="*/ 8 h 75"/>
                <a:gd name="T2" fmla="*/ 53 w 83"/>
                <a:gd name="T3" fmla="*/ 10 h 75"/>
                <a:gd name="T4" fmla="*/ 57 w 83"/>
                <a:gd name="T5" fmla="*/ 0 h 75"/>
                <a:gd name="T6" fmla="*/ 44 w 83"/>
                <a:gd name="T7" fmla="*/ 21 h 75"/>
                <a:gd name="T8" fmla="*/ 58 w 83"/>
                <a:gd name="T9" fmla="*/ 11 h 75"/>
                <a:gd name="T10" fmla="*/ 54 w 83"/>
                <a:gd name="T11" fmla="*/ 18 h 75"/>
                <a:gd name="T12" fmla="*/ 28 w 83"/>
                <a:gd name="T13" fmla="*/ 18 h 75"/>
                <a:gd name="T14" fmla="*/ 19 w 83"/>
                <a:gd name="T15" fmla="*/ 17 h 75"/>
                <a:gd name="T16" fmla="*/ 25 w 83"/>
                <a:gd name="T17" fmla="*/ 12 h 75"/>
                <a:gd name="T18" fmla="*/ 1 w 83"/>
                <a:gd name="T19" fmla="*/ 30 h 75"/>
                <a:gd name="T20" fmla="*/ 13 w 83"/>
                <a:gd name="T21" fmla="*/ 24 h 75"/>
                <a:gd name="T22" fmla="*/ 36 w 83"/>
                <a:gd name="T23" fmla="*/ 28 h 75"/>
                <a:gd name="T24" fmla="*/ 22 w 83"/>
                <a:gd name="T25" fmla="*/ 35 h 75"/>
                <a:gd name="T26" fmla="*/ 45 w 83"/>
                <a:gd name="T27" fmla="*/ 41 h 75"/>
                <a:gd name="T28" fmla="*/ 42 w 83"/>
                <a:gd name="T29" fmla="*/ 41 h 75"/>
                <a:gd name="T30" fmla="*/ 35 w 83"/>
                <a:gd name="T31" fmla="*/ 40 h 75"/>
                <a:gd name="T32" fmla="*/ 37 w 83"/>
                <a:gd name="T33" fmla="*/ 45 h 75"/>
                <a:gd name="T34" fmla="*/ 12 w 83"/>
                <a:gd name="T35" fmla="*/ 34 h 75"/>
                <a:gd name="T36" fmla="*/ 9 w 83"/>
                <a:gd name="T37" fmla="*/ 35 h 75"/>
                <a:gd name="T38" fmla="*/ 20 w 83"/>
                <a:gd name="T39" fmla="*/ 64 h 75"/>
                <a:gd name="T40" fmla="*/ 0 w 83"/>
                <a:gd name="T41" fmla="*/ 57 h 75"/>
                <a:gd name="T42" fmla="*/ 35 w 83"/>
                <a:gd name="T43" fmla="*/ 58 h 75"/>
                <a:gd name="T44" fmla="*/ 46 w 83"/>
                <a:gd name="T45" fmla="*/ 57 h 75"/>
                <a:gd name="T46" fmla="*/ 42 w 83"/>
                <a:gd name="T47" fmla="*/ 48 h 75"/>
                <a:gd name="T48" fmla="*/ 62 w 83"/>
                <a:gd name="T49" fmla="*/ 57 h 75"/>
                <a:gd name="T50" fmla="*/ 61 w 83"/>
                <a:gd name="T51" fmla="*/ 35 h 75"/>
                <a:gd name="T52" fmla="*/ 62 w 83"/>
                <a:gd name="T53" fmla="*/ 34 h 75"/>
                <a:gd name="T54" fmla="*/ 66 w 83"/>
                <a:gd name="T55" fmla="*/ 16 h 75"/>
                <a:gd name="T56" fmla="*/ 63 w 83"/>
                <a:gd name="T57" fmla="*/ 44 h 75"/>
                <a:gd name="T58" fmla="*/ 54 w 83"/>
                <a:gd name="T59" fmla="*/ 32 h 75"/>
                <a:gd name="T60" fmla="*/ 60 w 83"/>
                <a:gd name="T61" fmla="*/ 27 h 75"/>
                <a:gd name="T62" fmla="*/ 67 w 83"/>
                <a:gd name="T63" fmla="*/ 18 h 75"/>
                <a:gd name="T64" fmla="*/ 77 w 83"/>
                <a:gd name="T65" fmla="*/ 23 h 75"/>
                <a:gd name="T66" fmla="*/ 60 w 83"/>
                <a:gd name="T67" fmla="*/ 2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75">
                  <a:moveTo>
                    <a:pt x="66" y="16"/>
                  </a:moveTo>
                  <a:cubicBezTo>
                    <a:pt x="65" y="13"/>
                    <a:pt x="63" y="11"/>
                    <a:pt x="62" y="8"/>
                  </a:cubicBezTo>
                  <a:cubicBezTo>
                    <a:pt x="59" y="9"/>
                    <a:pt x="57" y="9"/>
                    <a:pt x="54" y="10"/>
                  </a:cubicBezTo>
                  <a:cubicBezTo>
                    <a:pt x="54" y="10"/>
                    <a:pt x="53" y="10"/>
                    <a:pt x="53" y="10"/>
                  </a:cubicBezTo>
                  <a:cubicBezTo>
                    <a:pt x="54" y="7"/>
                    <a:pt x="57" y="6"/>
                    <a:pt x="59" y="3"/>
                  </a:cubicBezTo>
                  <a:cubicBezTo>
                    <a:pt x="58" y="2"/>
                    <a:pt x="58" y="1"/>
                    <a:pt x="57" y="0"/>
                  </a:cubicBezTo>
                  <a:cubicBezTo>
                    <a:pt x="48" y="1"/>
                    <a:pt x="37" y="9"/>
                    <a:pt x="42" y="19"/>
                  </a:cubicBezTo>
                  <a:cubicBezTo>
                    <a:pt x="42" y="19"/>
                    <a:pt x="43" y="20"/>
                    <a:pt x="44" y="21"/>
                  </a:cubicBezTo>
                  <a:cubicBezTo>
                    <a:pt x="47" y="19"/>
                    <a:pt x="48" y="15"/>
                    <a:pt x="51" y="14"/>
                  </a:cubicBezTo>
                  <a:cubicBezTo>
                    <a:pt x="53" y="13"/>
                    <a:pt x="55" y="13"/>
                    <a:pt x="58" y="11"/>
                  </a:cubicBezTo>
                  <a:cubicBezTo>
                    <a:pt x="58" y="11"/>
                    <a:pt x="59" y="11"/>
                    <a:pt x="59" y="11"/>
                  </a:cubicBezTo>
                  <a:cubicBezTo>
                    <a:pt x="57" y="14"/>
                    <a:pt x="56" y="16"/>
                    <a:pt x="54" y="18"/>
                  </a:cubicBezTo>
                  <a:cubicBezTo>
                    <a:pt x="54" y="21"/>
                    <a:pt x="55" y="24"/>
                    <a:pt x="54" y="27"/>
                  </a:cubicBezTo>
                  <a:cubicBezTo>
                    <a:pt x="54" y="27"/>
                    <a:pt x="30" y="18"/>
                    <a:pt x="28" y="18"/>
                  </a:cubicBezTo>
                  <a:cubicBezTo>
                    <a:pt x="25" y="17"/>
                    <a:pt x="22" y="17"/>
                    <a:pt x="20" y="17"/>
                  </a:cubicBezTo>
                  <a:cubicBezTo>
                    <a:pt x="19" y="17"/>
                    <a:pt x="19" y="17"/>
                    <a:pt x="19" y="17"/>
                  </a:cubicBezTo>
                  <a:cubicBezTo>
                    <a:pt x="22" y="15"/>
                    <a:pt x="23" y="15"/>
                    <a:pt x="25" y="13"/>
                  </a:cubicBezTo>
                  <a:cubicBezTo>
                    <a:pt x="25" y="12"/>
                    <a:pt x="25" y="12"/>
                    <a:pt x="25" y="12"/>
                  </a:cubicBezTo>
                  <a:cubicBezTo>
                    <a:pt x="18" y="12"/>
                    <a:pt x="11" y="16"/>
                    <a:pt x="4" y="18"/>
                  </a:cubicBezTo>
                  <a:cubicBezTo>
                    <a:pt x="0" y="22"/>
                    <a:pt x="0" y="25"/>
                    <a:pt x="1" y="30"/>
                  </a:cubicBezTo>
                  <a:cubicBezTo>
                    <a:pt x="3" y="31"/>
                    <a:pt x="3" y="31"/>
                    <a:pt x="3" y="31"/>
                  </a:cubicBezTo>
                  <a:cubicBezTo>
                    <a:pt x="6" y="29"/>
                    <a:pt x="9" y="26"/>
                    <a:pt x="13" y="24"/>
                  </a:cubicBezTo>
                  <a:cubicBezTo>
                    <a:pt x="19" y="20"/>
                    <a:pt x="30" y="22"/>
                    <a:pt x="37" y="27"/>
                  </a:cubicBezTo>
                  <a:cubicBezTo>
                    <a:pt x="37" y="28"/>
                    <a:pt x="36" y="28"/>
                    <a:pt x="36" y="28"/>
                  </a:cubicBezTo>
                  <a:cubicBezTo>
                    <a:pt x="31" y="29"/>
                    <a:pt x="28" y="28"/>
                    <a:pt x="22" y="32"/>
                  </a:cubicBezTo>
                  <a:cubicBezTo>
                    <a:pt x="22" y="33"/>
                    <a:pt x="22" y="34"/>
                    <a:pt x="22" y="35"/>
                  </a:cubicBezTo>
                  <a:cubicBezTo>
                    <a:pt x="22" y="37"/>
                    <a:pt x="22" y="37"/>
                    <a:pt x="24" y="39"/>
                  </a:cubicBezTo>
                  <a:cubicBezTo>
                    <a:pt x="31" y="37"/>
                    <a:pt x="37" y="36"/>
                    <a:pt x="45" y="41"/>
                  </a:cubicBezTo>
                  <a:cubicBezTo>
                    <a:pt x="44" y="41"/>
                    <a:pt x="44" y="41"/>
                    <a:pt x="44" y="41"/>
                  </a:cubicBezTo>
                  <a:cubicBezTo>
                    <a:pt x="43" y="41"/>
                    <a:pt x="42" y="41"/>
                    <a:pt x="42" y="41"/>
                  </a:cubicBezTo>
                  <a:cubicBezTo>
                    <a:pt x="41" y="40"/>
                    <a:pt x="40" y="39"/>
                    <a:pt x="39" y="39"/>
                  </a:cubicBezTo>
                  <a:cubicBezTo>
                    <a:pt x="37" y="41"/>
                    <a:pt x="37" y="41"/>
                    <a:pt x="35" y="40"/>
                  </a:cubicBezTo>
                  <a:cubicBezTo>
                    <a:pt x="35" y="40"/>
                    <a:pt x="34" y="41"/>
                    <a:pt x="34" y="41"/>
                  </a:cubicBezTo>
                  <a:cubicBezTo>
                    <a:pt x="35" y="43"/>
                    <a:pt x="35" y="43"/>
                    <a:pt x="37" y="45"/>
                  </a:cubicBezTo>
                  <a:cubicBezTo>
                    <a:pt x="36" y="46"/>
                    <a:pt x="36" y="47"/>
                    <a:pt x="35" y="48"/>
                  </a:cubicBezTo>
                  <a:cubicBezTo>
                    <a:pt x="27" y="44"/>
                    <a:pt x="20" y="40"/>
                    <a:pt x="12" y="34"/>
                  </a:cubicBezTo>
                  <a:cubicBezTo>
                    <a:pt x="11" y="34"/>
                    <a:pt x="11" y="34"/>
                    <a:pt x="10" y="34"/>
                  </a:cubicBezTo>
                  <a:cubicBezTo>
                    <a:pt x="9" y="34"/>
                    <a:pt x="9" y="35"/>
                    <a:pt x="9" y="35"/>
                  </a:cubicBezTo>
                  <a:cubicBezTo>
                    <a:pt x="11" y="55"/>
                    <a:pt x="20" y="44"/>
                    <a:pt x="31" y="54"/>
                  </a:cubicBezTo>
                  <a:cubicBezTo>
                    <a:pt x="27" y="58"/>
                    <a:pt x="23" y="61"/>
                    <a:pt x="20" y="64"/>
                  </a:cubicBezTo>
                  <a:cubicBezTo>
                    <a:pt x="15" y="63"/>
                    <a:pt x="6" y="55"/>
                    <a:pt x="1" y="56"/>
                  </a:cubicBezTo>
                  <a:cubicBezTo>
                    <a:pt x="1" y="56"/>
                    <a:pt x="1" y="56"/>
                    <a:pt x="0" y="57"/>
                  </a:cubicBezTo>
                  <a:cubicBezTo>
                    <a:pt x="2" y="62"/>
                    <a:pt x="7" y="67"/>
                    <a:pt x="9" y="72"/>
                  </a:cubicBezTo>
                  <a:cubicBezTo>
                    <a:pt x="17" y="75"/>
                    <a:pt x="26" y="66"/>
                    <a:pt x="35" y="58"/>
                  </a:cubicBezTo>
                  <a:cubicBezTo>
                    <a:pt x="37" y="60"/>
                    <a:pt x="39" y="63"/>
                    <a:pt x="42" y="65"/>
                  </a:cubicBezTo>
                  <a:cubicBezTo>
                    <a:pt x="46" y="63"/>
                    <a:pt x="46" y="60"/>
                    <a:pt x="46" y="57"/>
                  </a:cubicBezTo>
                  <a:cubicBezTo>
                    <a:pt x="45" y="54"/>
                    <a:pt x="43" y="53"/>
                    <a:pt x="40" y="50"/>
                  </a:cubicBezTo>
                  <a:cubicBezTo>
                    <a:pt x="41" y="49"/>
                    <a:pt x="42" y="48"/>
                    <a:pt x="42" y="48"/>
                  </a:cubicBezTo>
                  <a:cubicBezTo>
                    <a:pt x="46" y="48"/>
                    <a:pt x="49" y="48"/>
                    <a:pt x="53" y="46"/>
                  </a:cubicBezTo>
                  <a:cubicBezTo>
                    <a:pt x="56" y="49"/>
                    <a:pt x="59" y="53"/>
                    <a:pt x="62" y="57"/>
                  </a:cubicBezTo>
                  <a:cubicBezTo>
                    <a:pt x="65" y="56"/>
                    <a:pt x="68" y="55"/>
                    <a:pt x="70" y="52"/>
                  </a:cubicBezTo>
                  <a:cubicBezTo>
                    <a:pt x="72" y="47"/>
                    <a:pt x="66" y="40"/>
                    <a:pt x="61" y="35"/>
                  </a:cubicBezTo>
                  <a:cubicBezTo>
                    <a:pt x="61" y="35"/>
                    <a:pt x="61" y="35"/>
                    <a:pt x="61" y="35"/>
                  </a:cubicBezTo>
                  <a:cubicBezTo>
                    <a:pt x="62" y="34"/>
                    <a:pt x="62" y="34"/>
                    <a:pt x="62" y="34"/>
                  </a:cubicBezTo>
                  <a:cubicBezTo>
                    <a:pt x="69" y="34"/>
                    <a:pt x="72" y="37"/>
                    <a:pt x="79" y="32"/>
                  </a:cubicBezTo>
                  <a:cubicBezTo>
                    <a:pt x="83" y="17"/>
                    <a:pt x="74" y="21"/>
                    <a:pt x="66" y="16"/>
                  </a:cubicBezTo>
                  <a:close/>
                  <a:moveTo>
                    <a:pt x="63" y="44"/>
                  </a:moveTo>
                  <a:cubicBezTo>
                    <a:pt x="63" y="44"/>
                    <a:pt x="63" y="44"/>
                    <a:pt x="63" y="44"/>
                  </a:cubicBezTo>
                  <a:cubicBezTo>
                    <a:pt x="55" y="42"/>
                    <a:pt x="46" y="34"/>
                    <a:pt x="38" y="32"/>
                  </a:cubicBezTo>
                  <a:cubicBezTo>
                    <a:pt x="43" y="28"/>
                    <a:pt x="48" y="31"/>
                    <a:pt x="54" y="32"/>
                  </a:cubicBezTo>
                  <a:cubicBezTo>
                    <a:pt x="57" y="36"/>
                    <a:pt x="60" y="40"/>
                    <a:pt x="63" y="44"/>
                  </a:cubicBezTo>
                  <a:close/>
                  <a:moveTo>
                    <a:pt x="60" y="27"/>
                  </a:moveTo>
                  <a:cubicBezTo>
                    <a:pt x="60" y="27"/>
                    <a:pt x="60" y="26"/>
                    <a:pt x="59" y="26"/>
                  </a:cubicBezTo>
                  <a:cubicBezTo>
                    <a:pt x="61" y="23"/>
                    <a:pt x="63" y="20"/>
                    <a:pt x="67" y="18"/>
                  </a:cubicBezTo>
                  <a:cubicBezTo>
                    <a:pt x="69" y="19"/>
                    <a:pt x="71" y="19"/>
                    <a:pt x="74" y="20"/>
                  </a:cubicBezTo>
                  <a:cubicBezTo>
                    <a:pt x="75" y="21"/>
                    <a:pt x="76" y="22"/>
                    <a:pt x="77" y="23"/>
                  </a:cubicBezTo>
                  <a:cubicBezTo>
                    <a:pt x="77" y="24"/>
                    <a:pt x="77" y="24"/>
                    <a:pt x="77" y="25"/>
                  </a:cubicBezTo>
                  <a:cubicBezTo>
                    <a:pt x="72" y="29"/>
                    <a:pt x="66" y="27"/>
                    <a:pt x="6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7" name="ïṩḻîḓé"/>
            <p:cNvSpPr/>
            <p:nvPr/>
          </p:nvSpPr>
          <p:spPr bwMode="auto">
            <a:xfrm>
              <a:off x="2728809" y="4582115"/>
              <a:ext cx="101600" cy="147638"/>
            </a:xfrm>
            <a:custGeom>
              <a:avLst/>
              <a:gdLst>
                <a:gd name="T0" fmla="*/ 47 w 55"/>
                <a:gd name="T1" fmla="*/ 0 h 80"/>
                <a:gd name="T2" fmla="*/ 49 w 55"/>
                <a:gd name="T3" fmla="*/ 20 h 80"/>
                <a:gd name="T4" fmla="*/ 51 w 55"/>
                <a:gd name="T5" fmla="*/ 34 h 80"/>
                <a:gd name="T6" fmla="*/ 28 w 55"/>
                <a:gd name="T7" fmla="*/ 38 h 80"/>
                <a:gd name="T8" fmla="*/ 41 w 55"/>
                <a:gd name="T9" fmla="*/ 68 h 80"/>
                <a:gd name="T10" fmla="*/ 25 w 55"/>
                <a:gd name="T11" fmla="*/ 74 h 80"/>
                <a:gd name="T12" fmla="*/ 26 w 55"/>
                <a:gd name="T13" fmla="*/ 39 h 80"/>
                <a:gd name="T14" fmla="*/ 23 w 55"/>
                <a:gd name="T15" fmla="*/ 40 h 80"/>
                <a:gd name="T16" fmla="*/ 7 w 55"/>
                <a:gd name="T17" fmla="*/ 54 h 80"/>
                <a:gd name="T18" fmla="*/ 0 w 55"/>
                <a:gd name="T19" fmla="*/ 43 h 80"/>
                <a:gd name="T20" fmla="*/ 14 w 55"/>
                <a:gd name="T21" fmla="*/ 28 h 80"/>
                <a:gd name="T22" fmla="*/ 6 w 55"/>
                <a:gd name="T23" fmla="*/ 15 h 80"/>
                <a:gd name="T24" fmla="*/ 7 w 55"/>
                <a:gd name="T25" fmla="*/ 15 h 80"/>
                <a:gd name="T26" fmla="*/ 26 w 55"/>
                <a:gd name="T27" fmla="*/ 18 h 80"/>
                <a:gd name="T28" fmla="*/ 47 w 55"/>
                <a:gd name="T2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80">
                  <a:moveTo>
                    <a:pt x="47" y="0"/>
                  </a:moveTo>
                  <a:cubicBezTo>
                    <a:pt x="55" y="7"/>
                    <a:pt x="49" y="11"/>
                    <a:pt x="49" y="20"/>
                  </a:cubicBezTo>
                  <a:cubicBezTo>
                    <a:pt x="49" y="25"/>
                    <a:pt x="55" y="25"/>
                    <a:pt x="51" y="34"/>
                  </a:cubicBezTo>
                  <a:cubicBezTo>
                    <a:pt x="44" y="37"/>
                    <a:pt x="34" y="32"/>
                    <a:pt x="28" y="38"/>
                  </a:cubicBezTo>
                  <a:cubicBezTo>
                    <a:pt x="38" y="44"/>
                    <a:pt x="45" y="59"/>
                    <a:pt x="41" y="68"/>
                  </a:cubicBezTo>
                  <a:cubicBezTo>
                    <a:pt x="39" y="74"/>
                    <a:pt x="28" y="80"/>
                    <a:pt x="25" y="74"/>
                  </a:cubicBezTo>
                  <a:cubicBezTo>
                    <a:pt x="19" y="62"/>
                    <a:pt x="39" y="55"/>
                    <a:pt x="26" y="39"/>
                  </a:cubicBezTo>
                  <a:cubicBezTo>
                    <a:pt x="25" y="39"/>
                    <a:pt x="25" y="39"/>
                    <a:pt x="23" y="40"/>
                  </a:cubicBezTo>
                  <a:cubicBezTo>
                    <a:pt x="17" y="44"/>
                    <a:pt x="14" y="52"/>
                    <a:pt x="7" y="54"/>
                  </a:cubicBezTo>
                  <a:cubicBezTo>
                    <a:pt x="2" y="51"/>
                    <a:pt x="2" y="48"/>
                    <a:pt x="0" y="43"/>
                  </a:cubicBezTo>
                  <a:cubicBezTo>
                    <a:pt x="3" y="39"/>
                    <a:pt x="14" y="30"/>
                    <a:pt x="14" y="28"/>
                  </a:cubicBezTo>
                  <a:cubicBezTo>
                    <a:pt x="14" y="25"/>
                    <a:pt x="7" y="19"/>
                    <a:pt x="6" y="15"/>
                  </a:cubicBezTo>
                  <a:cubicBezTo>
                    <a:pt x="6" y="15"/>
                    <a:pt x="7" y="15"/>
                    <a:pt x="7" y="15"/>
                  </a:cubicBezTo>
                  <a:cubicBezTo>
                    <a:pt x="13" y="15"/>
                    <a:pt x="20" y="18"/>
                    <a:pt x="26" y="18"/>
                  </a:cubicBezTo>
                  <a:cubicBezTo>
                    <a:pt x="34" y="17"/>
                    <a:pt x="41" y="5"/>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8" name="išḷïḓe"/>
            <p:cNvSpPr/>
            <p:nvPr/>
          </p:nvSpPr>
          <p:spPr bwMode="auto">
            <a:xfrm>
              <a:off x="2490684" y="4510678"/>
              <a:ext cx="144463" cy="160338"/>
            </a:xfrm>
            <a:custGeom>
              <a:avLst/>
              <a:gdLst>
                <a:gd name="T0" fmla="*/ 55 w 78"/>
                <a:gd name="T1" fmla="*/ 64 h 87"/>
                <a:gd name="T2" fmla="*/ 62 w 78"/>
                <a:gd name="T3" fmla="*/ 50 h 87"/>
                <a:gd name="T4" fmla="*/ 54 w 78"/>
                <a:gd name="T5" fmla="*/ 43 h 87"/>
                <a:gd name="T6" fmla="*/ 69 w 78"/>
                <a:gd name="T7" fmla="*/ 29 h 87"/>
                <a:gd name="T8" fmla="*/ 67 w 78"/>
                <a:gd name="T9" fmla="*/ 21 h 87"/>
                <a:gd name="T10" fmla="*/ 70 w 78"/>
                <a:gd name="T11" fmla="*/ 11 h 87"/>
                <a:gd name="T12" fmla="*/ 69 w 78"/>
                <a:gd name="T13" fmla="*/ 3 h 87"/>
                <a:gd name="T14" fmla="*/ 64 w 78"/>
                <a:gd name="T15" fmla="*/ 0 h 87"/>
                <a:gd name="T16" fmla="*/ 63 w 78"/>
                <a:gd name="T17" fmla="*/ 0 h 87"/>
                <a:gd name="T18" fmla="*/ 63 w 78"/>
                <a:gd name="T19" fmla="*/ 12 h 87"/>
                <a:gd name="T20" fmla="*/ 42 w 78"/>
                <a:gd name="T21" fmla="*/ 25 h 87"/>
                <a:gd name="T22" fmla="*/ 42 w 78"/>
                <a:gd name="T23" fmla="*/ 33 h 87"/>
                <a:gd name="T24" fmla="*/ 33 w 78"/>
                <a:gd name="T25" fmla="*/ 36 h 87"/>
                <a:gd name="T26" fmla="*/ 39 w 78"/>
                <a:gd name="T27" fmla="*/ 33 h 87"/>
                <a:gd name="T28" fmla="*/ 39 w 78"/>
                <a:gd name="T29" fmla="*/ 23 h 87"/>
                <a:gd name="T30" fmla="*/ 36 w 78"/>
                <a:gd name="T31" fmla="*/ 0 h 87"/>
                <a:gd name="T32" fmla="*/ 36 w 78"/>
                <a:gd name="T33" fmla="*/ 0 h 87"/>
                <a:gd name="T34" fmla="*/ 36 w 78"/>
                <a:gd name="T35" fmla="*/ 8 h 87"/>
                <a:gd name="T36" fmla="*/ 30 w 78"/>
                <a:gd name="T37" fmla="*/ 24 h 87"/>
                <a:gd name="T38" fmla="*/ 1 w 78"/>
                <a:gd name="T39" fmla="*/ 29 h 87"/>
                <a:gd name="T40" fmla="*/ 0 w 78"/>
                <a:gd name="T41" fmla="*/ 31 h 87"/>
                <a:gd name="T42" fmla="*/ 18 w 78"/>
                <a:gd name="T43" fmla="*/ 39 h 87"/>
                <a:gd name="T44" fmla="*/ 25 w 78"/>
                <a:gd name="T45" fmla="*/ 36 h 87"/>
                <a:gd name="T46" fmla="*/ 25 w 78"/>
                <a:gd name="T47" fmla="*/ 36 h 87"/>
                <a:gd name="T48" fmla="*/ 3 w 78"/>
                <a:gd name="T49" fmla="*/ 62 h 87"/>
                <a:gd name="T50" fmla="*/ 5 w 78"/>
                <a:gd name="T51" fmla="*/ 67 h 87"/>
                <a:gd name="T52" fmla="*/ 12 w 78"/>
                <a:gd name="T53" fmla="*/ 66 h 87"/>
                <a:gd name="T54" fmla="*/ 22 w 78"/>
                <a:gd name="T55" fmla="*/ 74 h 87"/>
                <a:gd name="T56" fmla="*/ 25 w 78"/>
                <a:gd name="T57" fmla="*/ 61 h 87"/>
                <a:gd name="T58" fmla="*/ 30 w 78"/>
                <a:gd name="T59" fmla="*/ 49 h 87"/>
                <a:gd name="T60" fmla="*/ 48 w 78"/>
                <a:gd name="T61" fmla="*/ 63 h 87"/>
                <a:gd name="T62" fmla="*/ 24 w 78"/>
                <a:gd name="T63" fmla="*/ 71 h 87"/>
                <a:gd name="T64" fmla="*/ 48 w 78"/>
                <a:gd name="T65" fmla="*/ 71 h 87"/>
                <a:gd name="T66" fmla="*/ 51 w 78"/>
                <a:gd name="T67" fmla="*/ 69 h 87"/>
                <a:gd name="T68" fmla="*/ 77 w 78"/>
                <a:gd name="T69" fmla="*/ 87 h 87"/>
                <a:gd name="T70" fmla="*/ 78 w 78"/>
                <a:gd name="T71" fmla="*/ 86 h 87"/>
                <a:gd name="T72" fmla="*/ 55 w 78"/>
                <a:gd name="T73" fmla="*/ 64 h 87"/>
                <a:gd name="T74" fmla="*/ 15 w 78"/>
                <a:gd name="T75" fmla="*/ 64 h 87"/>
                <a:gd name="T76" fmla="*/ 15 w 78"/>
                <a:gd name="T77" fmla="*/ 65 h 87"/>
                <a:gd name="T78" fmla="*/ 11 w 78"/>
                <a:gd name="T79" fmla="*/ 63 h 87"/>
                <a:gd name="T80" fmla="*/ 12 w 78"/>
                <a:gd name="T81" fmla="*/ 60 h 87"/>
                <a:gd name="T82" fmla="*/ 15 w 78"/>
                <a:gd name="T83" fmla="*/ 57 h 87"/>
                <a:gd name="T84" fmla="*/ 17 w 78"/>
                <a:gd name="T85" fmla="*/ 58 h 87"/>
                <a:gd name="T86" fmla="*/ 15 w 78"/>
                <a:gd name="T87" fmla="*/ 64 h 87"/>
                <a:gd name="T88" fmla="*/ 32 w 78"/>
                <a:gd name="T89" fmla="*/ 46 h 87"/>
                <a:gd name="T90" fmla="*/ 44 w 78"/>
                <a:gd name="T91" fmla="*/ 34 h 87"/>
                <a:gd name="T92" fmla="*/ 52 w 78"/>
                <a:gd name="T93" fmla="*/ 35 h 87"/>
                <a:gd name="T94" fmla="*/ 46 w 78"/>
                <a:gd name="T95" fmla="*/ 50 h 87"/>
                <a:gd name="T96" fmla="*/ 48 w 78"/>
                <a:gd name="T97" fmla="*/ 52 h 87"/>
                <a:gd name="T98" fmla="*/ 56 w 78"/>
                <a:gd name="T99" fmla="*/ 50 h 87"/>
                <a:gd name="T100" fmla="*/ 52 w 78"/>
                <a:gd name="T101" fmla="*/ 61 h 87"/>
                <a:gd name="T102" fmla="*/ 32 w 78"/>
                <a:gd name="T103" fmla="*/ 4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87">
                  <a:moveTo>
                    <a:pt x="55" y="64"/>
                  </a:moveTo>
                  <a:cubicBezTo>
                    <a:pt x="58" y="60"/>
                    <a:pt x="60" y="55"/>
                    <a:pt x="62" y="50"/>
                  </a:cubicBezTo>
                  <a:cubicBezTo>
                    <a:pt x="61" y="47"/>
                    <a:pt x="58" y="44"/>
                    <a:pt x="54" y="43"/>
                  </a:cubicBezTo>
                  <a:cubicBezTo>
                    <a:pt x="57" y="36"/>
                    <a:pt x="64" y="33"/>
                    <a:pt x="69" y="29"/>
                  </a:cubicBezTo>
                  <a:cubicBezTo>
                    <a:pt x="69" y="25"/>
                    <a:pt x="67" y="24"/>
                    <a:pt x="67" y="21"/>
                  </a:cubicBezTo>
                  <a:cubicBezTo>
                    <a:pt x="68" y="18"/>
                    <a:pt x="69" y="15"/>
                    <a:pt x="70" y="11"/>
                  </a:cubicBezTo>
                  <a:cubicBezTo>
                    <a:pt x="70" y="9"/>
                    <a:pt x="69" y="6"/>
                    <a:pt x="69" y="3"/>
                  </a:cubicBezTo>
                  <a:cubicBezTo>
                    <a:pt x="68" y="2"/>
                    <a:pt x="67" y="1"/>
                    <a:pt x="64" y="0"/>
                  </a:cubicBezTo>
                  <a:cubicBezTo>
                    <a:pt x="64" y="0"/>
                    <a:pt x="63" y="0"/>
                    <a:pt x="63" y="0"/>
                  </a:cubicBezTo>
                  <a:cubicBezTo>
                    <a:pt x="61" y="5"/>
                    <a:pt x="63" y="8"/>
                    <a:pt x="63" y="12"/>
                  </a:cubicBezTo>
                  <a:cubicBezTo>
                    <a:pt x="63" y="24"/>
                    <a:pt x="52" y="26"/>
                    <a:pt x="42" y="25"/>
                  </a:cubicBezTo>
                  <a:cubicBezTo>
                    <a:pt x="41" y="28"/>
                    <a:pt x="41" y="31"/>
                    <a:pt x="42" y="33"/>
                  </a:cubicBezTo>
                  <a:cubicBezTo>
                    <a:pt x="39" y="34"/>
                    <a:pt x="36" y="35"/>
                    <a:pt x="33" y="36"/>
                  </a:cubicBezTo>
                  <a:cubicBezTo>
                    <a:pt x="34" y="32"/>
                    <a:pt x="36" y="32"/>
                    <a:pt x="39" y="33"/>
                  </a:cubicBezTo>
                  <a:cubicBezTo>
                    <a:pt x="41" y="29"/>
                    <a:pt x="38" y="27"/>
                    <a:pt x="39" y="23"/>
                  </a:cubicBezTo>
                  <a:cubicBezTo>
                    <a:pt x="39" y="14"/>
                    <a:pt x="53" y="6"/>
                    <a:pt x="36" y="0"/>
                  </a:cubicBezTo>
                  <a:cubicBezTo>
                    <a:pt x="36" y="0"/>
                    <a:pt x="36" y="0"/>
                    <a:pt x="36" y="0"/>
                  </a:cubicBezTo>
                  <a:cubicBezTo>
                    <a:pt x="35" y="3"/>
                    <a:pt x="36" y="5"/>
                    <a:pt x="36" y="8"/>
                  </a:cubicBezTo>
                  <a:cubicBezTo>
                    <a:pt x="34" y="14"/>
                    <a:pt x="32" y="19"/>
                    <a:pt x="30" y="24"/>
                  </a:cubicBezTo>
                  <a:cubicBezTo>
                    <a:pt x="22" y="26"/>
                    <a:pt x="9" y="26"/>
                    <a:pt x="1" y="29"/>
                  </a:cubicBezTo>
                  <a:cubicBezTo>
                    <a:pt x="1" y="30"/>
                    <a:pt x="1" y="30"/>
                    <a:pt x="0" y="31"/>
                  </a:cubicBezTo>
                  <a:cubicBezTo>
                    <a:pt x="1" y="35"/>
                    <a:pt x="12" y="39"/>
                    <a:pt x="18" y="39"/>
                  </a:cubicBezTo>
                  <a:cubicBezTo>
                    <a:pt x="20" y="38"/>
                    <a:pt x="22" y="37"/>
                    <a:pt x="25" y="36"/>
                  </a:cubicBezTo>
                  <a:cubicBezTo>
                    <a:pt x="25" y="36"/>
                    <a:pt x="25" y="36"/>
                    <a:pt x="25" y="36"/>
                  </a:cubicBezTo>
                  <a:cubicBezTo>
                    <a:pt x="21" y="52"/>
                    <a:pt x="9" y="50"/>
                    <a:pt x="3" y="62"/>
                  </a:cubicBezTo>
                  <a:cubicBezTo>
                    <a:pt x="4" y="63"/>
                    <a:pt x="4" y="65"/>
                    <a:pt x="5" y="67"/>
                  </a:cubicBezTo>
                  <a:cubicBezTo>
                    <a:pt x="7" y="67"/>
                    <a:pt x="10" y="67"/>
                    <a:pt x="12" y="66"/>
                  </a:cubicBezTo>
                  <a:cubicBezTo>
                    <a:pt x="17" y="68"/>
                    <a:pt x="17" y="72"/>
                    <a:pt x="22" y="74"/>
                  </a:cubicBezTo>
                  <a:cubicBezTo>
                    <a:pt x="25" y="71"/>
                    <a:pt x="24" y="66"/>
                    <a:pt x="25" y="61"/>
                  </a:cubicBezTo>
                  <a:cubicBezTo>
                    <a:pt x="25" y="56"/>
                    <a:pt x="28" y="52"/>
                    <a:pt x="30" y="49"/>
                  </a:cubicBezTo>
                  <a:cubicBezTo>
                    <a:pt x="40" y="53"/>
                    <a:pt x="42" y="58"/>
                    <a:pt x="48" y="63"/>
                  </a:cubicBezTo>
                  <a:cubicBezTo>
                    <a:pt x="44" y="74"/>
                    <a:pt x="29" y="63"/>
                    <a:pt x="24" y="71"/>
                  </a:cubicBezTo>
                  <a:cubicBezTo>
                    <a:pt x="39" y="78"/>
                    <a:pt x="36" y="74"/>
                    <a:pt x="48" y="71"/>
                  </a:cubicBezTo>
                  <a:cubicBezTo>
                    <a:pt x="49" y="70"/>
                    <a:pt x="50" y="70"/>
                    <a:pt x="51" y="69"/>
                  </a:cubicBezTo>
                  <a:cubicBezTo>
                    <a:pt x="58" y="79"/>
                    <a:pt x="58" y="87"/>
                    <a:pt x="77" y="87"/>
                  </a:cubicBezTo>
                  <a:cubicBezTo>
                    <a:pt x="77" y="87"/>
                    <a:pt x="78" y="86"/>
                    <a:pt x="78" y="86"/>
                  </a:cubicBezTo>
                  <a:cubicBezTo>
                    <a:pt x="74" y="76"/>
                    <a:pt x="60" y="73"/>
                    <a:pt x="55" y="64"/>
                  </a:cubicBezTo>
                  <a:close/>
                  <a:moveTo>
                    <a:pt x="15" y="64"/>
                  </a:moveTo>
                  <a:cubicBezTo>
                    <a:pt x="15" y="65"/>
                    <a:pt x="15" y="65"/>
                    <a:pt x="15" y="65"/>
                  </a:cubicBezTo>
                  <a:cubicBezTo>
                    <a:pt x="14" y="64"/>
                    <a:pt x="13" y="64"/>
                    <a:pt x="11" y="63"/>
                  </a:cubicBezTo>
                  <a:cubicBezTo>
                    <a:pt x="11" y="62"/>
                    <a:pt x="12" y="61"/>
                    <a:pt x="12" y="60"/>
                  </a:cubicBezTo>
                  <a:cubicBezTo>
                    <a:pt x="13" y="59"/>
                    <a:pt x="14" y="58"/>
                    <a:pt x="15" y="57"/>
                  </a:cubicBezTo>
                  <a:cubicBezTo>
                    <a:pt x="16" y="57"/>
                    <a:pt x="16" y="58"/>
                    <a:pt x="17" y="58"/>
                  </a:cubicBezTo>
                  <a:cubicBezTo>
                    <a:pt x="16" y="60"/>
                    <a:pt x="16" y="62"/>
                    <a:pt x="15" y="64"/>
                  </a:cubicBezTo>
                  <a:close/>
                  <a:moveTo>
                    <a:pt x="32" y="46"/>
                  </a:moveTo>
                  <a:cubicBezTo>
                    <a:pt x="35" y="43"/>
                    <a:pt x="44" y="37"/>
                    <a:pt x="44" y="34"/>
                  </a:cubicBezTo>
                  <a:cubicBezTo>
                    <a:pt x="47" y="34"/>
                    <a:pt x="49" y="35"/>
                    <a:pt x="52" y="35"/>
                  </a:cubicBezTo>
                  <a:cubicBezTo>
                    <a:pt x="50" y="40"/>
                    <a:pt x="45" y="44"/>
                    <a:pt x="46" y="50"/>
                  </a:cubicBezTo>
                  <a:cubicBezTo>
                    <a:pt x="46" y="51"/>
                    <a:pt x="47" y="51"/>
                    <a:pt x="48" y="52"/>
                  </a:cubicBezTo>
                  <a:cubicBezTo>
                    <a:pt x="50" y="51"/>
                    <a:pt x="53" y="49"/>
                    <a:pt x="56" y="50"/>
                  </a:cubicBezTo>
                  <a:cubicBezTo>
                    <a:pt x="55" y="54"/>
                    <a:pt x="53" y="57"/>
                    <a:pt x="52" y="61"/>
                  </a:cubicBezTo>
                  <a:cubicBezTo>
                    <a:pt x="45" y="56"/>
                    <a:pt x="44" y="49"/>
                    <a:pt x="32"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9" name="ï$ľíḍe"/>
            <p:cNvSpPr/>
            <p:nvPr/>
          </p:nvSpPr>
          <p:spPr bwMode="auto">
            <a:xfrm>
              <a:off x="2255734" y="4491628"/>
              <a:ext cx="136525" cy="174625"/>
            </a:xfrm>
            <a:custGeom>
              <a:avLst/>
              <a:gdLst>
                <a:gd name="T0" fmla="*/ 74 w 74"/>
                <a:gd name="T1" fmla="*/ 41 h 94"/>
                <a:gd name="T2" fmla="*/ 64 w 74"/>
                <a:gd name="T3" fmla="*/ 35 h 94"/>
                <a:gd name="T4" fmla="*/ 51 w 74"/>
                <a:gd name="T5" fmla="*/ 5 h 94"/>
                <a:gd name="T6" fmla="*/ 58 w 74"/>
                <a:gd name="T7" fmla="*/ 39 h 94"/>
                <a:gd name="T8" fmla="*/ 47 w 74"/>
                <a:gd name="T9" fmla="*/ 47 h 94"/>
                <a:gd name="T10" fmla="*/ 55 w 74"/>
                <a:gd name="T11" fmla="*/ 34 h 94"/>
                <a:gd name="T12" fmla="*/ 47 w 74"/>
                <a:gd name="T13" fmla="*/ 29 h 94"/>
                <a:gd name="T14" fmla="*/ 54 w 74"/>
                <a:gd name="T15" fmla="*/ 22 h 94"/>
                <a:gd name="T16" fmla="*/ 54 w 74"/>
                <a:gd name="T17" fmla="*/ 20 h 94"/>
                <a:gd name="T18" fmla="*/ 54 w 74"/>
                <a:gd name="T19" fmla="*/ 19 h 94"/>
                <a:gd name="T20" fmla="*/ 41 w 74"/>
                <a:gd name="T21" fmla="*/ 19 h 94"/>
                <a:gd name="T22" fmla="*/ 44 w 74"/>
                <a:gd name="T23" fmla="*/ 22 h 94"/>
                <a:gd name="T24" fmla="*/ 44 w 74"/>
                <a:gd name="T25" fmla="*/ 32 h 94"/>
                <a:gd name="T26" fmla="*/ 48 w 74"/>
                <a:gd name="T27" fmla="*/ 37 h 94"/>
                <a:gd name="T28" fmla="*/ 40 w 74"/>
                <a:gd name="T29" fmla="*/ 58 h 94"/>
                <a:gd name="T30" fmla="*/ 44 w 74"/>
                <a:gd name="T31" fmla="*/ 61 h 94"/>
                <a:gd name="T32" fmla="*/ 59 w 74"/>
                <a:gd name="T33" fmla="*/ 46 h 94"/>
                <a:gd name="T34" fmla="*/ 59 w 74"/>
                <a:gd name="T35" fmla="*/ 46 h 94"/>
                <a:gd name="T36" fmla="*/ 66 w 74"/>
                <a:gd name="T37" fmla="*/ 93 h 94"/>
                <a:gd name="T38" fmla="*/ 68 w 74"/>
                <a:gd name="T39" fmla="*/ 93 h 94"/>
                <a:gd name="T40" fmla="*/ 65 w 74"/>
                <a:gd name="T41" fmla="*/ 42 h 94"/>
                <a:gd name="T42" fmla="*/ 73 w 74"/>
                <a:gd name="T43" fmla="*/ 41 h 94"/>
                <a:gd name="T44" fmla="*/ 74 w 74"/>
                <a:gd name="T45" fmla="*/ 41 h 94"/>
                <a:gd name="T46" fmla="*/ 43 w 74"/>
                <a:gd name="T47" fmla="*/ 42 h 94"/>
                <a:gd name="T48" fmla="*/ 35 w 74"/>
                <a:gd name="T49" fmla="*/ 48 h 94"/>
                <a:gd name="T50" fmla="*/ 39 w 74"/>
                <a:gd name="T51" fmla="*/ 38 h 94"/>
                <a:gd name="T52" fmla="*/ 37 w 74"/>
                <a:gd name="T53" fmla="*/ 29 h 94"/>
                <a:gd name="T54" fmla="*/ 40 w 74"/>
                <a:gd name="T55" fmla="*/ 27 h 94"/>
                <a:gd name="T56" fmla="*/ 34 w 74"/>
                <a:gd name="T57" fmla="*/ 16 h 94"/>
                <a:gd name="T58" fmla="*/ 32 w 74"/>
                <a:gd name="T59" fmla="*/ 15 h 94"/>
                <a:gd name="T60" fmla="*/ 4 w 74"/>
                <a:gd name="T61" fmla="*/ 46 h 94"/>
                <a:gd name="T62" fmla="*/ 30 w 74"/>
                <a:gd name="T63" fmla="*/ 29 h 94"/>
                <a:gd name="T64" fmla="*/ 8 w 74"/>
                <a:gd name="T65" fmla="*/ 52 h 94"/>
                <a:gd name="T66" fmla="*/ 0 w 74"/>
                <a:gd name="T67" fmla="*/ 56 h 94"/>
                <a:gd name="T68" fmla="*/ 3 w 74"/>
                <a:gd name="T69" fmla="*/ 61 h 94"/>
                <a:gd name="T70" fmla="*/ 23 w 74"/>
                <a:gd name="T71" fmla="*/ 54 h 94"/>
                <a:gd name="T72" fmla="*/ 25 w 74"/>
                <a:gd name="T73" fmla="*/ 53 h 94"/>
                <a:gd name="T74" fmla="*/ 25 w 74"/>
                <a:gd name="T75" fmla="*/ 53 h 94"/>
                <a:gd name="T76" fmla="*/ 20 w 74"/>
                <a:gd name="T77" fmla="*/ 72 h 94"/>
                <a:gd name="T78" fmla="*/ 25 w 74"/>
                <a:gd name="T79" fmla="*/ 76 h 94"/>
                <a:gd name="T80" fmla="*/ 26 w 74"/>
                <a:gd name="T81" fmla="*/ 76 h 94"/>
                <a:gd name="T82" fmla="*/ 30 w 74"/>
                <a:gd name="T83" fmla="*/ 67 h 94"/>
                <a:gd name="T84" fmla="*/ 31 w 74"/>
                <a:gd name="T85" fmla="*/ 66 h 94"/>
                <a:gd name="T86" fmla="*/ 32 w 74"/>
                <a:gd name="T87" fmla="*/ 75 h 94"/>
                <a:gd name="T88" fmla="*/ 35 w 74"/>
                <a:gd name="T89" fmla="*/ 76 h 94"/>
                <a:gd name="T90" fmla="*/ 38 w 74"/>
                <a:gd name="T91" fmla="*/ 76 h 94"/>
                <a:gd name="T92" fmla="*/ 35 w 74"/>
                <a:gd name="T93" fmla="*/ 61 h 94"/>
                <a:gd name="T94" fmla="*/ 43 w 74"/>
                <a:gd name="T95" fmla="*/ 4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94">
                  <a:moveTo>
                    <a:pt x="74" y="41"/>
                  </a:moveTo>
                  <a:cubicBezTo>
                    <a:pt x="73" y="36"/>
                    <a:pt x="70" y="34"/>
                    <a:pt x="64" y="35"/>
                  </a:cubicBezTo>
                  <a:cubicBezTo>
                    <a:pt x="63" y="24"/>
                    <a:pt x="67" y="0"/>
                    <a:pt x="51" y="5"/>
                  </a:cubicBezTo>
                  <a:cubicBezTo>
                    <a:pt x="50" y="9"/>
                    <a:pt x="61" y="31"/>
                    <a:pt x="58" y="39"/>
                  </a:cubicBezTo>
                  <a:cubicBezTo>
                    <a:pt x="58" y="39"/>
                    <a:pt x="47" y="47"/>
                    <a:pt x="47" y="47"/>
                  </a:cubicBezTo>
                  <a:cubicBezTo>
                    <a:pt x="48" y="41"/>
                    <a:pt x="53" y="39"/>
                    <a:pt x="55" y="34"/>
                  </a:cubicBezTo>
                  <a:cubicBezTo>
                    <a:pt x="56" y="30"/>
                    <a:pt x="49" y="31"/>
                    <a:pt x="47" y="29"/>
                  </a:cubicBezTo>
                  <a:cubicBezTo>
                    <a:pt x="48" y="26"/>
                    <a:pt x="51" y="23"/>
                    <a:pt x="54" y="22"/>
                  </a:cubicBezTo>
                  <a:cubicBezTo>
                    <a:pt x="54" y="21"/>
                    <a:pt x="54" y="21"/>
                    <a:pt x="54" y="20"/>
                  </a:cubicBezTo>
                  <a:cubicBezTo>
                    <a:pt x="54" y="20"/>
                    <a:pt x="54" y="19"/>
                    <a:pt x="54" y="19"/>
                  </a:cubicBezTo>
                  <a:cubicBezTo>
                    <a:pt x="50" y="17"/>
                    <a:pt x="45" y="17"/>
                    <a:pt x="41" y="19"/>
                  </a:cubicBezTo>
                  <a:cubicBezTo>
                    <a:pt x="41" y="22"/>
                    <a:pt x="42" y="22"/>
                    <a:pt x="44" y="22"/>
                  </a:cubicBezTo>
                  <a:cubicBezTo>
                    <a:pt x="44" y="26"/>
                    <a:pt x="44" y="29"/>
                    <a:pt x="44" y="32"/>
                  </a:cubicBezTo>
                  <a:cubicBezTo>
                    <a:pt x="45" y="34"/>
                    <a:pt x="47" y="35"/>
                    <a:pt x="48" y="37"/>
                  </a:cubicBezTo>
                  <a:cubicBezTo>
                    <a:pt x="46" y="41"/>
                    <a:pt x="35" y="51"/>
                    <a:pt x="40" y="58"/>
                  </a:cubicBezTo>
                  <a:cubicBezTo>
                    <a:pt x="41" y="60"/>
                    <a:pt x="42" y="60"/>
                    <a:pt x="44" y="61"/>
                  </a:cubicBezTo>
                  <a:cubicBezTo>
                    <a:pt x="49" y="55"/>
                    <a:pt x="51" y="50"/>
                    <a:pt x="59" y="46"/>
                  </a:cubicBezTo>
                  <a:cubicBezTo>
                    <a:pt x="59" y="46"/>
                    <a:pt x="59" y="46"/>
                    <a:pt x="59" y="46"/>
                  </a:cubicBezTo>
                  <a:cubicBezTo>
                    <a:pt x="61" y="60"/>
                    <a:pt x="59" y="83"/>
                    <a:pt x="66" y="93"/>
                  </a:cubicBezTo>
                  <a:cubicBezTo>
                    <a:pt x="67" y="94"/>
                    <a:pt x="67" y="93"/>
                    <a:pt x="68" y="93"/>
                  </a:cubicBezTo>
                  <a:cubicBezTo>
                    <a:pt x="68" y="78"/>
                    <a:pt x="67" y="60"/>
                    <a:pt x="65" y="42"/>
                  </a:cubicBezTo>
                  <a:cubicBezTo>
                    <a:pt x="68" y="42"/>
                    <a:pt x="72" y="42"/>
                    <a:pt x="73" y="41"/>
                  </a:cubicBezTo>
                  <a:cubicBezTo>
                    <a:pt x="74" y="41"/>
                    <a:pt x="74" y="41"/>
                    <a:pt x="74" y="41"/>
                  </a:cubicBezTo>
                  <a:close/>
                  <a:moveTo>
                    <a:pt x="43" y="42"/>
                  </a:moveTo>
                  <a:cubicBezTo>
                    <a:pt x="39" y="44"/>
                    <a:pt x="38" y="46"/>
                    <a:pt x="35" y="48"/>
                  </a:cubicBezTo>
                  <a:cubicBezTo>
                    <a:pt x="35" y="42"/>
                    <a:pt x="39" y="42"/>
                    <a:pt x="39" y="38"/>
                  </a:cubicBezTo>
                  <a:cubicBezTo>
                    <a:pt x="40" y="35"/>
                    <a:pt x="37" y="33"/>
                    <a:pt x="37" y="29"/>
                  </a:cubicBezTo>
                  <a:cubicBezTo>
                    <a:pt x="38" y="28"/>
                    <a:pt x="39" y="28"/>
                    <a:pt x="40" y="27"/>
                  </a:cubicBezTo>
                  <a:cubicBezTo>
                    <a:pt x="41" y="24"/>
                    <a:pt x="36" y="16"/>
                    <a:pt x="34" y="16"/>
                  </a:cubicBezTo>
                  <a:cubicBezTo>
                    <a:pt x="33" y="16"/>
                    <a:pt x="32" y="15"/>
                    <a:pt x="32" y="15"/>
                  </a:cubicBezTo>
                  <a:cubicBezTo>
                    <a:pt x="22" y="28"/>
                    <a:pt x="10" y="30"/>
                    <a:pt x="4" y="46"/>
                  </a:cubicBezTo>
                  <a:cubicBezTo>
                    <a:pt x="13" y="41"/>
                    <a:pt x="17" y="31"/>
                    <a:pt x="30" y="29"/>
                  </a:cubicBezTo>
                  <a:cubicBezTo>
                    <a:pt x="29" y="39"/>
                    <a:pt x="16" y="48"/>
                    <a:pt x="8" y="52"/>
                  </a:cubicBezTo>
                  <a:cubicBezTo>
                    <a:pt x="4" y="54"/>
                    <a:pt x="2" y="52"/>
                    <a:pt x="0" y="56"/>
                  </a:cubicBezTo>
                  <a:cubicBezTo>
                    <a:pt x="0" y="59"/>
                    <a:pt x="1" y="60"/>
                    <a:pt x="3" y="61"/>
                  </a:cubicBezTo>
                  <a:cubicBezTo>
                    <a:pt x="10" y="63"/>
                    <a:pt x="22" y="58"/>
                    <a:pt x="23" y="54"/>
                  </a:cubicBezTo>
                  <a:cubicBezTo>
                    <a:pt x="24" y="54"/>
                    <a:pt x="24" y="53"/>
                    <a:pt x="25" y="53"/>
                  </a:cubicBezTo>
                  <a:cubicBezTo>
                    <a:pt x="25" y="53"/>
                    <a:pt x="25" y="53"/>
                    <a:pt x="25" y="53"/>
                  </a:cubicBezTo>
                  <a:cubicBezTo>
                    <a:pt x="23" y="59"/>
                    <a:pt x="22" y="66"/>
                    <a:pt x="20" y="72"/>
                  </a:cubicBezTo>
                  <a:cubicBezTo>
                    <a:pt x="21" y="74"/>
                    <a:pt x="23" y="75"/>
                    <a:pt x="25" y="76"/>
                  </a:cubicBezTo>
                  <a:cubicBezTo>
                    <a:pt x="25" y="76"/>
                    <a:pt x="26" y="76"/>
                    <a:pt x="26" y="76"/>
                  </a:cubicBezTo>
                  <a:cubicBezTo>
                    <a:pt x="28" y="73"/>
                    <a:pt x="29" y="70"/>
                    <a:pt x="30" y="67"/>
                  </a:cubicBezTo>
                  <a:cubicBezTo>
                    <a:pt x="31" y="67"/>
                    <a:pt x="31" y="67"/>
                    <a:pt x="31" y="66"/>
                  </a:cubicBezTo>
                  <a:cubicBezTo>
                    <a:pt x="32" y="69"/>
                    <a:pt x="32" y="72"/>
                    <a:pt x="32" y="75"/>
                  </a:cubicBezTo>
                  <a:cubicBezTo>
                    <a:pt x="33" y="75"/>
                    <a:pt x="34" y="76"/>
                    <a:pt x="35" y="76"/>
                  </a:cubicBezTo>
                  <a:cubicBezTo>
                    <a:pt x="36" y="76"/>
                    <a:pt x="37" y="76"/>
                    <a:pt x="38" y="76"/>
                  </a:cubicBezTo>
                  <a:cubicBezTo>
                    <a:pt x="37" y="71"/>
                    <a:pt x="36" y="66"/>
                    <a:pt x="35" y="61"/>
                  </a:cubicBezTo>
                  <a:cubicBezTo>
                    <a:pt x="38" y="54"/>
                    <a:pt x="40" y="48"/>
                    <a:pt x="4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0" name="î$ḻîḑe"/>
            <p:cNvSpPr/>
            <p:nvPr/>
          </p:nvSpPr>
          <p:spPr bwMode="auto">
            <a:xfrm>
              <a:off x="2055709" y="4566240"/>
              <a:ext cx="136525" cy="150813"/>
            </a:xfrm>
            <a:custGeom>
              <a:avLst/>
              <a:gdLst>
                <a:gd name="T0" fmla="*/ 55 w 74"/>
                <a:gd name="T1" fmla="*/ 53 h 82"/>
                <a:gd name="T2" fmla="*/ 54 w 74"/>
                <a:gd name="T3" fmla="*/ 51 h 82"/>
                <a:gd name="T4" fmla="*/ 57 w 74"/>
                <a:gd name="T5" fmla="*/ 49 h 82"/>
                <a:gd name="T6" fmla="*/ 56 w 74"/>
                <a:gd name="T7" fmla="*/ 45 h 82"/>
                <a:gd name="T8" fmla="*/ 52 w 74"/>
                <a:gd name="T9" fmla="*/ 45 h 82"/>
                <a:gd name="T10" fmla="*/ 51 w 74"/>
                <a:gd name="T11" fmla="*/ 44 h 82"/>
                <a:gd name="T12" fmla="*/ 60 w 74"/>
                <a:gd name="T13" fmla="*/ 32 h 82"/>
                <a:gd name="T14" fmla="*/ 60 w 74"/>
                <a:gd name="T15" fmla="*/ 30 h 82"/>
                <a:gd name="T16" fmla="*/ 34 w 74"/>
                <a:gd name="T17" fmla="*/ 38 h 82"/>
                <a:gd name="T18" fmla="*/ 33 w 74"/>
                <a:gd name="T19" fmla="*/ 38 h 82"/>
                <a:gd name="T20" fmla="*/ 60 w 74"/>
                <a:gd name="T21" fmla="*/ 16 h 82"/>
                <a:gd name="T22" fmla="*/ 61 w 74"/>
                <a:gd name="T23" fmla="*/ 10 h 82"/>
                <a:gd name="T24" fmla="*/ 42 w 74"/>
                <a:gd name="T25" fmla="*/ 11 h 82"/>
                <a:gd name="T26" fmla="*/ 27 w 74"/>
                <a:gd name="T27" fmla="*/ 0 h 82"/>
                <a:gd name="T28" fmla="*/ 24 w 74"/>
                <a:gd name="T29" fmla="*/ 0 h 82"/>
                <a:gd name="T30" fmla="*/ 29 w 74"/>
                <a:gd name="T31" fmla="*/ 21 h 82"/>
                <a:gd name="T32" fmla="*/ 11 w 74"/>
                <a:gd name="T33" fmla="*/ 39 h 82"/>
                <a:gd name="T34" fmla="*/ 1 w 74"/>
                <a:gd name="T35" fmla="*/ 44 h 82"/>
                <a:gd name="T36" fmla="*/ 0 w 74"/>
                <a:gd name="T37" fmla="*/ 47 h 82"/>
                <a:gd name="T38" fmla="*/ 35 w 74"/>
                <a:gd name="T39" fmla="*/ 26 h 82"/>
                <a:gd name="T40" fmla="*/ 35 w 74"/>
                <a:gd name="T41" fmla="*/ 26 h 82"/>
                <a:gd name="T42" fmla="*/ 30 w 74"/>
                <a:gd name="T43" fmla="*/ 48 h 82"/>
                <a:gd name="T44" fmla="*/ 40 w 74"/>
                <a:gd name="T45" fmla="*/ 57 h 82"/>
                <a:gd name="T46" fmla="*/ 35 w 74"/>
                <a:gd name="T47" fmla="*/ 78 h 82"/>
                <a:gd name="T48" fmla="*/ 45 w 74"/>
                <a:gd name="T49" fmla="*/ 82 h 82"/>
                <a:gd name="T50" fmla="*/ 47 w 74"/>
                <a:gd name="T51" fmla="*/ 80 h 82"/>
                <a:gd name="T52" fmla="*/ 46 w 74"/>
                <a:gd name="T53" fmla="*/ 67 h 82"/>
                <a:gd name="T54" fmla="*/ 47 w 74"/>
                <a:gd name="T55" fmla="*/ 66 h 82"/>
                <a:gd name="T56" fmla="*/ 50 w 74"/>
                <a:gd name="T57" fmla="*/ 73 h 82"/>
                <a:gd name="T58" fmla="*/ 58 w 74"/>
                <a:gd name="T59" fmla="*/ 79 h 82"/>
                <a:gd name="T60" fmla="*/ 59 w 74"/>
                <a:gd name="T61" fmla="*/ 79 h 82"/>
                <a:gd name="T62" fmla="*/ 53 w 74"/>
                <a:gd name="T63" fmla="*/ 57 h 82"/>
                <a:gd name="T64" fmla="*/ 56 w 74"/>
                <a:gd name="T65" fmla="*/ 55 h 82"/>
                <a:gd name="T66" fmla="*/ 56 w 74"/>
                <a:gd name="T67" fmla="*/ 55 h 82"/>
                <a:gd name="T68" fmla="*/ 69 w 74"/>
                <a:gd name="T69" fmla="*/ 69 h 82"/>
                <a:gd name="T70" fmla="*/ 74 w 74"/>
                <a:gd name="T71" fmla="*/ 64 h 82"/>
                <a:gd name="T72" fmla="*/ 55 w 74"/>
                <a:gd name="T73" fmla="*/ 53 h 82"/>
                <a:gd name="T74" fmla="*/ 40 w 74"/>
                <a:gd name="T75" fmla="*/ 46 h 82"/>
                <a:gd name="T76" fmla="*/ 39 w 74"/>
                <a:gd name="T77" fmla="*/ 46 h 82"/>
                <a:gd name="T78" fmla="*/ 38 w 74"/>
                <a:gd name="T79" fmla="*/ 46 h 82"/>
                <a:gd name="T80" fmla="*/ 37 w 74"/>
                <a:gd name="T81" fmla="*/ 44 h 82"/>
                <a:gd name="T82" fmla="*/ 44 w 74"/>
                <a:gd name="T83" fmla="*/ 36 h 82"/>
                <a:gd name="T84" fmla="*/ 46 w 74"/>
                <a:gd name="T85" fmla="*/ 35 h 82"/>
                <a:gd name="T86" fmla="*/ 46 w 74"/>
                <a:gd name="T87" fmla="*/ 35 h 82"/>
                <a:gd name="T88" fmla="*/ 40 w 74"/>
                <a:gd name="T89" fmla="*/ 4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4" h="82">
                  <a:moveTo>
                    <a:pt x="55" y="53"/>
                  </a:moveTo>
                  <a:cubicBezTo>
                    <a:pt x="55" y="53"/>
                    <a:pt x="54" y="52"/>
                    <a:pt x="54" y="51"/>
                  </a:cubicBezTo>
                  <a:cubicBezTo>
                    <a:pt x="55" y="51"/>
                    <a:pt x="56" y="50"/>
                    <a:pt x="57" y="49"/>
                  </a:cubicBezTo>
                  <a:cubicBezTo>
                    <a:pt x="57" y="48"/>
                    <a:pt x="56" y="47"/>
                    <a:pt x="56" y="45"/>
                  </a:cubicBezTo>
                  <a:cubicBezTo>
                    <a:pt x="54" y="45"/>
                    <a:pt x="53" y="45"/>
                    <a:pt x="52" y="45"/>
                  </a:cubicBezTo>
                  <a:cubicBezTo>
                    <a:pt x="51" y="45"/>
                    <a:pt x="51" y="44"/>
                    <a:pt x="51" y="44"/>
                  </a:cubicBezTo>
                  <a:cubicBezTo>
                    <a:pt x="53" y="40"/>
                    <a:pt x="59" y="36"/>
                    <a:pt x="60" y="32"/>
                  </a:cubicBezTo>
                  <a:cubicBezTo>
                    <a:pt x="60" y="31"/>
                    <a:pt x="60" y="31"/>
                    <a:pt x="60" y="30"/>
                  </a:cubicBezTo>
                  <a:cubicBezTo>
                    <a:pt x="50" y="21"/>
                    <a:pt x="41" y="31"/>
                    <a:pt x="34" y="38"/>
                  </a:cubicBezTo>
                  <a:cubicBezTo>
                    <a:pt x="33" y="38"/>
                    <a:pt x="33" y="38"/>
                    <a:pt x="33" y="38"/>
                  </a:cubicBezTo>
                  <a:cubicBezTo>
                    <a:pt x="34" y="30"/>
                    <a:pt x="48" y="16"/>
                    <a:pt x="60" y="16"/>
                  </a:cubicBezTo>
                  <a:cubicBezTo>
                    <a:pt x="61" y="14"/>
                    <a:pt x="61" y="12"/>
                    <a:pt x="61" y="10"/>
                  </a:cubicBezTo>
                  <a:cubicBezTo>
                    <a:pt x="50" y="3"/>
                    <a:pt x="52" y="11"/>
                    <a:pt x="42" y="11"/>
                  </a:cubicBezTo>
                  <a:cubicBezTo>
                    <a:pt x="38" y="10"/>
                    <a:pt x="32" y="1"/>
                    <a:pt x="27" y="0"/>
                  </a:cubicBezTo>
                  <a:cubicBezTo>
                    <a:pt x="26" y="0"/>
                    <a:pt x="25" y="0"/>
                    <a:pt x="24" y="0"/>
                  </a:cubicBezTo>
                  <a:cubicBezTo>
                    <a:pt x="21" y="5"/>
                    <a:pt x="30" y="14"/>
                    <a:pt x="29" y="21"/>
                  </a:cubicBezTo>
                  <a:cubicBezTo>
                    <a:pt x="19" y="27"/>
                    <a:pt x="17" y="33"/>
                    <a:pt x="11" y="39"/>
                  </a:cubicBezTo>
                  <a:cubicBezTo>
                    <a:pt x="8" y="42"/>
                    <a:pt x="4" y="42"/>
                    <a:pt x="1" y="44"/>
                  </a:cubicBezTo>
                  <a:cubicBezTo>
                    <a:pt x="1" y="45"/>
                    <a:pt x="0" y="46"/>
                    <a:pt x="0" y="47"/>
                  </a:cubicBezTo>
                  <a:cubicBezTo>
                    <a:pt x="11" y="69"/>
                    <a:pt x="23" y="30"/>
                    <a:pt x="35" y="26"/>
                  </a:cubicBezTo>
                  <a:cubicBezTo>
                    <a:pt x="35" y="26"/>
                    <a:pt x="35" y="26"/>
                    <a:pt x="35" y="26"/>
                  </a:cubicBezTo>
                  <a:cubicBezTo>
                    <a:pt x="33" y="33"/>
                    <a:pt x="28" y="39"/>
                    <a:pt x="30" y="48"/>
                  </a:cubicBezTo>
                  <a:cubicBezTo>
                    <a:pt x="30" y="51"/>
                    <a:pt x="37" y="56"/>
                    <a:pt x="40" y="57"/>
                  </a:cubicBezTo>
                  <a:cubicBezTo>
                    <a:pt x="37" y="64"/>
                    <a:pt x="32" y="69"/>
                    <a:pt x="35" y="78"/>
                  </a:cubicBezTo>
                  <a:cubicBezTo>
                    <a:pt x="39" y="79"/>
                    <a:pt x="42" y="80"/>
                    <a:pt x="45" y="82"/>
                  </a:cubicBezTo>
                  <a:cubicBezTo>
                    <a:pt x="46" y="81"/>
                    <a:pt x="46" y="81"/>
                    <a:pt x="47" y="80"/>
                  </a:cubicBezTo>
                  <a:cubicBezTo>
                    <a:pt x="49" y="77"/>
                    <a:pt x="45" y="70"/>
                    <a:pt x="46" y="67"/>
                  </a:cubicBezTo>
                  <a:cubicBezTo>
                    <a:pt x="46" y="66"/>
                    <a:pt x="46" y="66"/>
                    <a:pt x="47" y="66"/>
                  </a:cubicBezTo>
                  <a:cubicBezTo>
                    <a:pt x="48" y="67"/>
                    <a:pt x="49" y="71"/>
                    <a:pt x="50" y="73"/>
                  </a:cubicBezTo>
                  <a:cubicBezTo>
                    <a:pt x="52" y="76"/>
                    <a:pt x="55" y="77"/>
                    <a:pt x="58" y="79"/>
                  </a:cubicBezTo>
                  <a:cubicBezTo>
                    <a:pt x="58" y="79"/>
                    <a:pt x="58" y="79"/>
                    <a:pt x="59" y="79"/>
                  </a:cubicBezTo>
                  <a:cubicBezTo>
                    <a:pt x="60" y="72"/>
                    <a:pt x="53" y="64"/>
                    <a:pt x="53" y="57"/>
                  </a:cubicBezTo>
                  <a:cubicBezTo>
                    <a:pt x="54" y="56"/>
                    <a:pt x="55" y="56"/>
                    <a:pt x="56" y="55"/>
                  </a:cubicBezTo>
                  <a:cubicBezTo>
                    <a:pt x="56" y="55"/>
                    <a:pt x="56" y="55"/>
                    <a:pt x="56" y="55"/>
                  </a:cubicBezTo>
                  <a:cubicBezTo>
                    <a:pt x="63" y="60"/>
                    <a:pt x="59" y="67"/>
                    <a:pt x="69" y="69"/>
                  </a:cubicBezTo>
                  <a:cubicBezTo>
                    <a:pt x="71" y="67"/>
                    <a:pt x="72" y="66"/>
                    <a:pt x="74" y="64"/>
                  </a:cubicBezTo>
                  <a:cubicBezTo>
                    <a:pt x="71" y="56"/>
                    <a:pt x="63" y="51"/>
                    <a:pt x="55" y="53"/>
                  </a:cubicBezTo>
                  <a:close/>
                  <a:moveTo>
                    <a:pt x="40" y="46"/>
                  </a:moveTo>
                  <a:cubicBezTo>
                    <a:pt x="40" y="46"/>
                    <a:pt x="39" y="46"/>
                    <a:pt x="39" y="46"/>
                  </a:cubicBezTo>
                  <a:cubicBezTo>
                    <a:pt x="38" y="46"/>
                    <a:pt x="38" y="46"/>
                    <a:pt x="38" y="46"/>
                  </a:cubicBezTo>
                  <a:cubicBezTo>
                    <a:pt x="38" y="45"/>
                    <a:pt x="37" y="45"/>
                    <a:pt x="37" y="44"/>
                  </a:cubicBezTo>
                  <a:cubicBezTo>
                    <a:pt x="39" y="41"/>
                    <a:pt x="42" y="39"/>
                    <a:pt x="44" y="36"/>
                  </a:cubicBezTo>
                  <a:cubicBezTo>
                    <a:pt x="45" y="36"/>
                    <a:pt x="45" y="35"/>
                    <a:pt x="46" y="35"/>
                  </a:cubicBezTo>
                  <a:cubicBezTo>
                    <a:pt x="46" y="35"/>
                    <a:pt x="46" y="35"/>
                    <a:pt x="46" y="35"/>
                  </a:cubicBezTo>
                  <a:cubicBezTo>
                    <a:pt x="44" y="39"/>
                    <a:pt x="42" y="42"/>
                    <a:pt x="4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1" name="ïşḻíḍe"/>
            <p:cNvSpPr/>
            <p:nvPr/>
          </p:nvSpPr>
          <p:spPr bwMode="auto">
            <a:xfrm>
              <a:off x="1882672" y="4669428"/>
              <a:ext cx="160338" cy="169863"/>
            </a:xfrm>
            <a:custGeom>
              <a:avLst/>
              <a:gdLst>
                <a:gd name="T0" fmla="*/ 29 w 87"/>
                <a:gd name="T1" fmla="*/ 8 h 92"/>
                <a:gd name="T2" fmla="*/ 52 w 87"/>
                <a:gd name="T3" fmla="*/ 17 h 92"/>
                <a:gd name="T4" fmla="*/ 61 w 87"/>
                <a:gd name="T5" fmla="*/ 16 h 92"/>
                <a:gd name="T6" fmla="*/ 62 w 87"/>
                <a:gd name="T7" fmla="*/ 17 h 92"/>
                <a:gd name="T8" fmla="*/ 69 w 87"/>
                <a:gd name="T9" fmla="*/ 42 h 92"/>
                <a:gd name="T10" fmla="*/ 86 w 87"/>
                <a:gd name="T11" fmla="*/ 35 h 92"/>
                <a:gd name="T12" fmla="*/ 87 w 87"/>
                <a:gd name="T13" fmla="*/ 39 h 92"/>
                <a:gd name="T14" fmla="*/ 76 w 87"/>
                <a:gd name="T15" fmla="*/ 55 h 92"/>
                <a:gd name="T16" fmla="*/ 67 w 87"/>
                <a:gd name="T17" fmla="*/ 76 h 92"/>
                <a:gd name="T18" fmla="*/ 65 w 87"/>
                <a:gd name="T19" fmla="*/ 74 h 92"/>
                <a:gd name="T20" fmla="*/ 69 w 87"/>
                <a:gd name="T21" fmla="*/ 53 h 92"/>
                <a:gd name="T22" fmla="*/ 55 w 87"/>
                <a:gd name="T23" fmla="*/ 40 h 92"/>
                <a:gd name="T24" fmla="*/ 45 w 87"/>
                <a:gd name="T25" fmla="*/ 44 h 92"/>
                <a:gd name="T26" fmla="*/ 46 w 87"/>
                <a:gd name="T27" fmla="*/ 89 h 92"/>
                <a:gd name="T28" fmla="*/ 38 w 87"/>
                <a:gd name="T29" fmla="*/ 92 h 92"/>
                <a:gd name="T30" fmla="*/ 27 w 87"/>
                <a:gd name="T31" fmla="*/ 68 h 92"/>
                <a:gd name="T32" fmla="*/ 14 w 87"/>
                <a:gd name="T33" fmla="*/ 70 h 92"/>
                <a:gd name="T34" fmla="*/ 12 w 87"/>
                <a:gd name="T35" fmla="*/ 65 h 92"/>
                <a:gd name="T36" fmla="*/ 18 w 87"/>
                <a:gd name="T37" fmla="*/ 58 h 92"/>
                <a:gd name="T38" fmla="*/ 0 w 87"/>
                <a:gd name="T39" fmla="*/ 42 h 92"/>
                <a:gd name="T40" fmla="*/ 0 w 87"/>
                <a:gd name="T41" fmla="*/ 42 h 92"/>
                <a:gd name="T42" fmla="*/ 21 w 87"/>
                <a:gd name="T43" fmla="*/ 39 h 92"/>
                <a:gd name="T44" fmla="*/ 27 w 87"/>
                <a:gd name="T45" fmla="*/ 48 h 92"/>
                <a:gd name="T46" fmla="*/ 34 w 87"/>
                <a:gd name="T47" fmla="*/ 52 h 92"/>
                <a:gd name="T48" fmla="*/ 36 w 87"/>
                <a:gd name="T49" fmla="*/ 62 h 92"/>
                <a:gd name="T50" fmla="*/ 39 w 87"/>
                <a:gd name="T51" fmla="*/ 44 h 92"/>
                <a:gd name="T52" fmla="*/ 46 w 87"/>
                <a:gd name="T53" fmla="*/ 28 h 92"/>
                <a:gd name="T54" fmla="*/ 29 w 87"/>
                <a:gd name="T55"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92">
                  <a:moveTo>
                    <a:pt x="29" y="8"/>
                  </a:moveTo>
                  <a:cubicBezTo>
                    <a:pt x="42" y="0"/>
                    <a:pt x="43" y="12"/>
                    <a:pt x="52" y="17"/>
                  </a:cubicBezTo>
                  <a:cubicBezTo>
                    <a:pt x="55" y="15"/>
                    <a:pt x="58" y="15"/>
                    <a:pt x="61" y="16"/>
                  </a:cubicBezTo>
                  <a:cubicBezTo>
                    <a:pt x="61" y="16"/>
                    <a:pt x="62" y="17"/>
                    <a:pt x="62" y="17"/>
                  </a:cubicBezTo>
                  <a:cubicBezTo>
                    <a:pt x="62" y="26"/>
                    <a:pt x="58" y="33"/>
                    <a:pt x="69" y="42"/>
                  </a:cubicBezTo>
                  <a:cubicBezTo>
                    <a:pt x="75" y="35"/>
                    <a:pt x="80" y="33"/>
                    <a:pt x="86" y="35"/>
                  </a:cubicBezTo>
                  <a:cubicBezTo>
                    <a:pt x="87" y="36"/>
                    <a:pt x="87" y="38"/>
                    <a:pt x="87" y="39"/>
                  </a:cubicBezTo>
                  <a:cubicBezTo>
                    <a:pt x="83" y="45"/>
                    <a:pt x="80" y="50"/>
                    <a:pt x="76" y="55"/>
                  </a:cubicBezTo>
                  <a:cubicBezTo>
                    <a:pt x="71" y="62"/>
                    <a:pt x="71" y="70"/>
                    <a:pt x="67" y="76"/>
                  </a:cubicBezTo>
                  <a:cubicBezTo>
                    <a:pt x="66" y="75"/>
                    <a:pt x="66" y="75"/>
                    <a:pt x="65" y="74"/>
                  </a:cubicBezTo>
                  <a:cubicBezTo>
                    <a:pt x="63" y="66"/>
                    <a:pt x="67" y="60"/>
                    <a:pt x="69" y="53"/>
                  </a:cubicBezTo>
                  <a:cubicBezTo>
                    <a:pt x="64" y="51"/>
                    <a:pt x="60" y="46"/>
                    <a:pt x="55" y="40"/>
                  </a:cubicBezTo>
                  <a:cubicBezTo>
                    <a:pt x="52" y="42"/>
                    <a:pt x="49" y="41"/>
                    <a:pt x="45" y="44"/>
                  </a:cubicBezTo>
                  <a:cubicBezTo>
                    <a:pt x="40" y="59"/>
                    <a:pt x="48" y="75"/>
                    <a:pt x="46" y="89"/>
                  </a:cubicBezTo>
                  <a:cubicBezTo>
                    <a:pt x="43" y="92"/>
                    <a:pt x="41" y="91"/>
                    <a:pt x="38" y="92"/>
                  </a:cubicBezTo>
                  <a:cubicBezTo>
                    <a:pt x="31" y="83"/>
                    <a:pt x="33" y="76"/>
                    <a:pt x="27" y="68"/>
                  </a:cubicBezTo>
                  <a:cubicBezTo>
                    <a:pt x="23" y="71"/>
                    <a:pt x="18" y="71"/>
                    <a:pt x="14" y="70"/>
                  </a:cubicBezTo>
                  <a:cubicBezTo>
                    <a:pt x="12" y="68"/>
                    <a:pt x="12" y="67"/>
                    <a:pt x="12" y="65"/>
                  </a:cubicBezTo>
                  <a:cubicBezTo>
                    <a:pt x="14" y="63"/>
                    <a:pt x="16" y="60"/>
                    <a:pt x="18" y="58"/>
                  </a:cubicBezTo>
                  <a:cubicBezTo>
                    <a:pt x="13" y="49"/>
                    <a:pt x="3" y="48"/>
                    <a:pt x="0" y="42"/>
                  </a:cubicBezTo>
                  <a:cubicBezTo>
                    <a:pt x="0" y="42"/>
                    <a:pt x="0" y="42"/>
                    <a:pt x="0" y="42"/>
                  </a:cubicBezTo>
                  <a:cubicBezTo>
                    <a:pt x="6" y="39"/>
                    <a:pt x="15" y="35"/>
                    <a:pt x="21" y="39"/>
                  </a:cubicBezTo>
                  <a:cubicBezTo>
                    <a:pt x="23" y="42"/>
                    <a:pt x="25" y="45"/>
                    <a:pt x="27" y="48"/>
                  </a:cubicBezTo>
                  <a:cubicBezTo>
                    <a:pt x="29" y="50"/>
                    <a:pt x="31" y="51"/>
                    <a:pt x="34" y="52"/>
                  </a:cubicBezTo>
                  <a:cubicBezTo>
                    <a:pt x="34" y="55"/>
                    <a:pt x="35" y="58"/>
                    <a:pt x="36" y="62"/>
                  </a:cubicBezTo>
                  <a:cubicBezTo>
                    <a:pt x="39" y="56"/>
                    <a:pt x="38" y="50"/>
                    <a:pt x="39" y="44"/>
                  </a:cubicBezTo>
                  <a:cubicBezTo>
                    <a:pt x="42" y="39"/>
                    <a:pt x="44" y="34"/>
                    <a:pt x="46" y="28"/>
                  </a:cubicBezTo>
                  <a:cubicBezTo>
                    <a:pt x="42" y="22"/>
                    <a:pt x="31" y="15"/>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2" name="íṩľíḑè"/>
            <p:cNvSpPr/>
            <p:nvPr/>
          </p:nvSpPr>
          <p:spPr bwMode="auto">
            <a:xfrm>
              <a:off x="2243034" y="6066428"/>
              <a:ext cx="22225" cy="25400"/>
            </a:xfrm>
            <a:custGeom>
              <a:avLst/>
              <a:gdLst>
                <a:gd name="T0" fmla="*/ 0 w 14"/>
                <a:gd name="T1" fmla="*/ 12 h 16"/>
                <a:gd name="T2" fmla="*/ 2 w 14"/>
                <a:gd name="T3" fmla="*/ 0 h 16"/>
                <a:gd name="T4" fmla="*/ 14 w 14"/>
                <a:gd name="T5" fmla="*/ 4 h 16"/>
                <a:gd name="T6" fmla="*/ 11 w 14"/>
                <a:gd name="T7" fmla="*/ 16 h 16"/>
                <a:gd name="T8" fmla="*/ 0 w 14"/>
                <a:gd name="T9" fmla="*/ 12 h 16"/>
              </a:gdLst>
              <a:ahLst/>
              <a:cxnLst>
                <a:cxn ang="0">
                  <a:pos x="T0" y="T1"/>
                </a:cxn>
                <a:cxn ang="0">
                  <a:pos x="T2" y="T3"/>
                </a:cxn>
                <a:cxn ang="0">
                  <a:pos x="T4" y="T5"/>
                </a:cxn>
                <a:cxn ang="0">
                  <a:pos x="T6" y="T7"/>
                </a:cxn>
                <a:cxn ang="0">
                  <a:pos x="T8" y="T9"/>
                </a:cxn>
              </a:cxnLst>
              <a:rect l="0" t="0" r="r" b="b"/>
              <a:pathLst>
                <a:path w="14" h="16">
                  <a:moveTo>
                    <a:pt x="0" y="12"/>
                  </a:moveTo>
                  <a:lnTo>
                    <a:pt x="2" y="0"/>
                  </a:lnTo>
                  <a:lnTo>
                    <a:pt x="14" y="4"/>
                  </a:lnTo>
                  <a:lnTo>
                    <a:pt x="11" y="16"/>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3" name="îṣḷïḓê"/>
            <p:cNvSpPr/>
            <p:nvPr/>
          </p:nvSpPr>
          <p:spPr bwMode="auto">
            <a:xfrm>
              <a:off x="2292247" y="6042615"/>
              <a:ext cx="49213" cy="100013"/>
            </a:xfrm>
            <a:custGeom>
              <a:avLst/>
              <a:gdLst>
                <a:gd name="T0" fmla="*/ 17 w 27"/>
                <a:gd name="T1" fmla="*/ 54 h 54"/>
                <a:gd name="T2" fmla="*/ 7 w 27"/>
                <a:gd name="T3" fmla="*/ 52 h 54"/>
                <a:gd name="T4" fmla="*/ 14 w 27"/>
                <a:gd name="T5" fmla="*/ 15 h 54"/>
                <a:gd name="T6" fmla="*/ 0 w 27"/>
                <a:gd name="T7" fmla="*/ 20 h 54"/>
                <a:gd name="T8" fmla="*/ 1 w 27"/>
                <a:gd name="T9" fmla="*/ 11 h 54"/>
                <a:gd name="T10" fmla="*/ 11 w 27"/>
                <a:gd name="T11" fmla="*/ 7 h 54"/>
                <a:gd name="T12" fmla="*/ 18 w 27"/>
                <a:gd name="T13" fmla="*/ 0 h 54"/>
                <a:gd name="T14" fmla="*/ 27 w 27"/>
                <a:gd name="T15" fmla="*/ 2 h 54"/>
                <a:gd name="T16" fmla="*/ 17 w 27"/>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54">
                  <a:moveTo>
                    <a:pt x="17" y="54"/>
                  </a:moveTo>
                  <a:cubicBezTo>
                    <a:pt x="7" y="52"/>
                    <a:pt x="7" y="52"/>
                    <a:pt x="7" y="52"/>
                  </a:cubicBezTo>
                  <a:cubicBezTo>
                    <a:pt x="14" y="15"/>
                    <a:pt x="14" y="15"/>
                    <a:pt x="14" y="15"/>
                  </a:cubicBezTo>
                  <a:cubicBezTo>
                    <a:pt x="10" y="17"/>
                    <a:pt x="5" y="19"/>
                    <a:pt x="0" y="20"/>
                  </a:cubicBezTo>
                  <a:cubicBezTo>
                    <a:pt x="1" y="11"/>
                    <a:pt x="1" y="11"/>
                    <a:pt x="1" y="11"/>
                  </a:cubicBezTo>
                  <a:cubicBezTo>
                    <a:pt x="4" y="10"/>
                    <a:pt x="7" y="9"/>
                    <a:pt x="11" y="7"/>
                  </a:cubicBezTo>
                  <a:cubicBezTo>
                    <a:pt x="14" y="6"/>
                    <a:pt x="17" y="3"/>
                    <a:pt x="18" y="0"/>
                  </a:cubicBezTo>
                  <a:cubicBezTo>
                    <a:pt x="27" y="2"/>
                    <a:pt x="27" y="2"/>
                    <a:pt x="27" y="2"/>
                  </a:cubicBezTo>
                  <a:lnTo>
                    <a:pt x="17"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4" name="i$ḻîḓé"/>
            <p:cNvSpPr/>
            <p:nvPr/>
          </p:nvSpPr>
          <p:spPr bwMode="auto">
            <a:xfrm>
              <a:off x="2363684" y="6052140"/>
              <a:ext cx="66675" cy="100013"/>
            </a:xfrm>
            <a:custGeom>
              <a:avLst/>
              <a:gdLst>
                <a:gd name="T0" fmla="*/ 0 w 36"/>
                <a:gd name="T1" fmla="*/ 40 h 54"/>
                <a:gd name="T2" fmla="*/ 10 w 36"/>
                <a:gd name="T3" fmla="*/ 39 h 54"/>
                <a:gd name="T4" fmla="*/ 11 w 36"/>
                <a:gd name="T5" fmla="*/ 44 h 54"/>
                <a:gd name="T6" fmla="*/ 15 w 36"/>
                <a:gd name="T7" fmla="*/ 46 h 54"/>
                <a:gd name="T8" fmla="*/ 21 w 36"/>
                <a:gd name="T9" fmla="*/ 43 h 54"/>
                <a:gd name="T10" fmla="*/ 24 w 36"/>
                <a:gd name="T11" fmla="*/ 31 h 54"/>
                <a:gd name="T12" fmla="*/ 15 w 36"/>
                <a:gd name="T13" fmla="*/ 35 h 54"/>
                <a:gd name="T14" fmla="*/ 4 w 36"/>
                <a:gd name="T15" fmla="*/ 30 h 54"/>
                <a:gd name="T16" fmla="*/ 0 w 36"/>
                <a:gd name="T17" fmla="*/ 17 h 54"/>
                <a:gd name="T18" fmla="*/ 6 w 36"/>
                <a:gd name="T19" fmla="*/ 4 h 54"/>
                <a:gd name="T20" fmla="*/ 19 w 36"/>
                <a:gd name="T21" fmla="*/ 0 h 54"/>
                <a:gd name="T22" fmla="*/ 31 w 36"/>
                <a:gd name="T23" fmla="*/ 7 h 54"/>
                <a:gd name="T24" fmla="*/ 35 w 36"/>
                <a:gd name="T25" fmla="*/ 28 h 54"/>
                <a:gd name="T26" fmla="*/ 28 w 36"/>
                <a:gd name="T27" fmla="*/ 49 h 54"/>
                <a:gd name="T28" fmla="*/ 14 w 36"/>
                <a:gd name="T29" fmla="*/ 54 h 54"/>
                <a:gd name="T30" fmla="*/ 4 w 36"/>
                <a:gd name="T31" fmla="*/ 50 h 54"/>
                <a:gd name="T32" fmla="*/ 0 w 36"/>
                <a:gd name="T33" fmla="*/ 40 h 54"/>
                <a:gd name="T34" fmla="*/ 24 w 36"/>
                <a:gd name="T35" fmla="*/ 19 h 54"/>
                <a:gd name="T36" fmla="*/ 23 w 36"/>
                <a:gd name="T37" fmla="*/ 11 h 54"/>
                <a:gd name="T38" fmla="*/ 18 w 36"/>
                <a:gd name="T39" fmla="*/ 8 h 54"/>
                <a:gd name="T40" fmla="*/ 13 w 36"/>
                <a:gd name="T41" fmla="*/ 10 h 54"/>
                <a:gd name="T42" fmla="*/ 10 w 36"/>
                <a:gd name="T43" fmla="*/ 17 h 54"/>
                <a:gd name="T44" fmla="*/ 12 w 36"/>
                <a:gd name="T45" fmla="*/ 25 h 54"/>
                <a:gd name="T46" fmla="*/ 17 w 36"/>
                <a:gd name="T47" fmla="*/ 28 h 54"/>
                <a:gd name="T48" fmla="*/ 22 w 36"/>
                <a:gd name="T49" fmla="*/ 26 h 54"/>
                <a:gd name="T50" fmla="*/ 24 w 36"/>
                <a:gd name="T51" fmla="*/ 1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54">
                  <a:moveTo>
                    <a:pt x="0" y="40"/>
                  </a:moveTo>
                  <a:cubicBezTo>
                    <a:pt x="10" y="39"/>
                    <a:pt x="10" y="39"/>
                    <a:pt x="10" y="39"/>
                  </a:cubicBezTo>
                  <a:cubicBezTo>
                    <a:pt x="10" y="41"/>
                    <a:pt x="10" y="43"/>
                    <a:pt x="11" y="44"/>
                  </a:cubicBezTo>
                  <a:cubicBezTo>
                    <a:pt x="12" y="45"/>
                    <a:pt x="14" y="46"/>
                    <a:pt x="15" y="46"/>
                  </a:cubicBezTo>
                  <a:cubicBezTo>
                    <a:pt x="17" y="46"/>
                    <a:pt x="19" y="45"/>
                    <a:pt x="21" y="43"/>
                  </a:cubicBezTo>
                  <a:cubicBezTo>
                    <a:pt x="22" y="41"/>
                    <a:pt x="24" y="37"/>
                    <a:pt x="24" y="31"/>
                  </a:cubicBezTo>
                  <a:cubicBezTo>
                    <a:pt x="22" y="34"/>
                    <a:pt x="18" y="35"/>
                    <a:pt x="15" y="35"/>
                  </a:cubicBezTo>
                  <a:cubicBezTo>
                    <a:pt x="10" y="35"/>
                    <a:pt x="7" y="33"/>
                    <a:pt x="4" y="30"/>
                  </a:cubicBezTo>
                  <a:cubicBezTo>
                    <a:pt x="1" y="26"/>
                    <a:pt x="0" y="22"/>
                    <a:pt x="0" y="17"/>
                  </a:cubicBezTo>
                  <a:cubicBezTo>
                    <a:pt x="1" y="11"/>
                    <a:pt x="3" y="7"/>
                    <a:pt x="6" y="4"/>
                  </a:cubicBezTo>
                  <a:cubicBezTo>
                    <a:pt x="10" y="1"/>
                    <a:pt x="14" y="0"/>
                    <a:pt x="19" y="0"/>
                  </a:cubicBezTo>
                  <a:cubicBezTo>
                    <a:pt x="24" y="0"/>
                    <a:pt x="28" y="3"/>
                    <a:pt x="31" y="7"/>
                  </a:cubicBezTo>
                  <a:cubicBezTo>
                    <a:pt x="35" y="12"/>
                    <a:pt x="36" y="19"/>
                    <a:pt x="35" y="28"/>
                  </a:cubicBezTo>
                  <a:cubicBezTo>
                    <a:pt x="34" y="38"/>
                    <a:pt x="32" y="44"/>
                    <a:pt x="28" y="49"/>
                  </a:cubicBezTo>
                  <a:cubicBezTo>
                    <a:pt x="24" y="53"/>
                    <a:pt x="20" y="54"/>
                    <a:pt x="14" y="54"/>
                  </a:cubicBezTo>
                  <a:cubicBezTo>
                    <a:pt x="10" y="54"/>
                    <a:pt x="7" y="52"/>
                    <a:pt x="4" y="50"/>
                  </a:cubicBezTo>
                  <a:cubicBezTo>
                    <a:pt x="2" y="48"/>
                    <a:pt x="0" y="44"/>
                    <a:pt x="0" y="40"/>
                  </a:cubicBezTo>
                  <a:close/>
                  <a:moveTo>
                    <a:pt x="24" y="19"/>
                  </a:moveTo>
                  <a:cubicBezTo>
                    <a:pt x="25" y="16"/>
                    <a:pt x="24" y="13"/>
                    <a:pt x="23" y="11"/>
                  </a:cubicBezTo>
                  <a:cubicBezTo>
                    <a:pt x="21" y="10"/>
                    <a:pt x="20" y="9"/>
                    <a:pt x="18" y="8"/>
                  </a:cubicBezTo>
                  <a:cubicBezTo>
                    <a:pt x="16" y="8"/>
                    <a:pt x="14" y="9"/>
                    <a:pt x="13" y="10"/>
                  </a:cubicBezTo>
                  <a:cubicBezTo>
                    <a:pt x="11" y="12"/>
                    <a:pt x="11" y="14"/>
                    <a:pt x="10" y="17"/>
                  </a:cubicBezTo>
                  <a:cubicBezTo>
                    <a:pt x="10" y="21"/>
                    <a:pt x="11" y="23"/>
                    <a:pt x="12" y="25"/>
                  </a:cubicBezTo>
                  <a:cubicBezTo>
                    <a:pt x="13" y="27"/>
                    <a:pt x="15" y="28"/>
                    <a:pt x="17" y="28"/>
                  </a:cubicBezTo>
                  <a:cubicBezTo>
                    <a:pt x="19" y="28"/>
                    <a:pt x="20" y="27"/>
                    <a:pt x="22" y="26"/>
                  </a:cubicBezTo>
                  <a:cubicBezTo>
                    <a:pt x="23" y="24"/>
                    <a:pt x="24" y="22"/>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5" name="îṧľîḋé"/>
            <p:cNvSpPr/>
            <p:nvPr/>
          </p:nvSpPr>
          <p:spPr bwMode="auto">
            <a:xfrm>
              <a:off x="2446234" y="6053728"/>
              <a:ext cx="66675" cy="100013"/>
            </a:xfrm>
            <a:custGeom>
              <a:avLst/>
              <a:gdLst>
                <a:gd name="T0" fmla="*/ 0 w 36"/>
                <a:gd name="T1" fmla="*/ 40 h 54"/>
                <a:gd name="T2" fmla="*/ 10 w 36"/>
                <a:gd name="T3" fmla="*/ 39 h 54"/>
                <a:gd name="T4" fmla="*/ 13 w 36"/>
                <a:gd name="T5" fmla="*/ 44 h 54"/>
                <a:gd name="T6" fmla="*/ 18 w 36"/>
                <a:gd name="T7" fmla="*/ 46 h 54"/>
                <a:gd name="T8" fmla="*/ 23 w 36"/>
                <a:gd name="T9" fmla="*/ 43 h 54"/>
                <a:gd name="T10" fmla="*/ 25 w 36"/>
                <a:gd name="T11" fmla="*/ 35 h 54"/>
                <a:gd name="T12" fmla="*/ 23 w 36"/>
                <a:gd name="T13" fmla="*/ 28 h 54"/>
                <a:gd name="T14" fmla="*/ 17 w 36"/>
                <a:gd name="T15" fmla="*/ 26 h 54"/>
                <a:gd name="T16" fmla="*/ 9 w 36"/>
                <a:gd name="T17" fmla="*/ 30 h 54"/>
                <a:gd name="T18" fmla="*/ 1 w 36"/>
                <a:gd name="T19" fmla="*/ 29 h 54"/>
                <a:gd name="T20" fmla="*/ 5 w 36"/>
                <a:gd name="T21" fmla="*/ 1 h 54"/>
                <a:gd name="T22" fmla="*/ 32 w 36"/>
                <a:gd name="T23" fmla="*/ 0 h 54"/>
                <a:gd name="T24" fmla="*/ 32 w 36"/>
                <a:gd name="T25" fmla="*/ 10 h 54"/>
                <a:gd name="T26" fmla="*/ 13 w 36"/>
                <a:gd name="T27" fmla="*/ 10 h 54"/>
                <a:gd name="T28" fmla="*/ 12 w 36"/>
                <a:gd name="T29" fmla="*/ 19 h 54"/>
                <a:gd name="T30" fmla="*/ 19 w 36"/>
                <a:gd name="T31" fmla="*/ 17 h 54"/>
                <a:gd name="T32" fmla="*/ 30 w 36"/>
                <a:gd name="T33" fmla="*/ 22 h 54"/>
                <a:gd name="T34" fmla="*/ 36 w 36"/>
                <a:gd name="T35" fmla="*/ 34 h 54"/>
                <a:gd name="T36" fmla="*/ 32 w 36"/>
                <a:gd name="T37" fmla="*/ 46 h 54"/>
                <a:gd name="T38" fmla="*/ 18 w 36"/>
                <a:gd name="T39" fmla="*/ 54 h 54"/>
                <a:gd name="T40" fmla="*/ 6 w 36"/>
                <a:gd name="T41" fmla="*/ 50 h 54"/>
                <a:gd name="T42" fmla="*/ 0 w 36"/>
                <a:gd name="T43"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54">
                  <a:moveTo>
                    <a:pt x="0" y="40"/>
                  </a:moveTo>
                  <a:cubicBezTo>
                    <a:pt x="10" y="39"/>
                    <a:pt x="10" y="39"/>
                    <a:pt x="10" y="39"/>
                  </a:cubicBezTo>
                  <a:cubicBezTo>
                    <a:pt x="11" y="41"/>
                    <a:pt x="11" y="43"/>
                    <a:pt x="13" y="44"/>
                  </a:cubicBezTo>
                  <a:cubicBezTo>
                    <a:pt x="14" y="45"/>
                    <a:pt x="16" y="46"/>
                    <a:pt x="18" y="46"/>
                  </a:cubicBezTo>
                  <a:cubicBezTo>
                    <a:pt x="20" y="46"/>
                    <a:pt x="22" y="45"/>
                    <a:pt x="23" y="43"/>
                  </a:cubicBezTo>
                  <a:cubicBezTo>
                    <a:pt x="25" y="41"/>
                    <a:pt x="25" y="38"/>
                    <a:pt x="25" y="35"/>
                  </a:cubicBezTo>
                  <a:cubicBezTo>
                    <a:pt x="25" y="32"/>
                    <a:pt x="24" y="29"/>
                    <a:pt x="23" y="28"/>
                  </a:cubicBezTo>
                  <a:cubicBezTo>
                    <a:pt x="21" y="26"/>
                    <a:pt x="19" y="25"/>
                    <a:pt x="17" y="26"/>
                  </a:cubicBezTo>
                  <a:cubicBezTo>
                    <a:pt x="14" y="26"/>
                    <a:pt x="11" y="27"/>
                    <a:pt x="9" y="30"/>
                  </a:cubicBezTo>
                  <a:cubicBezTo>
                    <a:pt x="1" y="29"/>
                    <a:pt x="1" y="29"/>
                    <a:pt x="1" y="29"/>
                  </a:cubicBezTo>
                  <a:cubicBezTo>
                    <a:pt x="5" y="1"/>
                    <a:pt x="5" y="1"/>
                    <a:pt x="5" y="1"/>
                  </a:cubicBezTo>
                  <a:cubicBezTo>
                    <a:pt x="32" y="0"/>
                    <a:pt x="32" y="0"/>
                    <a:pt x="32" y="0"/>
                  </a:cubicBezTo>
                  <a:cubicBezTo>
                    <a:pt x="32" y="10"/>
                    <a:pt x="32" y="10"/>
                    <a:pt x="32" y="10"/>
                  </a:cubicBezTo>
                  <a:cubicBezTo>
                    <a:pt x="13" y="10"/>
                    <a:pt x="13" y="10"/>
                    <a:pt x="13" y="10"/>
                  </a:cubicBezTo>
                  <a:cubicBezTo>
                    <a:pt x="12" y="19"/>
                    <a:pt x="12" y="19"/>
                    <a:pt x="12" y="19"/>
                  </a:cubicBezTo>
                  <a:cubicBezTo>
                    <a:pt x="14" y="18"/>
                    <a:pt x="16" y="17"/>
                    <a:pt x="19" y="17"/>
                  </a:cubicBezTo>
                  <a:cubicBezTo>
                    <a:pt x="23" y="17"/>
                    <a:pt x="27" y="19"/>
                    <a:pt x="30" y="22"/>
                  </a:cubicBezTo>
                  <a:cubicBezTo>
                    <a:pt x="34" y="25"/>
                    <a:pt x="35" y="29"/>
                    <a:pt x="36" y="34"/>
                  </a:cubicBezTo>
                  <a:cubicBezTo>
                    <a:pt x="36" y="39"/>
                    <a:pt x="35" y="43"/>
                    <a:pt x="32" y="46"/>
                  </a:cubicBezTo>
                  <a:cubicBezTo>
                    <a:pt x="29" y="51"/>
                    <a:pt x="24" y="54"/>
                    <a:pt x="18" y="54"/>
                  </a:cubicBezTo>
                  <a:cubicBezTo>
                    <a:pt x="13" y="54"/>
                    <a:pt x="9" y="53"/>
                    <a:pt x="6" y="50"/>
                  </a:cubicBezTo>
                  <a:cubicBezTo>
                    <a:pt x="3" y="48"/>
                    <a:pt x="1" y="44"/>
                    <a:pt x="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6" name="i$ḻïḑê"/>
            <p:cNvSpPr/>
            <p:nvPr/>
          </p:nvSpPr>
          <p:spPr bwMode="auto">
            <a:xfrm>
              <a:off x="2522434" y="6045790"/>
              <a:ext cx="74613" cy="103188"/>
            </a:xfrm>
            <a:custGeom>
              <a:avLst/>
              <a:gdLst>
                <a:gd name="T0" fmla="*/ 39 w 40"/>
                <a:gd name="T1" fmla="*/ 42 h 56"/>
                <a:gd name="T2" fmla="*/ 40 w 40"/>
                <a:gd name="T3" fmla="*/ 51 h 56"/>
                <a:gd name="T4" fmla="*/ 5 w 40"/>
                <a:gd name="T5" fmla="*/ 56 h 56"/>
                <a:gd name="T6" fmla="*/ 7 w 40"/>
                <a:gd name="T7" fmla="*/ 46 h 56"/>
                <a:gd name="T8" fmla="*/ 16 w 40"/>
                <a:gd name="T9" fmla="*/ 32 h 56"/>
                <a:gd name="T10" fmla="*/ 23 w 40"/>
                <a:gd name="T11" fmla="*/ 22 h 56"/>
                <a:gd name="T12" fmla="*/ 24 w 40"/>
                <a:gd name="T13" fmla="*/ 15 h 56"/>
                <a:gd name="T14" fmla="*/ 22 w 40"/>
                <a:gd name="T15" fmla="*/ 10 h 56"/>
                <a:gd name="T16" fmla="*/ 17 w 40"/>
                <a:gd name="T17" fmla="*/ 9 h 56"/>
                <a:gd name="T18" fmla="*/ 12 w 40"/>
                <a:gd name="T19" fmla="*/ 12 h 56"/>
                <a:gd name="T20" fmla="*/ 11 w 40"/>
                <a:gd name="T21" fmla="*/ 19 h 56"/>
                <a:gd name="T22" fmla="*/ 1 w 40"/>
                <a:gd name="T23" fmla="*/ 19 h 56"/>
                <a:gd name="T24" fmla="*/ 4 w 40"/>
                <a:gd name="T25" fmla="*/ 6 h 56"/>
                <a:gd name="T26" fmla="*/ 16 w 40"/>
                <a:gd name="T27" fmla="*/ 1 h 56"/>
                <a:gd name="T28" fmla="*/ 28 w 40"/>
                <a:gd name="T29" fmla="*/ 3 h 56"/>
                <a:gd name="T30" fmla="*/ 34 w 40"/>
                <a:gd name="T31" fmla="*/ 13 h 56"/>
                <a:gd name="T32" fmla="*/ 34 w 40"/>
                <a:gd name="T33" fmla="*/ 20 h 56"/>
                <a:gd name="T34" fmla="*/ 31 w 40"/>
                <a:gd name="T35" fmla="*/ 27 h 56"/>
                <a:gd name="T36" fmla="*/ 26 w 40"/>
                <a:gd name="T37" fmla="*/ 35 h 56"/>
                <a:gd name="T38" fmla="*/ 20 w 40"/>
                <a:gd name="T39" fmla="*/ 42 h 56"/>
                <a:gd name="T40" fmla="*/ 19 w 40"/>
                <a:gd name="T41" fmla="*/ 45 h 56"/>
                <a:gd name="T42" fmla="*/ 39 w 40"/>
                <a:gd name="T4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56">
                  <a:moveTo>
                    <a:pt x="39" y="42"/>
                  </a:moveTo>
                  <a:cubicBezTo>
                    <a:pt x="40" y="51"/>
                    <a:pt x="40" y="51"/>
                    <a:pt x="40" y="51"/>
                  </a:cubicBezTo>
                  <a:cubicBezTo>
                    <a:pt x="5" y="56"/>
                    <a:pt x="5" y="56"/>
                    <a:pt x="5" y="56"/>
                  </a:cubicBezTo>
                  <a:cubicBezTo>
                    <a:pt x="5" y="53"/>
                    <a:pt x="5" y="49"/>
                    <a:pt x="7" y="46"/>
                  </a:cubicBezTo>
                  <a:cubicBezTo>
                    <a:pt x="8" y="42"/>
                    <a:pt x="11" y="38"/>
                    <a:pt x="16" y="32"/>
                  </a:cubicBezTo>
                  <a:cubicBezTo>
                    <a:pt x="20" y="27"/>
                    <a:pt x="22" y="23"/>
                    <a:pt x="23" y="22"/>
                  </a:cubicBezTo>
                  <a:cubicBezTo>
                    <a:pt x="24" y="19"/>
                    <a:pt x="25" y="17"/>
                    <a:pt x="24" y="15"/>
                  </a:cubicBezTo>
                  <a:cubicBezTo>
                    <a:pt x="24" y="13"/>
                    <a:pt x="23" y="11"/>
                    <a:pt x="22" y="10"/>
                  </a:cubicBezTo>
                  <a:cubicBezTo>
                    <a:pt x="21" y="9"/>
                    <a:pt x="19" y="9"/>
                    <a:pt x="17" y="9"/>
                  </a:cubicBezTo>
                  <a:cubicBezTo>
                    <a:pt x="15" y="10"/>
                    <a:pt x="13" y="11"/>
                    <a:pt x="12" y="12"/>
                  </a:cubicBezTo>
                  <a:cubicBezTo>
                    <a:pt x="11" y="13"/>
                    <a:pt x="10" y="16"/>
                    <a:pt x="11" y="19"/>
                  </a:cubicBezTo>
                  <a:cubicBezTo>
                    <a:pt x="1" y="19"/>
                    <a:pt x="1" y="19"/>
                    <a:pt x="1" y="19"/>
                  </a:cubicBezTo>
                  <a:cubicBezTo>
                    <a:pt x="0" y="13"/>
                    <a:pt x="2" y="9"/>
                    <a:pt x="4" y="6"/>
                  </a:cubicBezTo>
                  <a:cubicBezTo>
                    <a:pt x="7" y="3"/>
                    <a:pt x="11" y="2"/>
                    <a:pt x="16" y="1"/>
                  </a:cubicBezTo>
                  <a:cubicBezTo>
                    <a:pt x="21" y="0"/>
                    <a:pt x="25" y="1"/>
                    <a:pt x="28" y="3"/>
                  </a:cubicBezTo>
                  <a:cubicBezTo>
                    <a:pt x="32" y="6"/>
                    <a:pt x="34" y="9"/>
                    <a:pt x="34" y="13"/>
                  </a:cubicBezTo>
                  <a:cubicBezTo>
                    <a:pt x="35" y="15"/>
                    <a:pt x="35" y="18"/>
                    <a:pt x="34" y="20"/>
                  </a:cubicBezTo>
                  <a:cubicBezTo>
                    <a:pt x="34" y="22"/>
                    <a:pt x="33" y="25"/>
                    <a:pt x="31" y="27"/>
                  </a:cubicBezTo>
                  <a:cubicBezTo>
                    <a:pt x="30" y="29"/>
                    <a:pt x="28" y="32"/>
                    <a:pt x="26" y="35"/>
                  </a:cubicBezTo>
                  <a:cubicBezTo>
                    <a:pt x="23" y="38"/>
                    <a:pt x="21" y="41"/>
                    <a:pt x="20" y="42"/>
                  </a:cubicBezTo>
                  <a:cubicBezTo>
                    <a:pt x="20" y="43"/>
                    <a:pt x="19" y="44"/>
                    <a:pt x="19" y="45"/>
                  </a:cubicBezTo>
                  <a:lnTo>
                    <a:pt x="39"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7" name="íṧlíḍe"/>
            <p:cNvSpPr/>
            <p:nvPr/>
          </p:nvSpPr>
          <p:spPr bwMode="auto">
            <a:xfrm>
              <a:off x="2611334" y="6072778"/>
              <a:ext cx="22225" cy="23813"/>
            </a:xfrm>
            <a:custGeom>
              <a:avLst/>
              <a:gdLst>
                <a:gd name="T0" fmla="*/ 3 w 14"/>
                <a:gd name="T1" fmla="*/ 15 h 15"/>
                <a:gd name="T2" fmla="*/ 0 w 14"/>
                <a:gd name="T3" fmla="*/ 3 h 15"/>
                <a:gd name="T4" fmla="*/ 11 w 14"/>
                <a:gd name="T5" fmla="*/ 0 h 15"/>
                <a:gd name="T6" fmla="*/ 14 w 14"/>
                <a:gd name="T7" fmla="*/ 12 h 15"/>
                <a:gd name="T8" fmla="*/ 3 w 14"/>
                <a:gd name="T9" fmla="*/ 15 h 15"/>
              </a:gdLst>
              <a:ahLst/>
              <a:cxnLst>
                <a:cxn ang="0">
                  <a:pos x="T0" y="T1"/>
                </a:cxn>
                <a:cxn ang="0">
                  <a:pos x="T2" y="T3"/>
                </a:cxn>
                <a:cxn ang="0">
                  <a:pos x="T4" y="T5"/>
                </a:cxn>
                <a:cxn ang="0">
                  <a:pos x="T6" y="T7"/>
                </a:cxn>
                <a:cxn ang="0">
                  <a:pos x="T8" y="T9"/>
                </a:cxn>
              </a:cxnLst>
              <a:rect l="0" t="0" r="r" b="b"/>
              <a:pathLst>
                <a:path w="14" h="15">
                  <a:moveTo>
                    <a:pt x="3" y="15"/>
                  </a:moveTo>
                  <a:lnTo>
                    <a:pt x="0" y="3"/>
                  </a:lnTo>
                  <a:lnTo>
                    <a:pt x="11" y="0"/>
                  </a:lnTo>
                  <a:lnTo>
                    <a:pt x="14" y="12"/>
                  </a:lnTo>
                  <a:lnTo>
                    <a:pt x="3"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8" name="îŝľîḓê"/>
            <p:cNvSpPr/>
            <p:nvPr/>
          </p:nvSpPr>
          <p:spPr bwMode="auto">
            <a:xfrm>
              <a:off x="2108097" y="5261565"/>
              <a:ext cx="141288" cy="257175"/>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9" name="íṣlíḑe"/>
            <p:cNvSpPr/>
            <p:nvPr/>
          </p:nvSpPr>
          <p:spPr bwMode="auto">
            <a:xfrm>
              <a:off x="2273197" y="5255215"/>
              <a:ext cx="163513" cy="263525"/>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0" name="îSḻide"/>
            <p:cNvSpPr/>
            <p:nvPr/>
          </p:nvSpPr>
          <p:spPr bwMode="auto">
            <a:xfrm>
              <a:off x="2449409" y="5256803"/>
              <a:ext cx="139700" cy="265113"/>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1" name="iṣlîḋè"/>
            <p:cNvSpPr/>
            <p:nvPr/>
          </p:nvSpPr>
          <p:spPr bwMode="auto">
            <a:xfrm>
              <a:off x="2604984" y="5259978"/>
              <a:ext cx="177800" cy="255588"/>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2" name="íṣ1ïḑe"/>
            <p:cNvSpPr/>
            <p:nvPr/>
          </p:nvSpPr>
          <p:spPr bwMode="auto">
            <a:xfrm>
              <a:off x="1750909" y="4905965"/>
              <a:ext cx="93663" cy="87313"/>
            </a:xfrm>
            <a:custGeom>
              <a:avLst/>
              <a:gdLst>
                <a:gd name="T0" fmla="*/ 51 w 51"/>
                <a:gd name="T1" fmla="*/ 17 h 47"/>
                <a:gd name="T2" fmla="*/ 46 w 51"/>
                <a:gd name="T3" fmla="*/ 25 h 47"/>
                <a:gd name="T4" fmla="*/ 26 w 51"/>
                <a:gd name="T5" fmla="*/ 13 h 47"/>
                <a:gd name="T6" fmla="*/ 20 w 51"/>
                <a:gd name="T7" fmla="*/ 9 h 47"/>
                <a:gd name="T8" fmla="*/ 14 w 51"/>
                <a:gd name="T9" fmla="*/ 9 h 47"/>
                <a:gd name="T10" fmla="*/ 10 w 51"/>
                <a:gd name="T11" fmla="*/ 13 h 47"/>
                <a:gd name="T12" fmla="*/ 8 w 51"/>
                <a:gd name="T13" fmla="*/ 19 h 47"/>
                <a:gd name="T14" fmla="*/ 10 w 51"/>
                <a:gd name="T15" fmla="*/ 23 h 47"/>
                <a:gd name="T16" fmla="*/ 17 w 51"/>
                <a:gd name="T17" fmla="*/ 27 h 47"/>
                <a:gd name="T18" fmla="*/ 37 w 51"/>
                <a:gd name="T19" fmla="*/ 40 h 47"/>
                <a:gd name="T20" fmla="*/ 33 w 51"/>
                <a:gd name="T21" fmla="*/ 47 h 47"/>
                <a:gd name="T22" fmla="*/ 13 w 51"/>
                <a:gd name="T23" fmla="*/ 35 h 47"/>
                <a:gd name="T24" fmla="*/ 4 w 51"/>
                <a:gd name="T25" fmla="*/ 29 h 47"/>
                <a:gd name="T26" fmla="*/ 1 w 51"/>
                <a:gd name="T27" fmla="*/ 24 h 47"/>
                <a:gd name="T28" fmla="*/ 0 w 51"/>
                <a:gd name="T29" fmla="*/ 18 h 47"/>
                <a:gd name="T30" fmla="*/ 3 w 51"/>
                <a:gd name="T31" fmla="*/ 10 h 47"/>
                <a:gd name="T32" fmla="*/ 10 w 51"/>
                <a:gd name="T33" fmla="*/ 2 h 47"/>
                <a:gd name="T34" fmla="*/ 15 w 51"/>
                <a:gd name="T35" fmla="*/ 0 h 47"/>
                <a:gd name="T36" fmla="*/ 21 w 51"/>
                <a:gd name="T37" fmla="*/ 0 h 47"/>
                <a:gd name="T38" fmla="*/ 31 w 51"/>
                <a:gd name="T39" fmla="*/ 5 h 47"/>
                <a:gd name="T40" fmla="*/ 51 w 51"/>
                <a:gd name="T41"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47">
                  <a:moveTo>
                    <a:pt x="51" y="17"/>
                  </a:moveTo>
                  <a:cubicBezTo>
                    <a:pt x="46" y="25"/>
                    <a:pt x="46" y="25"/>
                    <a:pt x="46" y="25"/>
                  </a:cubicBezTo>
                  <a:cubicBezTo>
                    <a:pt x="26" y="13"/>
                    <a:pt x="26" y="13"/>
                    <a:pt x="26" y="13"/>
                  </a:cubicBezTo>
                  <a:cubicBezTo>
                    <a:pt x="23" y="11"/>
                    <a:pt x="21" y="10"/>
                    <a:pt x="20" y="9"/>
                  </a:cubicBezTo>
                  <a:cubicBezTo>
                    <a:pt x="18" y="9"/>
                    <a:pt x="16" y="9"/>
                    <a:pt x="14" y="9"/>
                  </a:cubicBezTo>
                  <a:cubicBezTo>
                    <a:pt x="13" y="10"/>
                    <a:pt x="11" y="11"/>
                    <a:pt x="10" y="13"/>
                  </a:cubicBezTo>
                  <a:cubicBezTo>
                    <a:pt x="9" y="16"/>
                    <a:pt x="8" y="17"/>
                    <a:pt x="8" y="19"/>
                  </a:cubicBezTo>
                  <a:cubicBezTo>
                    <a:pt x="9" y="21"/>
                    <a:pt x="9" y="22"/>
                    <a:pt x="10" y="23"/>
                  </a:cubicBezTo>
                  <a:cubicBezTo>
                    <a:pt x="12" y="24"/>
                    <a:pt x="14" y="25"/>
                    <a:pt x="17" y="27"/>
                  </a:cubicBezTo>
                  <a:cubicBezTo>
                    <a:pt x="37" y="40"/>
                    <a:pt x="37" y="40"/>
                    <a:pt x="37" y="40"/>
                  </a:cubicBezTo>
                  <a:cubicBezTo>
                    <a:pt x="33" y="47"/>
                    <a:pt x="33" y="47"/>
                    <a:pt x="33" y="47"/>
                  </a:cubicBezTo>
                  <a:cubicBezTo>
                    <a:pt x="13" y="35"/>
                    <a:pt x="13" y="35"/>
                    <a:pt x="13" y="35"/>
                  </a:cubicBezTo>
                  <a:cubicBezTo>
                    <a:pt x="9" y="33"/>
                    <a:pt x="6" y="31"/>
                    <a:pt x="4" y="29"/>
                  </a:cubicBezTo>
                  <a:cubicBezTo>
                    <a:pt x="2" y="28"/>
                    <a:pt x="1" y="26"/>
                    <a:pt x="1" y="24"/>
                  </a:cubicBezTo>
                  <a:cubicBezTo>
                    <a:pt x="0" y="22"/>
                    <a:pt x="0" y="20"/>
                    <a:pt x="0" y="18"/>
                  </a:cubicBezTo>
                  <a:cubicBezTo>
                    <a:pt x="0" y="15"/>
                    <a:pt x="2" y="13"/>
                    <a:pt x="3" y="10"/>
                  </a:cubicBezTo>
                  <a:cubicBezTo>
                    <a:pt x="6" y="6"/>
                    <a:pt x="8" y="4"/>
                    <a:pt x="10" y="2"/>
                  </a:cubicBezTo>
                  <a:cubicBezTo>
                    <a:pt x="11" y="1"/>
                    <a:pt x="13" y="0"/>
                    <a:pt x="15" y="0"/>
                  </a:cubicBezTo>
                  <a:cubicBezTo>
                    <a:pt x="17" y="0"/>
                    <a:pt x="19" y="0"/>
                    <a:pt x="21" y="0"/>
                  </a:cubicBezTo>
                  <a:cubicBezTo>
                    <a:pt x="23" y="1"/>
                    <a:pt x="27" y="3"/>
                    <a:pt x="31" y="5"/>
                  </a:cubicBezTo>
                  <a:lnTo>
                    <a:pt x="51"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3" name="íṧḷîde"/>
            <p:cNvSpPr/>
            <p:nvPr/>
          </p:nvSpPr>
          <p:spPr bwMode="auto">
            <a:xfrm>
              <a:off x="1704872" y="4971053"/>
              <a:ext cx="100013" cy="92075"/>
            </a:xfrm>
            <a:custGeom>
              <a:avLst/>
              <a:gdLst>
                <a:gd name="T0" fmla="*/ 17 w 63"/>
                <a:gd name="T1" fmla="*/ 0 h 58"/>
                <a:gd name="T2" fmla="*/ 63 w 63"/>
                <a:gd name="T3" fmla="*/ 21 h 58"/>
                <a:gd name="T4" fmla="*/ 59 w 63"/>
                <a:gd name="T5" fmla="*/ 30 h 58"/>
                <a:gd name="T6" fmla="*/ 19 w 63"/>
                <a:gd name="T7" fmla="*/ 35 h 58"/>
                <a:gd name="T8" fmla="*/ 50 w 63"/>
                <a:gd name="T9" fmla="*/ 50 h 58"/>
                <a:gd name="T10" fmla="*/ 46 w 63"/>
                <a:gd name="T11" fmla="*/ 58 h 58"/>
                <a:gd name="T12" fmla="*/ 0 w 63"/>
                <a:gd name="T13" fmla="*/ 37 h 58"/>
                <a:gd name="T14" fmla="*/ 4 w 63"/>
                <a:gd name="T15" fmla="*/ 26 h 58"/>
                <a:gd name="T16" fmla="*/ 43 w 63"/>
                <a:gd name="T17" fmla="*/ 22 h 58"/>
                <a:gd name="T18" fmla="*/ 12 w 63"/>
                <a:gd name="T19" fmla="*/ 8 h 58"/>
                <a:gd name="T20" fmla="*/ 17 w 63"/>
                <a:gd name="T2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58">
                  <a:moveTo>
                    <a:pt x="17" y="0"/>
                  </a:moveTo>
                  <a:lnTo>
                    <a:pt x="63" y="21"/>
                  </a:lnTo>
                  <a:lnTo>
                    <a:pt x="59" y="30"/>
                  </a:lnTo>
                  <a:lnTo>
                    <a:pt x="19" y="35"/>
                  </a:lnTo>
                  <a:lnTo>
                    <a:pt x="50" y="50"/>
                  </a:lnTo>
                  <a:lnTo>
                    <a:pt x="46" y="58"/>
                  </a:lnTo>
                  <a:lnTo>
                    <a:pt x="0" y="37"/>
                  </a:lnTo>
                  <a:lnTo>
                    <a:pt x="4" y="26"/>
                  </a:lnTo>
                  <a:lnTo>
                    <a:pt x="43" y="22"/>
                  </a:lnTo>
                  <a:lnTo>
                    <a:pt x="12" y="8"/>
                  </a:lnTo>
                  <a:lnTo>
                    <a:pt x="1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4" name="íS1îḍé"/>
            <p:cNvSpPr/>
            <p:nvPr/>
          </p:nvSpPr>
          <p:spPr bwMode="auto">
            <a:xfrm>
              <a:off x="1690584" y="5045665"/>
              <a:ext cx="84138" cy="44450"/>
            </a:xfrm>
            <a:custGeom>
              <a:avLst/>
              <a:gdLst>
                <a:gd name="T0" fmla="*/ 5 w 53"/>
                <a:gd name="T1" fmla="*/ 0 h 28"/>
                <a:gd name="T2" fmla="*/ 53 w 53"/>
                <a:gd name="T3" fmla="*/ 19 h 28"/>
                <a:gd name="T4" fmla="*/ 49 w 53"/>
                <a:gd name="T5" fmla="*/ 28 h 28"/>
                <a:gd name="T6" fmla="*/ 0 w 53"/>
                <a:gd name="T7" fmla="*/ 10 h 28"/>
                <a:gd name="T8" fmla="*/ 5 w 53"/>
                <a:gd name="T9" fmla="*/ 0 h 28"/>
              </a:gdLst>
              <a:ahLst/>
              <a:cxnLst>
                <a:cxn ang="0">
                  <a:pos x="T0" y="T1"/>
                </a:cxn>
                <a:cxn ang="0">
                  <a:pos x="T2" y="T3"/>
                </a:cxn>
                <a:cxn ang="0">
                  <a:pos x="T4" y="T5"/>
                </a:cxn>
                <a:cxn ang="0">
                  <a:pos x="T6" y="T7"/>
                </a:cxn>
                <a:cxn ang="0">
                  <a:pos x="T8" y="T9"/>
                </a:cxn>
              </a:cxnLst>
              <a:rect l="0" t="0" r="r" b="b"/>
              <a:pathLst>
                <a:path w="53" h="28">
                  <a:moveTo>
                    <a:pt x="5" y="0"/>
                  </a:moveTo>
                  <a:lnTo>
                    <a:pt x="53" y="19"/>
                  </a:lnTo>
                  <a:lnTo>
                    <a:pt x="49" y="28"/>
                  </a:lnTo>
                  <a:lnTo>
                    <a:pt x="0" y="1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5" name="íṧļïḋè"/>
            <p:cNvSpPr/>
            <p:nvPr/>
          </p:nvSpPr>
          <p:spPr bwMode="auto">
            <a:xfrm>
              <a:off x="1674709" y="5091703"/>
              <a:ext cx="92075" cy="73025"/>
            </a:xfrm>
            <a:custGeom>
              <a:avLst/>
              <a:gdLst>
                <a:gd name="T0" fmla="*/ 4 w 58"/>
                <a:gd name="T1" fmla="*/ 3 h 46"/>
                <a:gd name="T2" fmla="*/ 58 w 58"/>
                <a:gd name="T3" fmla="*/ 0 h 46"/>
                <a:gd name="T4" fmla="*/ 55 w 58"/>
                <a:gd name="T5" fmla="*/ 11 h 46"/>
                <a:gd name="T6" fmla="*/ 14 w 58"/>
                <a:gd name="T7" fmla="*/ 13 h 46"/>
                <a:gd name="T8" fmla="*/ 46 w 58"/>
                <a:gd name="T9" fmla="*/ 35 h 46"/>
                <a:gd name="T10" fmla="*/ 44 w 58"/>
                <a:gd name="T11" fmla="*/ 46 h 46"/>
                <a:gd name="T12" fmla="*/ 0 w 58"/>
                <a:gd name="T13" fmla="*/ 14 h 46"/>
                <a:gd name="T14" fmla="*/ 4 w 58"/>
                <a:gd name="T15" fmla="*/ 3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6">
                  <a:moveTo>
                    <a:pt x="4" y="3"/>
                  </a:moveTo>
                  <a:lnTo>
                    <a:pt x="58" y="0"/>
                  </a:lnTo>
                  <a:lnTo>
                    <a:pt x="55" y="11"/>
                  </a:lnTo>
                  <a:lnTo>
                    <a:pt x="14" y="13"/>
                  </a:lnTo>
                  <a:lnTo>
                    <a:pt x="46" y="35"/>
                  </a:lnTo>
                  <a:lnTo>
                    <a:pt x="44" y="46"/>
                  </a:lnTo>
                  <a:lnTo>
                    <a:pt x="0" y="14"/>
                  </a:ln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6" name="ïṡḷiḋé"/>
            <p:cNvSpPr/>
            <p:nvPr/>
          </p:nvSpPr>
          <p:spPr bwMode="auto">
            <a:xfrm>
              <a:off x="1652484" y="5153615"/>
              <a:ext cx="90488" cy="73025"/>
            </a:xfrm>
            <a:custGeom>
              <a:avLst/>
              <a:gdLst>
                <a:gd name="T0" fmla="*/ 7 w 57"/>
                <a:gd name="T1" fmla="*/ 0 h 46"/>
                <a:gd name="T2" fmla="*/ 57 w 57"/>
                <a:gd name="T3" fmla="*/ 10 h 46"/>
                <a:gd name="T4" fmla="*/ 50 w 57"/>
                <a:gd name="T5" fmla="*/ 46 h 46"/>
                <a:gd name="T6" fmla="*/ 42 w 57"/>
                <a:gd name="T7" fmla="*/ 45 h 46"/>
                <a:gd name="T8" fmla="*/ 47 w 57"/>
                <a:gd name="T9" fmla="*/ 18 h 46"/>
                <a:gd name="T10" fmla="*/ 36 w 57"/>
                <a:gd name="T11" fmla="*/ 16 h 46"/>
                <a:gd name="T12" fmla="*/ 30 w 57"/>
                <a:gd name="T13" fmla="*/ 40 h 46"/>
                <a:gd name="T14" fmla="*/ 22 w 57"/>
                <a:gd name="T15" fmla="*/ 39 h 46"/>
                <a:gd name="T16" fmla="*/ 27 w 57"/>
                <a:gd name="T17" fmla="*/ 14 h 46"/>
                <a:gd name="T18" fmla="*/ 14 w 57"/>
                <a:gd name="T19" fmla="*/ 11 h 46"/>
                <a:gd name="T20" fmla="*/ 8 w 57"/>
                <a:gd name="T21" fmla="*/ 39 h 46"/>
                <a:gd name="T22" fmla="*/ 0 w 57"/>
                <a:gd name="T23" fmla="*/ 38 h 46"/>
                <a:gd name="T24" fmla="*/ 7 w 57"/>
                <a:gd name="T2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46">
                  <a:moveTo>
                    <a:pt x="7" y="0"/>
                  </a:moveTo>
                  <a:lnTo>
                    <a:pt x="57" y="10"/>
                  </a:lnTo>
                  <a:lnTo>
                    <a:pt x="50" y="46"/>
                  </a:lnTo>
                  <a:lnTo>
                    <a:pt x="42" y="45"/>
                  </a:lnTo>
                  <a:lnTo>
                    <a:pt x="47" y="18"/>
                  </a:lnTo>
                  <a:lnTo>
                    <a:pt x="36" y="16"/>
                  </a:lnTo>
                  <a:lnTo>
                    <a:pt x="30" y="40"/>
                  </a:lnTo>
                  <a:lnTo>
                    <a:pt x="22" y="39"/>
                  </a:lnTo>
                  <a:lnTo>
                    <a:pt x="27" y="14"/>
                  </a:lnTo>
                  <a:lnTo>
                    <a:pt x="14" y="11"/>
                  </a:lnTo>
                  <a:lnTo>
                    <a:pt x="8" y="39"/>
                  </a:lnTo>
                  <a:lnTo>
                    <a:pt x="0" y="38"/>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7" name="ïşļiḋe"/>
            <p:cNvSpPr/>
            <p:nvPr/>
          </p:nvSpPr>
          <p:spPr bwMode="auto">
            <a:xfrm>
              <a:off x="1641372" y="5231403"/>
              <a:ext cx="88900" cy="71438"/>
            </a:xfrm>
            <a:custGeom>
              <a:avLst/>
              <a:gdLst>
                <a:gd name="T0" fmla="*/ 4 w 48"/>
                <a:gd name="T1" fmla="*/ 0 h 39"/>
                <a:gd name="T2" fmla="*/ 48 w 48"/>
                <a:gd name="T3" fmla="*/ 4 h 39"/>
                <a:gd name="T4" fmla="*/ 46 w 48"/>
                <a:gd name="T5" fmla="*/ 23 h 39"/>
                <a:gd name="T6" fmla="*/ 44 w 48"/>
                <a:gd name="T7" fmla="*/ 33 h 39"/>
                <a:gd name="T8" fmla="*/ 39 w 48"/>
                <a:gd name="T9" fmla="*/ 38 h 39"/>
                <a:gd name="T10" fmla="*/ 32 w 48"/>
                <a:gd name="T11" fmla="*/ 39 h 39"/>
                <a:gd name="T12" fmla="*/ 24 w 48"/>
                <a:gd name="T13" fmla="*/ 35 h 39"/>
                <a:gd name="T14" fmla="*/ 21 w 48"/>
                <a:gd name="T15" fmla="*/ 26 h 39"/>
                <a:gd name="T16" fmla="*/ 17 w 48"/>
                <a:gd name="T17" fmla="*/ 30 h 39"/>
                <a:gd name="T18" fmla="*/ 9 w 48"/>
                <a:gd name="T19" fmla="*/ 35 h 39"/>
                <a:gd name="T20" fmla="*/ 0 w 48"/>
                <a:gd name="T21" fmla="*/ 39 h 39"/>
                <a:gd name="T22" fmla="*/ 1 w 48"/>
                <a:gd name="T23" fmla="*/ 29 h 39"/>
                <a:gd name="T24" fmla="*/ 12 w 48"/>
                <a:gd name="T25" fmla="*/ 23 h 39"/>
                <a:gd name="T26" fmla="*/ 18 w 48"/>
                <a:gd name="T27" fmla="*/ 19 h 39"/>
                <a:gd name="T28" fmla="*/ 20 w 48"/>
                <a:gd name="T29" fmla="*/ 17 h 39"/>
                <a:gd name="T30" fmla="*/ 21 w 48"/>
                <a:gd name="T31" fmla="*/ 12 h 39"/>
                <a:gd name="T32" fmla="*/ 22 w 48"/>
                <a:gd name="T33" fmla="*/ 11 h 39"/>
                <a:gd name="T34" fmla="*/ 3 w 48"/>
                <a:gd name="T35" fmla="*/ 9 h 39"/>
                <a:gd name="T36" fmla="*/ 4 w 48"/>
                <a:gd name="T37" fmla="*/ 0 h 39"/>
                <a:gd name="T38" fmla="*/ 29 w 48"/>
                <a:gd name="T39" fmla="*/ 11 h 39"/>
                <a:gd name="T40" fmla="*/ 28 w 48"/>
                <a:gd name="T41" fmla="*/ 18 h 39"/>
                <a:gd name="T42" fmla="*/ 28 w 48"/>
                <a:gd name="T43" fmla="*/ 26 h 39"/>
                <a:gd name="T44" fmla="*/ 29 w 48"/>
                <a:gd name="T45" fmla="*/ 28 h 39"/>
                <a:gd name="T46" fmla="*/ 32 w 48"/>
                <a:gd name="T47" fmla="*/ 30 h 39"/>
                <a:gd name="T48" fmla="*/ 36 w 48"/>
                <a:gd name="T49" fmla="*/ 29 h 39"/>
                <a:gd name="T50" fmla="*/ 38 w 48"/>
                <a:gd name="T51" fmla="*/ 26 h 39"/>
                <a:gd name="T52" fmla="*/ 39 w 48"/>
                <a:gd name="T53" fmla="*/ 19 h 39"/>
                <a:gd name="T54" fmla="*/ 40 w 48"/>
                <a:gd name="T55" fmla="*/ 12 h 39"/>
                <a:gd name="T56" fmla="*/ 29 w 48"/>
                <a:gd name="T57"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39">
                  <a:moveTo>
                    <a:pt x="4" y="0"/>
                  </a:moveTo>
                  <a:cubicBezTo>
                    <a:pt x="48" y="4"/>
                    <a:pt x="48" y="4"/>
                    <a:pt x="48" y="4"/>
                  </a:cubicBezTo>
                  <a:cubicBezTo>
                    <a:pt x="46" y="23"/>
                    <a:pt x="46" y="23"/>
                    <a:pt x="46" y="23"/>
                  </a:cubicBezTo>
                  <a:cubicBezTo>
                    <a:pt x="46" y="27"/>
                    <a:pt x="45" y="31"/>
                    <a:pt x="44" y="33"/>
                  </a:cubicBezTo>
                  <a:cubicBezTo>
                    <a:pt x="43" y="35"/>
                    <a:pt x="41" y="36"/>
                    <a:pt x="39" y="38"/>
                  </a:cubicBezTo>
                  <a:cubicBezTo>
                    <a:pt x="37" y="39"/>
                    <a:pt x="35" y="39"/>
                    <a:pt x="32" y="39"/>
                  </a:cubicBezTo>
                  <a:cubicBezTo>
                    <a:pt x="29" y="38"/>
                    <a:pt x="26" y="37"/>
                    <a:pt x="24" y="35"/>
                  </a:cubicBezTo>
                  <a:cubicBezTo>
                    <a:pt x="22" y="33"/>
                    <a:pt x="21" y="30"/>
                    <a:pt x="21" y="26"/>
                  </a:cubicBezTo>
                  <a:cubicBezTo>
                    <a:pt x="20" y="28"/>
                    <a:pt x="18" y="29"/>
                    <a:pt x="17" y="30"/>
                  </a:cubicBezTo>
                  <a:cubicBezTo>
                    <a:pt x="16" y="32"/>
                    <a:pt x="13" y="33"/>
                    <a:pt x="9" y="35"/>
                  </a:cubicBezTo>
                  <a:cubicBezTo>
                    <a:pt x="0" y="39"/>
                    <a:pt x="0" y="39"/>
                    <a:pt x="0" y="39"/>
                  </a:cubicBezTo>
                  <a:cubicBezTo>
                    <a:pt x="1" y="29"/>
                    <a:pt x="1" y="29"/>
                    <a:pt x="1" y="29"/>
                  </a:cubicBezTo>
                  <a:cubicBezTo>
                    <a:pt x="12" y="23"/>
                    <a:pt x="12" y="23"/>
                    <a:pt x="12" y="23"/>
                  </a:cubicBezTo>
                  <a:cubicBezTo>
                    <a:pt x="15" y="21"/>
                    <a:pt x="17" y="20"/>
                    <a:pt x="18" y="19"/>
                  </a:cubicBezTo>
                  <a:cubicBezTo>
                    <a:pt x="19" y="18"/>
                    <a:pt x="20" y="18"/>
                    <a:pt x="20" y="17"/>
                  </a:cubicBezTo>
                  <a:cubicBezTo>
                    <a:pt x="21" y="16"/>
                    <a:pt x="21" y="14"/>
                    <a:pt x="21" y="12"/>
                  </a:cubicBezTo>
                  <a:cubicBezTo>
                    <a:pt x="22" y="11"/>
                    <a:pt x="22" y="11"/>
                    <a:pt x="22" y="11"/>
                  </a:cubicBezTo>
                  <a:cubicBezTo>
                    <a:pt x="3" y="9"/>
                    <a:pt x="3" y="9"/>
                    <a:pt x="3" y="9"/>
                  </a:cubicBezTo>
                  <a:lnTo>
                    <a:pt x="4" y="0"/>
                  </a:lnTo>
                  <a:close/>
                  <a:moveTo>
                    <a:pt x="29" y="11"/>
                  </a:moveTo>
                  <a:cubicBezTo>
                    <a:pt x="28" y="18"/>
                    <a:pt x="28" y="18"/>
                    <a:pt x="28" y="18"/>
                  </a:cubicBezTo>
                  <a:cubicBezTo>
                    <a:pt x="28" y="22"/>
                    <a:pt x="27" y="25"/>
                    <a:pt x="28" y="26"/>
                  </a:cubicBezTo>
                  <a:cubicBezTo>
                    <a:pt x="28" y="27"/>
                    <a:pt x="28" y="28"/>
                    <a:pt x="29" y="28"/>
                  </a:cubicBezTo>
                  <a:cubicBezTo>
                    <a:pt x="30" y="29"/>
                    <a:pt x="31" y="30"/>
                    <a:pt x="32" y="30"/>
                  </a:cubicBezTo>
                  <a:cubicBezTo>
                    <a:pt x="34" y="30"/>
                    <a:pt x="35" y="30"/>
                    <a:pt x="36" y="29"/>
                  </a:cubicBezTo>
                  <a:cubicBezTo>
                    <a:pt x="37" y="28"/>
                    <a:pt x="38" y="27"/>
                    <a:pt x="38" y="26"/>
                  </a:cubicBezTo>
                  <a:cubicBezTo>
                    <a:pt x="38" y="25"/>
                    <a:pt x="39" y="23"/>
                    <a:pt x="39" y="19"/>
                  </a:cubicBezTo>
                  <a:cubicBezTo>
                    <a:pt x="40" y="12"/>
                    <a:pt x="40" y="12"/>
                    <a:pt x="40" y="12"/>
                  </a:cubicBezTo>
                  <a:lnTo>
                    <a:pt x="29"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8" name="îś1iḓê"/>
            <p:cNvSpPr/>
            <p:nvPr/>
          </p:nvSpPr>
          <p:spPr bwMode="auto">
            <a:xfrm>
              <a:off x="1641372" y="5312365"/>
              <a:ext cx="82550" cy="66675"/>
            </a:xfrm>
            <a:custGeom>
              <a:avLst/>
              <a:gdLst>
                <a:gd name="T0" fmla="*/ 15 w 45"/>
                <a:gd name="T1" fmla="*/ 0 h 36"/>
                <a:gd name="T2" fmla="*/ 16 w 45"/>
                <a:gd name="T3" fmla="*/ 8 h 36"/>
                <a:gd name="T4" fmla="*/ 9 w 45"/>
                <a:gd name="T5" fmla="*/ 12 h 36"/>
                <a:gd name="T6" fmla="*/ 7 w 45"/>
                <a:gd name="T7" fmla="*/ 18 h 36"/>
                <a:gd name="T8" fmla="*/ 9 w 45"/>
                <a:gd name="T9" fmla="*/ 25 h 36"/>
                <a:gd name="T10" fmla="*/ 13 w 45"/>
                <a:gd name="T11" fmla="*/ 27 h 36"/>
                <a:gd name="T12" fmla="*/ 16 w 45"/>
                <a:gd name="T13" fmla="*/ 26 h 36"/>
                <a:gd name="T14" fmla="*/ 18 w 45"/>
                <a:gd name="T15" fmla="*/ 23 h 36"/>
                <a:gd name="T16" fmla="*/ 20 w 45"/>
                <a:gd name="T17" fmla="*/ 15 h 36"/>
                <a:gd name="T18" fmla="*/ 24 w 45"/>
                <a:gd name="T19" fmla="*/ 5 h 36"/>
                <a:gd name="T20" fmla="*/ 33 w 45"/>
                <a:gd name="T21" fmla="*/ 1 h 36"/>
                <a:gd name="T22" fmla="*/ 39 w 45"/>
                <a:gd name="T23" fmla="*/ 3 h 36"/>
                <a:gd name="T24" fmla="*/ 44 w 45"/>
                <a:gd name="T25" fmla="*/ 9 h 36"/>
                <a:gd name="T26" fmla="*/ 45 w 45"/>
                <a:gd name="T27" fmla="*/ 17 h 36"/>
                <a:gd name="T28" fmla="*/ 42 w 45"/>
                <a:gd name="T29" fmla="*/ 30 h 36"/>
                <a:gd name="T30" fmla="*/ 32 w 45"/>
                <a:gd name="T31" fmla="*/ 34 h 36"/>
                <a:gd name="T32" fmla="*/ 31 w 45"/>
                <a:gd name="T33" fmla="*/ 25 h 36"/>
                <a:gd name="T34" fmla="*/ 36 w 45"/>
                <a:gd name="T35" fmla="*/ 23 h 36"/>
                <a:gd name="T36" fmla="*/ 38 w 45"/>
                <a:gd name="T37" fmla="*/ 17 h 36"/>
                <a:gd name="T38" fmla="*/ 36 w 45"/>
                <a:gd name="T39" fmla="*/ 11 h 36"/>
                <a:gd name="T40" fmla="*/ 33 w 45"/>
                <a:gd name="T41" fmla="*/ 10 h 36"/>
                <a:gd name="T42" fmla="*/ 31 w 45"/>
                <a:gd name="T43" fmla="*/ 11 h 36"/>
                <a:gd name="T44" fmla="*/ 28 w 45"/>
                <a:gd name="T45" fmla="*/ 19 h 36"/>
                <a:gd name="T46" fmla="*/ 25 w 45"/>
                <a:gd name="T47" fmla="*/ 29 h 36"/>
                <a:gd name="T48" fmla="*/ 20 w 45"/>
                <a:gd name="T49" fmla="*/ 34 h 36"/>
                <a:gd name="T50" fmla="*/ 13 w 45"/>
                <a:gd name="T51" fmla="*/ 36 h 36"/>
                <a:gd name="T52" fmla="*/ 6 w 45"/>
                <a:gd name="T53" fmla="*/ 33 h 36"/>
                <a:gd name="T54" fmla="*/ 1 w 45"/>
                <a:gd name="T55" fmla="*/ 28 h 36"/>
                <a:gd name="T56" fmla="*/ 0 w 45"/>
                <a:gd name="T57" fmla="*/ 18 h 36"/>
                <a:gd name="T58" fmla="*/ 3 w 45"/>
                <a:gd name="T59" fmla="*/ 5 h 36"/>
                <a:gd name="T60" fmla="*/ 15 w 45"/>
                <a:gd name="T6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36">
                  <a:moveTo>
                    <a:pt x="15" y="0"/>
                  </a:moveTo>
                  <a:cubicBezTo>
                    <a:pt x="16" y="8"/>
                    <a:pt x="16" y="8"/>
                    <a:pt x="16" y="8"/>
                  </a:cubicBezTo>
                  <a:cubicBezTo>
                    <a:pt x="13" y="9"/>
                    <a:pt x="10" y="10"/>
                    <a:pt x="9" y="12"/>
                  </a:cubicBezTo>
                  <a:cubicBezTo>
                    <a:pt x="8" y="13"/>
                    <a:pt x="7" y="15"/>
                    <a:pt x="7" y="18"/>
                  </a:cubicBezTo>
                  <a:cubicBezTo>
                    <a:pt x="7" y="21"/>
                    <a:pt x="8" y="23"/>
                    <a:pt x="9" y="25"/>
                  </a:cubicBezTo>
                  <a:cubicBezTo>
                    <a:pt x="10" y="26"/>
                    <a:pt x="12" y="27"/>
                    <a:pt x="13" y="27"/>
                  </a:cubicBezTo>
                  <a:cubicBezTo>
                    <a:pt x="14" y="27"/>
                    <a:pt x="15" y="26"/>
                    <a:pt x="16" y="26"/>
                  </a:cubicBezTo>
                  <a:cubicBezTo>
                    <a:pt x="17" y="25"/>
                    <a:pt x="17" y="24"/>
                    <a:pt x="18" y="23"/>
                  </a:cubicBezTo>
                  <a:cubicBezTo>
                    <a:pt x="18" y="22"/>
                    <a:pt x="19" y="19"/>
                    <a:pt x="20" y="15"/>
                  </a:cubicBezTo>
                  <a:cubicBezTo>
                    <a:pt x="21" y="11"/>
                    <a:pt x="22" y="7"/>
                    <a:pt x="24" y="5"/>
                  </a:cubicBezTo>
                  <a:cubicBezTo>
                    <a:pt x="26" y="3"/>
                    <a:pt x="29" y="1"/>
                    <a:pt x="33" y="1"/>
                  </a:cubicBezTo>
                  <a:cubicBezTo>
                    <a:pt x="35" y="1"/>
                    <a:pt x="37" y="2"/>
                    <a:pt x="39" y="3"/>
                  </a:cubicBezTo>
                  <a:cubicBezTo>
                    <a:pt x="41" y="4"/>
                    <a:pt x="43" y="6"/>
                    <a:pt x="44" y="9"/>
                  </a:cubicBezTo>
                  <a:cubicBezTo>
                    <a:pt x="45" y="11"/>
                    <a:pt x="45" y="14"/>
                    <a:pt x="45" y="17"/>
                  </a:cubicBezTo>
                  <a:cubicBezTo>
                    <a:pt x="45" y="23"/>
                    <a:pt x="44" y="27"/>
                    <a:pt x="42" y="30"/>
                  </a:cubicBezTo>
                  <a:cubicBezTo>
                    <a:pt x="39" y="33"/>
                    <a:pt x="36" y="34"/>
                    <a:pt x="32" y="34"/>
                  </a:cubicBezTo>
                  <a:cubicBezTo>
                    <a:pt x="31" y="25"/>
                    <a:pt x="31" y="25"/>
                    <a:pt x="31" y="25"/>
                  </a:cubicBezTo>
                  <a:cubicBezTo>
                    <a:pt x="34" y="25"/>
                    <a:pt x="35" y="24"/>
                    <a:pt x="36" y="23"/>
                  </a:cubicBezTo>
                  <a:cubicBezTo>
                    <a:pt x="37" y="22"/>
                    <a:pt x="38" y="20"/>
                    <a:pt x="38" y="17"/>
                  </a:cubicBezTo>
                  <a:cubicBezTo>
                    <a:pt x="38" y="15"/>
                    <a:pt x="37" y="13"/>
                    <a:pt x="36" y="11"/>
                  </a:cubicBezTo>
                  <a:cubicBezTo>
                    <a:pt x="35" y="10"/>
                    <a:pt x="35" y="10"/>
                    <a:pt x="33" y="10"/>
                  </a:cubicBezTo>
                  <a:cubicBezTo>
                    <a:pt x="32" y="10"/>
                    <a:pt x="31" y="10"/>
                    <a:pt x="31" y="11"/>
                  </a:cubicBezTo>
                  <a:cubicBezTo>
                    <a:pt x="30" y="12"/>
                    <a:pt x="29" y="15"/>
                    <a:pt x="28" y="19"/>
                  </a:cubicBezTo>
                  <a:cubicBezTo>
                    <a:pt x="27" y="24"/>
                    <a:pt x="26" y="27"/>
                    <a:pt x="25" y="29"/>
                  </a:cubicBezTo>
                  <a:cubicBezTo>
                    <a:pt x="24" y="31"/>
                    <a:pt x="22" y="33"/>
                    <a:pt x="20" y="34"/>
                  </a:cubicBezTo>
                  <a:cubicBezTo>
                    <a:pt x="18" y="35"/>
                    <a:pt x="16" y="36"/>
                    <a:pt x="13" y="36"/>
                  </a:cubicBezTo>
                  <a:cubicBezTo>
                    <a:pt x="11" y="36"/>
                    <a:pt x="8" y="35"/>
                    <a:pt x="6" y="33"/>
                  </a:cubicBezTo>
                  <a:cubicBezTo>
                    <a:pt x="4" y="32"/>
                    <a:pt x="2" y="30"/>
                    <a:pt x="1" y="28"/>
                  </a:cubicBezTo>
                  <a:cubicBezTo>
                    <a:pt x="0" y="25"/>
                    <a:pt x="0" y="22"/>
                    <a:pt x="0" y="18"/>
                  </a:cubicBezTo>
                  <a:cubicBezTo>
                    <a:pt x="0" y="12"/>
                    <a:pt x="1" y="8"/>
                    <a:pt x="3" y="5"/>
                  </a:cubicBezTo>
                  <a:cubicBezTo>
                    <a:pt x="6" y="2"/>
                    <a:pt x="10"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9" name="íş1ïḓe"/>
            <p:cNvSpPr/>
            <p:nvPr/>
          </p:nvSpPr>
          <p:spPr bwMode="auto">
            <a:xfrm>
              <a:off x="1642959" y="5385390"/>
              <a:ext cx="84138" cy="22225"/>
            </a:xfrm>
            <a:custGeom>
              <a:avLst/>
              <a:gdLst>
                <a:gd name="T0" fmla="*/ 0 w 53"/>
                <a:gd name="T1" fmla="*/ 5 h 14"/>
                <a:gd name="T2" fmla="*/ 51 w 53"/>
                <a:gd name="T3" fmla="*/ 0 h 14"/>
                <a:gd name="T4" fmla="*/ 53 w 53"/>
                <a:gd name="T5" fmla="*/ 11 h 14"/>
                <a:gd name="T6" fmla="*/ 1 w 53"/>
                <a:gd name="T7" fmla="*/ 14 h 14"/>
                <a:gd name="T8" fmla="*/ 0 w 53"/>
                <a:gd name="T9" fmla="*/ 5 h 14"/>
              </a:gdLst>
              <a:ahLst/>
              <a:cxnLst>
                <a:cxn ang="0">
                  <a:pos x="T0" y="T1"/>
                </a:cxn>
                <a:cxn ang="0">
                  <a:pos x="T2" y="T3"/>
                </a:cxn>
                <a:cxn ang="0">
                  <a:pos x="T4" y="T5"/>
                </a:cxn>
                <a:cxn ang="0">
                  <a:pos x="T6" y="T7"/>
                </a:cxn>
                <a:cxn ang="0">
                  <a:pos x="T8" y="T9"/>
                </a:cxn>
              </a:cxnLst>
              <a:rect l="0" t="0" r="r" b="b"/>
              <a:pathLst>
                <a:path w="53" h="14">
                  <a:moveTo>
                    <a:pt x="0" y="5"/>
                  </a:moveTo>
                  <a:lnTo>
                    <a:pt x="51" y="0"/>
                  </a:lnTo>
                  <a:lnTo>
                    <a:pt x="53" y="11"/>
                  </a:lnTo>
                  <a:lnTo>
                    <a:pt x="1" y="14"/>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0" name="ïṩlîḋè"/>
            <p:cNvSpPr/>
            <p:nvPr/>
          </p:nvSpPr>
          <p:spPr bwMode="auto">
            <a:xfrm>
              <a:off x="1649309" y="5407615"/>
              <a:ext cx="84138" cy="66675"/>
            </a:xfrm>
            <a:custGeom>
              <a:avLst/>
              <a:gdLst>
                <a:gd name="T0" fmla="*/ 0 w 53"/>
                <a:gd name="T1" fmla="*/ 22 h 42"/>
                <a:gd name="T2" fmla="*/ 42 w 53"/>
                <a:gd name="T3" fmla="*/ 17 h 42"/>
                <a:gd name="T4" fmla="*/ 39 w 53"/>
                <a:gd name="T5" fmla="*/ 1 h 42"/>
                <a:gd name="T6" fmla="*/ 49 w 53"/>
                <a:gd name="T7" fmla="*/ 0 h 42"/>
                <a:gd name="T8" fmla="*/ 53 w 53"/>
                <a:gd name="T9" fmla="*/ 41 h 42"/>
                <a:gd name="T10" fmla="*/ 45 w 53"/>
                <a:gd name="T11" fmla="*/ 42 h 42"/>
                <a:gd name="T12" fmla="*/ 43 w 53"/>
                <a:gd name="T13" fmla="*/ 27 h 42"/>
                <a:gd name="T14" fmla="*/ 1 w 53"/>
                <a:gd name="T15" fmla="*/ 33 h 42"/>
                <a:gd name="T16" fmla="*/ 0 w 53"/>
                <a:gd name="T17"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42">
                  <a:moveTo>
                    <a:pt x="0" y="22"/>
                  </a:moveTo>
                  <a:lnTo>
                    <a:pt x="42" y="17"/>
                  </a:lnTo>
                  <a:lnTo>
                    <a:pt x="39" y="1"/>
                  </a:lnTo>
                  <a:lnTo>
                    <a:pt x="49" y="0"/>
                  </a:lnTo>
                  <a:lnTo>
                    <a:pt x="53" y="41"/>
                  </a:lnTo>
                  <a:lnTo>
                    <a:pt x="45" y="42"/>
                  </a:lnTo>
                  <a:lnTo>
                    <a:pt x="43" y="27"/>
                  </a:lnTo>
                  <a:lnTo>
                    <a:pt x="1" y="33"/>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 name="ïṣľîďe"/>
            <p:cNvSpPr/>
            <p:nvPr/>
          </p:nvSpPr>
          <p:spPr bwMode="auto">
            <a:xfrm>
              <a:off x="1662009" y="5471115"/>
              <a:ext cx="90488" cy="73025"/>
            </a:xfrm>
            <a:custGeom>
              <a:avLst/>
              <a:gdLst>
                <a:gd name="T0" fmla="*/ 0 w 57"/>
                <a:gd name="T1" fmla="*/ 29 h 46"/>
                <a:gd name="T2" fmla="*/ 21 w 57"/>
                <a:gd name="T3" fmla="*/ 24 h 46"/>
                <a:gd name="T4" fmla="*/ 45 w 57"/>
                <a:gd name="T5" fmla="*/ 0 h 46"/>
                <a:gd name="T6" fmla="*/ 49 w 57"/>
                <a:gd name="T7" fmla="*/ 11 h 46"/>
                <a:gd name="T8" fmla="*/ 31 w 57"/>
                <a:gd name="T9" fmla="*/ 28 h 46"/>
                <a:gd name="T10" fmla="*/ 53 w 57"/>
                <a:gd name="T11" fmla="*/ 35 h 46"/>
                <a:gd name="T12" fmla="*/ 57 w 57"/>
                <a:gd name="T13" fmla="*/ 46 h 46"/>
                <a:gd name="T14" fmla="*/ 23 w 57"/>
                <a:gd name="T15" fmla="*/ 35 h 46"/>
                <a:gd name="T16" fmla="*/ 2 w 57"/>
                <a:gd name="T17" fmla="*/ 39 h 46"/>
                <a:gd name="T18" fmla="*/ 0 w 57"/>
                <a:gd name="T19"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46">
                  <a:moveTo>
                    <a:pt x="0" y="29"/>
                  </a:moveTo>
                  <a:lnTo>
                    <a:pt x="21" y="24"/>
                  </a:lnTo>
                  <a:lnTo>
                    <a:pt x="45" y="0"/>
                  </a:lnTo>
                  <a:lnTo>
                    <a:pt x="49" y="11"/>
                  </a:lnTo>
                  <a:lnTo>
                    <a:pt x="31" y="28"/>
                  </a:lnTo>
                  <a:lnTo>
                    <a:pt x="53" y="35"/>
                  </a:lnTo>
                  <a:lnTo>
                    <a:pt x="57" y="46"/>
                  </a:lnTo>
                  <a:lnTo>
                    <a:pt x="23" y="35"/>
                  </a:lnTo>
                  <a:lnTo>
                    <a:pt x="2" y="3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 name="íśļiḓe"/>
            <p:cNvSpPr/>
            <p:nvPr/>
          </p:nvSpPr>
          <p:spPr bwMode="auto">
            <a:xfrm>
              <a:off x="1704872" y="5609228"/>
              <a:ext cx="85725" cy="80963"/>
            </a:xfrm>
            <a:custGeom>
              <a:avLst/>
              <a:gdLst>
                <a:gd name="T0" fmla="*/ 15 w 47"/>
                <a:gd name="T1" fmla="*/ 2 h 44"/>
                <a:gd name="T2" fmla="*/ 26 w 47"/>
                <a:gd name="T3" fmla="*/ 0 h 44"/>
                <a:gd name="T4" fmla="*/ 33 w 47"/>
                <a:gd name="T5" fmla="*/ 1 h 44"/>
                <a:gd name="T6" fmla="*/ 39 w 47"/>
                <a:gd name="T7" fmla="*/ 4 h 44"/>
                <a:gd name="T8" fmla="*/ 44 w 47"/>
                <a:gd name="T9" fmla="*/ 12 h 44"/>
                <a:gd name="T10" fmla="*/ 45 w 47"/>
                <a:gd name="T11" fmla="*/ 29 h 44"/>
                <a:gd name="T12" fmla="*/ 32 w 47"/>
                <a:gd name="T13" fmla="*/ 41 h 44"/>
                <a:gd name="T14" fmla="*/ 15 w 47"/>
                <a:gd name="T15" fmla="*/ 43 h 44"/>
                <a:gd name="T16" fmla="*/ 3 w 47"/>
                <a:gd name="T17" fmla="*/ 31 h 44"/>
                <a:gd name="T18" fmla="*/ 2 w 47"/>
                <a:gd name="T19" fmla="*/ 14 h 44"/>
                <a:gd name="T20" fmla="*/ 15 w 47"/>
                <a:gd name="T21" fmla="*/ 2 h 44"/>
                <a:gd name="T22" fmla="*/ 19 w 47"/>
                <a:gd name="T23" fmla="*/ 10 h 44"/>
                <a:gd name="T24" fmla="*/ 10 w 47"/>
                <a:gd name="T25" fmla="*/ 18 h 44"/>
                <a:gd name="T26" fmla="*/ 10 w 47"/>
                <a:gd name="T27" fmla="*/ 28 h 44"/>
                <a:gd name="T28" fmla="*/ 17 w 47"/>
                <a:gd name="T29" fmla="*/ 34 h 44"/>
                <a:gd name="T30" fmla="*/ 29 w 47"/>
                <a:gd name="T31" fmla="*/ 33 h 44"/>
                <a:gd name="T32" fmla="*/ 38 w 47"/>
                <a:gd name="T33" fmla="*/ 25 h 44"/>
                <a:gd name="T34" fmla="*/ 37 w 47"/>
                <a:gd name="T35" fmla="*/ 16 h 44"/>
                <a:gd name="T36" fmla="*/ 30 w 47"/>
                <a:gd name="T37" fmla="*/ 9 h 44"/>
                <a:gd name="T38" fmla="*/ 19 w 47"/>
                <a:gd name="T39"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4">
                  <a:moveTo>
                    <a:pt x="15" y="2"/>
                  </a:moveTo>
                  <a:cubicBezTo>
                    <a:pt x="19" y="0"/>
                    <a:pt x="23" y="0"/>
                    <a:pt x="26" y="0"/>
                  </a:cubicBezTo>
                  <a:cubicBezTo>
                    <a:pt x="28" y="0"/>
                    <a:pt x="31" y="0"/>
                    <a:pt x="33" y="1"/>
                  </a:cubicBezTo>
                  <a:cubicBezTo>
                    <a:pt x="35" y="2"/>
                    <a:pt x="37" y="3"/>
                    <a:pt x="39" y="4"/>
                  </a:cubicBezTo>
                  <a:cubicBezTo>
                    <a:pt x="41" y="6"/>
                    <a:pt x="43" y="9"/>
                    <a:pt x="44" y="12"/>
                  </a:cubicBezTo>
                  <a:cubicBezTo>
                    <a:pt x="47" y="18"/>
                    <a:pt x="47" y="24"/>
                    <a:pt x="45" y="29"/>
                  </a:cubicBezTo>
                  <a:cubicBezTo>
                    <a:pt x="43" y="34"/>
                    <a:pt x="39" y="38"/>
                    <a:pt x="32" y="41"/>
                  </a:cubicBezTo>
                  <a:cubicBezTo>
                    <a:pt x="26" y="44"/>
                    <a:pt x="20" y="44"/>
                    <a:pt x="15" y="43"/>
                  </a:cubicBezTo>
                  <a:cubicBezTo>
                    <a:pt x="9" y="41"/>
                    <a:pt x="5" y="37"/>
                    <a:pt x="3" y="31"/>
                  </a:cubicBezTo>
                  <a:cubicBezTo>
                    <a:pt x="0" y="25"/>
                    <a:pt x="0" y="19"/>
                    <a:pt x="2" y="14"/>
                  </a:cubicBezTo>
                  <a:cubicBezTo>
                    <a:pt x="4" y="9"/>
                    <a:pt x="8" y="5"/>
                    <a:pt x="15" y="2"/>
                  </a:cubicBezTo>
                  <a:close/>
                  <a:moveTo>
                    <a:pt x="19" y="10"/>
                  </a:moveTo>
                  <a:cubicBezTo>
                    <a:pt x="14" y="12"/>
                    <a:pt x="11" y="15"/>
                    <a:pt x="10" y="18"/>
                  </a:cubicBezTo>
                  <a:cubicBezTo>
                    <a:pt x="8" y="21"/>
                    <a:pt x="8" y="24"/>
                    <a:pt x="10" y="28"/>
                  </a:cubicBezTo>
                  <a:cubicBezTo>
                    <a:pt x="11" y="31"/>
                    <a:pt x="13" y="33"/>
                    <a:pt x="17" y="34"/>
                  </a:cubicBezTo>
                  <a:cubicBezTo>
                    <a:pt x="20" y="35"/>
                    <a:pt x="24" y="35"/>
                    <a:pt x="29" y="33"/>
                  </a:cubicBezTo>
                  <a:cubicBezTo>
                    <a:pt x="33" y="31"/>
                    <a:pt x="36" y="28"/>
                    <a:pt x="38" y="25"/>
                  </a:cubicBezTo>
                  <a:cubicBezTo>
                    <a:pt x="39" y="22"/>
                    <a:pt x="39" y="19"/>
                    <a:pt x="37" y="16"/>
                  </a:cubicBezTo>
                  <a:cubicBezTo>
                    <a:pt x="36" y="12"/>
                    <a:pt x="34" y="10"/>
                    <a:pt x="30" y="9"/>
                  </a:cubicBezTo>
                  <a:cubicBezTo>
                    <a:pt x="27" y="8"/>
                    <a:pt x="23" y="8"/>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 name="î$ḷïďe"/>
            <p:cNvSpPr/>
            <p:nvPr/>
          </p:nvSpPr>
          <p:spPr bwMode="auto">
            <a:xfrm>
              <a:off x="1733447" y="5675903"/>
              <a:ext cx="98425" cy="66675"/>
            </a:xfrm>
            <a:custGeom>
              <a:avLst/>
              <a:gdLst>
                <a:gd name="T0" fmla="*/ 0 w 62"/>
                <a:gd name="T1" fmla="*/ 26 h 42"/>
                <a:gd name="T2" fmla="*/ 45 w 62"/>
                <a:gd name="T3" fmla="*/ 0 h 42"/>
                <a:gd name="T4" fmla="*/ 62 w 62"/>
                <a:gd name="T5" fmla="*/ 30 h 42"/>
                <a:gd name="T6" fmla="*/ 55 w 62"/>
                <a:gd name="T7" fmla="*/ 35 h 42"/>
                <a:gd name="T8" fmla="*/ 43 w 62"/>
                <a:gd name="T9" fmla="*/ 14 h 42"/>
                <a:gd name="T10" fmla="*/ 32 w 62"/>
                <a:gd name="T11" fmla="*/ 20 h 42"/>
                <a:gd name="T12" fmla="*/ 43 w 62"/>
                <a:gd name="T13" fmla="*/ 38 h 42"/>
                <a:gd name="T14" fmla="*/ 35 w 62"/>
                <a:gd name="T15" fmla="*/ 42 h 42"/>
                <a:gd name="T16" fmla="*/ 25 w 62"/>
                <a:gd name="T17" fmla="*/ 23 h 42"/>
                <a:gd name="T18" fmla="*/ 6 w 62"/>
                <a:gd name="T19" fmla="*/ 35 h 42"/>
                <a:gd name="T20" fmla="*/ 0 w 62"/>
                <a:gd name="T21"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42">
                  <a:moveTo>
                    <a:pt x="0" y="26"/>
                  </a:moveTo>
                  <a:lnTo>
                    <a:pt x="45" y="0"/>
                  </a:lnTo>
                  <a:lnTo>
                    <a:pt x="62" y="30"/>
                  </a:lnTo>
                  <a:lnTo>
                    <a:pt x="55" y="35"/>
                  </a:lnTo>
                  <a:lnTo>
                    <a:pt x="43" y="14"/>
                  </a:lnTo>
                  <a:lnTo>
                    <a:pt x="32" y="20"/>
                  </a:lnTo>
                  <a:lnTo>
                    <a:pt x="43" y="38"/>
                  </a:lnTo>
                  <a:lnTo>
                    <a:pt x="35" y="42"/>
                  </a:lnTo>
                  <a:lnTo>
                    <a:pt x="25" y="23"/>
                  </a:lnTo>
                  <a:lnTo>
                    <a:pt x="6" y="35"/>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 name="îśḻîḍe"/>
            <p:cNvSpPr/>
            <p:nvPr/>
          </p:nvSpPr>
          <p:spPr bwMode="auto">
            <a:xfrm>
              <a:off x="1812822" y="5785440"/>
              <a:ext cx="85725" cy="82550"/>
            </a:xfrm>
            <a:custGeom>
              <a:avLst/>
              <a:gdLst>
                <a:gd name="T0" fmla="*/ 6 w 46"/>
                <a:gd name="T1" fmla="*/ 13 h 45"/>
                <a:gd name="T2" fmla="*/ 12 w 46"/>
                <a:gd name="T3" fmla="*/ 19 h 45"/>
                <a:gd name="T4" fmla="*/ 9 w 46"/>
                <a:gd name="T5" fmla="*/ 26 h 45"/>
                <a:gd name="T6" fmla="*/ 11 w 46"/>
                <a:gd name="T7" fmla="*/ 32 h 45"/>
                <a:gd name="T8" fmla="*/ 17 w 46"/>
                <a:gd name="T9" fmla="*/ 36 h 45"/>
                <a:gd name="T10" fmla="*/ 22 w 46"/>
                <a:gd name="T11" fmla="*/ 35 h 45"/>
                <a:gd name="T12" fmla="*/ 23 w 46"/>
                <a:gd name="T13" fmla="*/ 32 h 45"/>
                <a:gd name="T14" fmla="*/ 22 w 46"/>
                <a:gd name="T15" fmla="*/ 29 h 45"/>
                <a:gd name="T16" fmla="*/ 19 w 46"/>
                <a:gd name="T17" fmla="*/ 22 h 45"/>
                <a:gd name="T18" fmla="*/ 16 w 46"/>
                <a:gd name="T19" fmla="*/ 12 h 45"/>
                <a:gd name="T20" fmla="*/ 21 w 46"/>
                <a:gd name="T21" fmla="*/ 3 h 45"/>
                <a:gd name="T22" fmla="*/ 27 w 46"/>
                <a:gd name="T23" fmla="*/ 0 h 45"/>
                <a:gd name="T24" fmla="*/ 34 w 46"/>
                <a:gd name="T25" fmla="*/ 2 h 45"/>
                <a:gd name="T26" fmla="*/ 40 w 46"/>
                <a:gd name="T27" fmla="*/ 8 h 45"/>
                <a:gd name="T28" fmla="*/ 45 w 46"/>
                <a:gd name="T29" fmla="*/ 19 h 45"/>
                <a:gd name="T30" fmla="*/ 41 w 46"/>
                <a:gd name="T31" fmla="*/ 29 h 45"/>
                <a:gd name="T32" fmla="*/ 35 w 46"/>
                <a:gd name="T33" fmla="*/ 22 h 45"/>
                <a:gd name="T34" fmla="*/ 37 w 46"/>
                <a:gd name="T35" fmla="*/ 17 h 45"/>
                <a:gd name="T36" fmla="*/ 35 w 46"/>
                <a:gd name="T37" fmla="*/ 12 h 45"/>
                <a:gd name="T38" fmla="*/ 30 w 46"/>
                <a:gd name="T39" fmla="*/ 8 h 45"/>
                <a:gd name="T40" fmla="*/ 27 w 46"/>
                <a:gd name="T41" fmla="*/ 9 h 45"/>
                <a:gd name="T42" fmla="*/ 25 w 46"/>
                <a:gd name="T43" fmla="*/ 12 h 45"/>
                <a:gd name="T44" fmla="*/ 28 w 46"/>
                <a:gd name="T45" fmla="*/ 20 h 45"/>
                <a:gd name="T46" fmla="*/ 32 w 46"/>
                <a:gd name="T47" fmla="*/ 29 h 45"/>
                <a:gd name="T48" fmla="*/ 31 w 46"/>
                <a:gd name="T49" fmla="*/ 36 h 45"/>
                <a:gd name="T50" fmla="*/ 27 w 46"/>
                <a:gd name="T51" fmla="*/ 42 h 45"/>
                <a:gd name="T52" fmla="*/ 20 w 46"/>
                <a:gd name="T53" fmla="*/ 45 h 45"/>
                <a:gd name="T54" fmla="*/ 13 w 46"/>
                <a:gd name="T55" fmla="*/ 43 h 45"/>
                <a:gd name="T56" fmla="*/ 6 w 46"/>
                <a:gd name="T57" fmla="*/ 37 h 45"/>
                <a:gd name="T58" fmla="*/ 0 w 46"/>
                <a:gd name="T59" fmla="*/ 24 h 45"/>
                <a:gd name="T60" fmla="*/ 6 w 46"/>
                <a:gd name="T61" fmla="*/ 1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 h="45">
                  <a:moveTo>
                    <a:pt x="6" y="13"/>
                  </a:moveTo>
                  <a:cubicBezTo>
                    <a:pt x="12" y="19"/>
                    <a:pt x="12" y="19"/>
                    <a:pt x="12" y="19"/>
                  </a:cubicBezTo>
                  <a:cubicBezTo>
                    <a:pt x="10" y="21"/>
                    <a:pt x="9" y="24"/>
                    <a:pt x="9" y="26"/>
                  </a:cubicBezTo>
                  <a:cubicBezTo>
                    <a:pt x="9" y="28"/>
                    <a:pt x="10" y="30"/>
                    <a:pt x="11" y="32"/>
                  </a:cubicBezTo>
                  <a:cubicBezTo>
                    <a:pt x="13" y="34"/>
                    <a:pt x="15" y="35"/>
                    <a:pt x="17" y="36"/>
                  </a:cubicBezTo>
                  <a:cubicBezTo>
                    <a:pt x="19" y="36"/>
                    <a:pt x="20" y="36"/>
                    <a:pt x="22" y="35"/>
                  </a:cubicBezTo>
                  <a:cubicBezTo>
                    <a:pt x="22" y="34"/>
                    <a:pt x="23" y="33"/>
                    <a:pt x="23" y="32"/>
                  </a:cubicBezTo>
                  <a:cubicBezTo>
                    <a:pt x="23" y="32"/>
                    <a:pt x="23" y="30"/>
                    <a:pt x="22" y="29"/>
                  </a:cubicBezTo>
                  <a:cubicBezTo>
                    <a:pt x="22" y="28"/>
                    <a:pt x="21" y="26"/>
                    <a:pt x="19" y="22"/>
                  </a:cubicBezTo>
                  <a:cubicBezTo>
                    <a:pt x="17" y="18"/>
                    <a:pt x="16" y="14"/>
                    <a:pt x="16" y="12"/>
                  </a:cubicBezTo>
                  <a:cubicBezTo>
                    <a:pt x="17" y="8"/>
                    <a:pt x="18" y="5"/>
                    <a:pt x="21" y="3"/>
                  </a:cubicBezTo>
                  <a:cubicBezTo>
                    <a:pt x="23" y="1"/>
                    <a:pt x="25" y="1"/>
                    <a:pt x="27" y="0"/>
                  </a:cubicBezTo>
                  <a:cubicBezTo>
                    <a:pt x="29" y="0"/>
                    <a:pt x="31" y="1"/>
                    <a:pt x="34" y="2"/>
                  </a:cubicBezTo>
                  <a:cubicBezTo>
                    <a:pt x="36" y="3"/>
                    <a:pt x="38" y="5"/>
                    <a:pt x="40" y="8"/>
                  </a:cubicBezTo>
                  <a:cubicBezTo>
                    <a:pt x="44" y="12"/>
                    <a:pt x="46" y="16"/>
                    <a:pt x="45" y="19"/>
                  </a:cubicBezTo>
                  <a:cubicBezTo>
                    <a:pt x="45" y="23"/>
                    <a:pt x="44" y="26"/>
                    <a:pt x="41" y="29"/>
                  </a:cubicBezTo>
                  <a:cubicBezTo>
                    <a:pt x="35" y="22"/>
                    <a:pt x="35" y="22"/>
                    <a:pt x="35" y="22"/>
                  </a:cubicBezTo>
                  <a:cubicBezTo>
                    <a:pt x="36" y="21"/>
                    <a:pt x="37" y="19"/>
                    <a:pt x="37" y="17"/>
                  </a:cubicBezTo>
                  <a:cubicBezTo>
                    <a:pt x="37" y="16"/>
                    <a:pt x="36" y="14"/>
                    <a:pt x="35" y="12"/>
                  </a:cubicBezTo>
                  <a:cubicBezTo>
                    <a:pt x="33" y="10"/>
                    <a:pt x="31" y="9"/>
                    <a:pt x="30" y="8"/>
                  </a:cubicBezTo>
                  <a:cubicBezTo>
                    <a:pt x="28" y="8"/>
                    <a:pt x="27" y="8"/>
                    <a:pt x="27" y="9"/>
                  </a:cubicBezTo>
                  <a:cubicBezTo>
                    <a:pt x="26" y="10"/>
                    <a:pt x="25" y="11"/>
                    <a:pt x="25" y="12"/>
                  </a:cubicBezTo>
                  <a:cubicBezTo>
                    <a:pt x="25" y="13"/>
                    <a:pt x="26" y="16"/>
                    <a:pt x="28" y="20"/>
                  </a:cubicBezTo>
                  <a:cubicBezTo>
                    <a:pt x="30" y="24"/>
                    <a:pt x="31" y="27"/>
                    <a:pt x="32" y="29"/>
                  </a:cubicBezTo>
                  <a:cubicBezTo>
                    <a:pt x="32" y="32"/>
                    <a:pt x="32" y="34"/>
                    <a:pt x="31" y="36"/>
                  </a:cubicBezTo>
                  <a:cubicBezTo>
                    <a:pt x="31" y="38"/>
                    <a:pt x="29" y="40"/>
                    <a:pt x="27" y="42"/>
                  </a:cubicBezTo>
                  <a:cubicBezTo>
                    <a:pt x="25" y="43"/>
                    <a:pt x="23" y="44"/>
                    <a:pt x="20" y="45"/>
                  </a:cubicBezTo>
                  <a:cubicBezTo>
                    <a:pt x="18" y="45"/>
                    <a:pt x="15" y="44"/>
                    <a:pt x="13" y="43"/>
                  </a:cubicBezTo>
                  <a:cubicBezTo>
                    <a:pt x="10" y="42"/>
                    <a:pt x="8" y="40"/>
                    <a:pt x="6" y="37"/>
                  </a:cubicBezTo>
                  <a:cubicBezTo>
                    <a:pt x="2" y="32"/>
                    <a:pt x="0" y="28"/>
                    <a:pt x="0" y="24"/>
                  </a:cubicBezTo>
                  <a:cubicBezTo>
                    <a:pt x="1" y="20"/>
                    <a:pt x="2" y="17"/>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5" name="í$ļîḋê"/>
            <p:cNvSpPr/>
            <p:nvPr/>
          </p:nvSpPr>
          <p:spPr bwMode="auto">
            <a:xfrm>
              <a:off x="1868384" y="5844178"/>
              <a:ext cx="82550" cy="82550"/>
            </a:xfrm>
            <a:custGeom>
              <a:avLst/>
              <a:gdLst>
                <a:gd name="T0" fmla="*/ 25 w 45"/>
                <a:gd name="T1" fmla="*/ 33 h 45"/>
                <a:gd name="T2" fmla="*/ 29 w 45"/>
                <a:gd name="T3" fmla="*/ 41 h 45"/>
                <a:gd name="T4" fmla="*/ 17 w 45"/>
                <a:gd name="T5" fmla="*/ 44 h 45"/>
                <a:gd name="T6" fmla="*/ 6 w 45"/>
                <a:gd name="T7" fmla="*/ 38 h 45"/>
                <a:gd name="T8" fmla="*/ 0 w 45"/>
                <a:gd name="T9" fmla="*/ 24 h 45"/>
                <a:gd name="T10" fmla="*/ 8 w 45"/>
                <a:gd name="T11" fmla="*/ 8 h 45"/>
                <a:gd name="T12" fmla="*/ 24 w 45"/>
                <a:gd name="T13" fmla="*/ 0 h 45"/>
                <a:gd name="T14" fmla="*/ 39 w 45"/>
                <a:gd name="T15" fmla="*/ 7 h 45"/>
                <a:gd name="T16" fmla="*/ 45 w 45"/>
                <a:gd name="T17" fmla="*/ 19 h 45"/>
                <a:gd name="T18" fmla="*/ 42 w 45"/>
                <a:gd name="T19" fmla="*/ 28 h 45"/>
                <a:gd name="T20" fmla="*/ 34 w 45"/>
                <a:gd name="T21" fmla="*/ 23 h 45"/>
                <a:gd name="T22" fmla="*/ 36 w 45"/>
                <a:gd name="T23" fmla="*/ 17 h 45"/>
                <a:gd name="T24" fmla="*/ 33 w 45"/>
                <a:gd name="T25" fmla="*/ 12 h 45"/>
                <a:gd name="T26" fmla="*/ 25 w 45"/>
                <a:gd name="T27" fmla="*/ 9 h 45"/>
                <a:gd name="T28" fmla="*/ 15 w 45"/>
                <a:gd name="T29" fmla="*/ 14 h 45"/>
                <a:gd name="T30" fmla="*/ 8 w 45"/>
                <a:gd name="T31" fmla="*/ 25 h 45"/>
                <a:gd name="T32" fmla="*/ 11 w 45"/>
                <a:gd name="T33" fmla="*/ 33 h 45"/>
                <a:gd name="T34" fmla="*/ 17 w 45"/>
                <a:gd name="T35" fmla="*/ 36 h 45"/>
                <a:gd name="T36" fmla="*/ 25 w 45"/>
                <a:gd name="T37" fmla="*/ 3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5">
                  <a:moveTo>
                    <a:pt x="25" y="33"/>
                  </a:moveTo>
                  <a:cubicBezTo>
                    <a:pt x="29" y="41"/>
                    <a:pt x="29" y="41"/>
                    <a:pt x="29" y="41"/>
                  </a:cubicBezTo>
                  <a:cubicBezTo>
                    <a:pt x="25" y="44"/>
                    <a:pt x="21" y="45"/>
                    <a:pt x="17" y="44"/>
                  </a:cubicBezTo>
                  <a:cubicBezTo>
                    <a:pt x="13" y="44"/>
                    <a:pt x="9" y="42"/>
                    <a:pt x="6" y="38"/>
                  </a:cubicBezTo>
                  <a:cubicBezTo>
                    <a:pt x="2" y="34"/>
                    <a:pt x="0" y="29"/>
                    <a:pt x="0" y="24"/>
                  </a:cubicBezTo>
                  <a:cubicBezTo>
                    <a:pt x="0" y="19"/>
                    <a:pt x="3" y="13"/>
                    <a:pt x="8" y="8"/>
                  </a:cubicBezTo>
                  <a:cubicBezTo>
                    <a:pt x="13" y="3"/>
                    <a:pt x="18" y="1"/>
                    <a:pt x="24" y="0"/>
                  </a:cubicBezTo>
                  <a:cubicBezTo>
                    <a:pt x="29" y="0"/>
                    <a:pt x="34" y="2"/>
                    <a:pt x="39" y="7"/>
                  </a:cubicBezTo>
                  <a:cubicBezTo>
                    <a:pt x="42" y="10"/>
                    <a:pt x="44" y="15"/>
                    <a:pt x="45" y="19"/>
                  </a:cubicBezTo>
                  <a:cubicBezTo>
                    <a:pt x="45" y="22"/>
                    <a:pt x="44" y="25"/>
                    <a:pt x="42" y="28"/>
                  </a:cubicBezTo>
                  <a:cubicBezTo>
                    <a:pt x="34" y="23"/>
                    <a:pt x="34" y="23"/>
                    <a:pt x="34" y="23"/>
                  </a:cubicBezTo>
                  <a:cubicBezTo>
                    <a:pt x="36" y="21"/>
                    <a:pt x="36" y="19"/>
                    <a:pt x="36" y="17"/>
                  </a:cubicBezTo>
                  <a:cubicBezTo>
                    <a:pt x="36" y="15"/>
                    <a:pt x="35" y="13"/>
                    <a:pt x="33" y="12"/>
                  </a:cubicBezTo>
                  <a:cubicBezTo>
                    <a:pt x="31" y="9"/>
                    <a:pt x="28" y="8"/>
                    <a:pt x="25" y="9"/>
                  </a:cubicBezTo>
                  <a:cubicBezTo>
                    <a:pt x="22" y="9"/>
                    <a:pt x="18" y="11"/>
                    <a:pt x="15" y="14"/>
                  </a:cubicBezTo>
                  <a:cubicBezTo>
                    <a:pt x="11" y="18"/>
                    <a:pt x="9" y="22"/>
                    <a:pt x="8" y="25"/>
                  </a:cubicBezTo>
                  <a:cubicBezTo>
                    <a:pt x="8" y="28"/>
                    <a:pt x="9" y="31"/>
                    <a:pt x="11" y="33"/>
                  </a:cubicBezTo>
                  <a:cubicBezTo>
                    <a:pt x="13" y="35"/>
                    <a:pt x="15" y="36"/>
                    <a:pt x="17" y="36"/>
                  </a:cubicBezTo>
                  <a:cubicBezTo>
                    <a:pt x="20" y="36"/>
                    <a:pt x="22" y="35"/>
                    <a:pt x="2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6" name="íṩḷiḋé"/>
            <p:cNvSpPr/>
            <p:nvPr/>
          </p:nvSpPr>
          <p:spPr bwMode="auto">
            <a:xfrm>
              <a:off x="1916009" y="5887040"/>
              <a:ext cx="65088" cy="71438"/>
            </a:xfrm>
            <a:custGeom>
              <a:avLst/>
              <a:gdLst>
                <a:gd name="T0" fmla="*/ 0 w 41"/>
                <a:gd name="T1" fmla="*/ 38 h 45"/>
                <a:gd name="T2" fmla="*/ 34 w 41"/>
                <a:gd name="T3" fmla="*/ 0 h 45"/>
                <a:gd name="T4" fmla="*/ 41 w 41"/>
                <a:gd name="T5" fmla="*/ 6 h 45"/>
                <a:gd name="T6" fmla="*/ 8 w 41"/>
                <a:gd name="T7" fmla="*/ 45 h 45"/>
                <a:gd name="T8" fmla="*/ 0 w 41"/>
                <a:gd name="T9" fmla="*/ 38 h 45"/>
              </a:gdLst>
              <a:ahLst/>
              <a:cxnLst>
                <a:cxn ang="0">
                  <a:pos x="T0" y="T1"/>
                </a:cxn>
                <a:cxn ang="0">
                  <a:pos x="T2" y="T3"/>
                </a:cxn>
                <a:cxn ang="0">
                  <a:pos x="T4" y="T5"/>
                </a:cxn>
                <a:cxn ang="0">
                  <a:pos x="T6" y="T7"/>
                </a:cxn>
                <a:cxn ang="0">
                  <a:pos x="T8" y="T9"/>
                </a:cxn>
              </a:cxnLst>
              <a:rect l="0" t="0" r="r" b="b"/>
              <a:pathLst>
                <a:path w="41" h="45">
                  <a:moveTo>
                    <a:pt x="0" y="38"/>
                  </a:moveTo>
                  <a:lnTo>
                    <a:pt x="34" y="0"/>
                  </a:lnTo>
                  <a:lnTo>
                    <a:pt x="41" y="6"/>
                  </a:lnTo>
                  <a:lnTo>
                    <a:pt x="8" y="45"/>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7" name="îsľïďé"/>
            <p:cNvSpPr/>
            <p:nvPr/>
          </p:nvSpPr>
          <p:spPr bwMode="auto">
            <a:xfrm>
              <a:off x="1941409" y="5904503"/>
              <a:ext cx="96838" cy="101600"/>
            </a:xfrm>
            <a:custGeom>
              <a:avLst/>
              <a:gdLst>
                <a:gd name="T0" fmla="*/ 0 w 61"/>
                <a:gd name="T1" fmla="*/ 41 h 64"/>
                <a:gd name="T2" fmla="*/ 31 w 61"/>
                <a:gd name="T3" fmla="*/ 0 h 64"/>
                <a:gd name="T4" fmla="*/ 61 w 61"/>
                <a:gd name="T5" fmla="*/ 22 h 64"/>
                <a:gd name="T6" fmla="*/ 56 w 61"/>
                <a:gd name="T7" fmla="*/ 29 h 64"/>
                <a:gd name="T8" fmla="*/ 34 w 61"/>
                <a:gd name="T9" fmla="*/ 13 h 64"/>
                <a:gd name="T10" fmla="*/ 27 w 61"/>
                <a:gd name="T11" fmla="*/ 22 h 64"/>
                <a:gd name="T12" fmla="*/ 47 w 61"/>
                <a:gd name="T13" fmla="*/ 37 h 64"/>
                <a:gd name="T14" fmla="*/ 42 w 61"/>
                <a:gd name="T15" fmla="*/ 44 h 64"/>
                <a:gd name="T16" fmla="*/ 21 w 61"/>
                <a:gd name="T17" fmla="*/ 29 h 64"/>
                <a:gd name="T18" fmla="*/ 13 w 61"/>
                <a:gd name="T19" fmla="*/ 40 h 64"/>
                <a:gd name="T20" fmla="*/ 36 w 61"/>
                <a:gd name="T21" fmla="*/ 57 h 64"/>
                <a:gd name="T22" fmla="*/ 31 w 61"/>
                <a:gd name="T23" fmla="*/ 64 h 64"/>
                <a:gd name="T24" fmla="*/ 0 w 61"/>
                <a:gd name="T25"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64">
                  <a:moveTo>
                    <a:pt x="0" y="41"/>
                  </a:moveTo>
                  <a:lnTo>
                    <a:pt x="31" y="0"/>
                  </a:lnTo>
                  <a:lnTo>
                    <a:pt x="61" y="22"/>
                  </a:lnTo>
                  <a:lnTo>
                    <a:pt x="56" y="29"/>
                  </a:lnTo>
                  <a:lnTo>
                    <a:pt x="34" y="13"/>
                  </a:lnTo>
                  <a:lnTo>
                    <a:pt x="27" y="22"/>
                  </a:lnTo>
                  <a:lnTo>
                    <a:pt x="47" y="37"/>
                  </a:lnTo>
                  <a:lnTo>
                    <a:pt x="42" y="44"/>
                  </a:lnTo>
                  <a:lnTo>
                    <a:pt x="21" y="29"/>
                  </a:lnTo>
                  <a:lnTo>
                    <a:pt x="13" y="40"/>
                  </a:lnTo>
                  <a:lnTo>
                    <a:pt x="36" y="57"/>
                  </a:lnTo>
                  <a:lnTo>
                    <a:pt x="31" y="64"/>
                  </a:lnTo>
                  <a:lnTo>
                    <a:pt x="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8" name="íśliḋé"/>
            <p:cNvSpPr/>
            <p:nvPr/>
          </p:nvSpPr>
          <p:spPr bwMode="auto">
            <a:xfrm>
              <a:off x="2004909" y="5947365"/>
              <a:ext cx="96838" cy="101600"/>
            </a:xfrm>
            <a:custGeom>
              <a:avLst/>
              <a:gdLst>
                <a:gd name="T0" fmla="*/ 0 w 61"/>
                <a:gd name="T1" fmla="*/ 43 h 64"/>
                <a:gd name="T2" fmla="*/ 27 w 61"/>
                <a:gd name="T3" fmla="*/ 0 h 64"/>
                <a:gd name="T4" fmla="*/ 35 w 61"/>
                <a:gd name="T5" fmla="*/ 5 h 64"/>
                <a:gd name="T6" fmla="*/ 36 w 61"/>
                <a:gd name="T7" fmla="*/ 45 h 64"/>
                <a:gd name="T8" fmla="*/ 53 w 61"/>
                <a:gd name="T9" fmla="*/ 15 h 64"/>
                <a:gd name="T10" fmla="*/ 61 w 61"/>
                <a:gd name="T11" fmla="*/ 21 h 64"/>
                <a:gd name="T12" fmla="*/ 35 w 61"/>
                <a:gd name="T13" fmla="*/ 64 h 64"/>
                <a:gd name="T14" fmla="*/ 27 w 61"/>
                <a:gd name="T15" fmla="*/ 59 h 64"/>
                <a:gd name="T16" fmla="*/ 25 w 61"/>
                <a:gd name="T17" fmla="*/ 20 h 64"/>
                <a:gd name="T18" fmla="*/ 8 w 61"/>
                <a:gd name="T19" fmla="*/ 49 h 64"/>
                <a:gd name="T20" fmla="*/ 0 w 61"/>
                <a:gd name="T21"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64">
                  <a:moveTo>
                    <a:pt x="0" y="43"/>
                  </a:moveTo>
                  <a:lnTo>
                    <a:pt x="27" y="0"/>
                  </a:lnTo>
                  <a:lnTo>
                    <a:pt x="35" y="5"/>
                  </a:lnTo>
                  <a:lnTo>
                    <a:pt x="36" y="45"/>
                  </a:lnTo>
                  <a:lnTo>
                    <a:pt x="53" y="15"/>
                  </a:lnTo>
                  <a:lnTo>
                    <a:pt x="61" y="21"/>
                  </a:lnTo>
                  <a:lnTo>
                    <a:pt x="35" y="64"/>
                  </a:lnTo>
                  <a:lnTo>
                    <a:pt x="27" y="59"/>
                  </a:lnTo>
                  <a:lnTo>
                    <a:pt x="25" y="20"/>
                  </a:lnTo>
                  <a:lnTo>
                    <a:pt x="8" y="49"/>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9" name="iSļiďê"/>
            <p:cNvSpPr/>
            <p:nvPr/>
          </p:nvSpPr>
          <p:spPr bwMode="auto">
            <a:xfrm>
              <a:off x="2087459" y="5993403"/>
              <a:ext cx="79375" cy="87313"/>
            </a:xfrm>
            <a:custGeom>
              <a:avLst/>
              <a:gdLst>
                <a:gd name="T0" fmla="*/ 28 w 43"/>
                <a:gd name="T1" fmla="*/ 33 h 47"/>
                <a:gd name="T2" fmla="*/ 34 w 43"/>
                <a:gd name="T3" fmla="*/ 39 h 47"/>
                <a:gd name="T4" fmla="*/ 24 w 43"/>
                <a:gd name="T5" fmla="*/ 46 h 47"/>
                <a:gd name="T6" fmla="*/ 12 w 43"/>
                <a:gd name="T7" fmla="*/ 44 h 47"/>
                <a:gd name="T8" fmla="*/ 1 w 43"/>
                <a:gd name="T9" fmla="*/ 33 h 47"/>
                <a:gd name="T10" fmla="*/ 3 w 43"/>
                <a:gd name="T11" fmla="*/ 15 h 47"/>
                <a:gd name="T12" fmla="*/ 15 w 43"/>
                <a:gd name="T13" fmla="*/ 2 h 47"/>
                <a:gd name="T14" fmla="*/ 32 w 43"/>
                <a:gd name="T15" fmla="*/ 3 h 47"/>
                <a:gd name="T16" fmla="*/ 41 w 43"/>
                <a:gd name="T17" fmla="*/ 13 h 47"/>
                <a:gd name="T18" fmla="*/ 42 w 43"/>
                <a:gd name="T19" fmla="*/ 22 h 47"/>
                <a:gd name="T20" fmla="*/ 33 w 43"/>
                <a:gd name="T21" fmla="*/ 20 h 47"/>
                <a:gd name="T22" fmla="*/ 33 w 43"/>
                <a:gd name="T23" fmla="*/ 14 h 47"/>
                <a:gd name="T24" fmla="*/ 28 w 43"/>
                <a:gd name="T25" fmla="*/ 10 h 47"/>
                <a:gd name="T26" fmla="*/ 19 w 43"/>
                <a:gd name="T27" fmla="*/ 10 h 47"/>
                <a:gd name="T28" fmla="*/ 12 w 43"/>
                <a:gd name="T29" fmla="*/ 19 h 47"/>
                <a:gd name="T30" fmla="*/ 9 w 43"/>
                <a:gd name="T31" fmla="*/ 31 h 47"/>
                <a:gd name="T32" fmla="*/ 15 w 43"/>
                <a:gd name="T33" fmla="*/ 37 h 47"/>
                <a:gd name="T34" fmla="*/ 22 w 43"/>
                <a:gd name="T35" fmla="*/ 38 h 47"/>
                <a:gd name="T36" fmla="*/ 28 w 43"/>
                <a:gd name="T37"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47">
                  <a:moveTo>
                    <a:pt x="28" y="33"/>
                  </a:moveTo>
                  <a:cubicBezTo>
                    <a:pt x="34" y="39"/>
                    <a:pt x="34" y="39"/>
                    <a:pt x="34" y="39"/>
                  </a:cubicBezTo>
                  <a:cubicBezTo>
                    <a:pt x="31" y="43"/>
                    <a:pt x="28" y="45"/>
                    <a:pt x="24" y="46"/>
                  </a:cubicBezTo>
                  <a:cubicBezTo>
                    <a:pt x="20" y="47"/>
                    <a:pt x="16" y="46"/>
                    <a:pt x="12" y="44"/>
                  </a:cubicBezTo>
                  <a:cubicBezTo>
                    <a:pt x="7" y="42"/>
                    <a:pt x="3" y="38"/>
                    <a:pt x="1" y="33"/>
                  </a:cubicBezTo>
                  <a:cubicBezTo>
                    <a:pt x="0" y="27"/>
                    <a:pt x="0" y="22"/>
                    <a:pt x="3" y="15"/>
                  </a:cubicBezTo>
                  <a:cubicBezTo>
                    <a:pt x="6" y="9"/>
                    <a:pt x="10" y="4"/>
                    <a:pt x="15" y="2"/>
                  </a:cubicBezTo>
                  <a:cubicBezTo>
                    <a:pt x="21" y="0"/>
                    <a:pt x="26" y="1"/>
                    <a:pt x="32" y="3"/>
                  </a:cubicBezTo>
                  <a:cubicBezTo>
                    <a:pt x="36" y="5"/>
                    <a:pt x="40" y="9"/>
                    <a:pt x="41" y="13"/>
                  </a:cubicBezTo>
                  <a:cubicBezTo>
                    <a:pt x="42" y="16"/>
                    <a:pt x="43" y="19"/>
                    <a:pt x="42" y="22"/>
                  </a:cubicBezTo>
                  <a:cubicBezTo>
                    <a:pt x="33" y="20"/>
                    <a:pt x="33" y="20"/>
                    <a:pt x="33" y="20"/>
                  </a:cubicBezTo>
                  <a:cubicBezTo>
                    <a:pt x="34" y="18"/>
                    <a:pt x="34" y="16"/>
                    <a:pt x="33" y="14"/>
                  </a:cubicBezTo>
                  <a:cubicBezTo>
                    <a:pt x="32" y="12"/>
                    <a:pt x="30" y="11"/>
                    <a:pt x="28" y="10"/>
                  </a:cubicBezTo>
                  <a:cubicBezTo>
                    <a:pt x="25" y="8"/>
                    <a:pt x="22" y="8"/>
                    <a:pt x="19" y="10"/>
                  </a:cubicBezTo>
                  <a:cubicBezTo>
                    <a:pt x="16" y="11"/>
                    <a:pt x="14" y="14"/>
                    <a:pt x="12" y="19"/>
                  </a:cubicBezTo>
                  <a:cubicBezTo>
                    <a:pt x="9" y="24"/>
                    <a:pt x="9" y="28"/>
                    <a:pt x="9" y="31"/>
                  </a:cubicBezTo>
                  <a:cubicBezTo>
                    <a:pt x="10" y="34"/>
                    <a:pt x="12" y="36"/>
                    <a:pt x="15" y="37"/>
                  </a:cubicBezTo>
                  <a:cubicBezTo>
                    <a:pt x="17" y="38"/>
                    <a:pt x="19" y="38"/>
                    <a:pt x="22" y="38"/>
                  </a:cubicBezTo>
                  <a:cubicBezTo>
                    <a:pt x="24" y="37"/>
                    <a:pt x="26" y="35"/>
                    <a:pt x="2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0" name="íSliḋé"/>
            <p:cNvSpPr/>
            <p:nvPr/>
          </p:nvSpPr>
          <p:spPr bwMode="auto">
            <a:xfrm>
              <a:off x="2157309" y="6017215"/>
              <a:ext cx="82550" cy="96838"/>
            </a:xfrm>
            <a:custGeom>
              <a:avLst/>
              <a:gdLst>
                <a:gd name="T0" fmla="*/ 0 w 52"/>
                <a:gd name="T1" fmla="*/ 49 h 61"/>
                <a:gd name="T2" fmla="*/ 16 w 52"/>
                <a:gd name="T3" fmla="*/ 0 h 61"/>
                <a:gd name="T4" fmla="*/ 52 w 52"/>
                <a:gd name="T5" fmla="*/ 13 h 61"/>
                <a:gd name="T6" fmla="*/ 50 w 52"/>
                <a:gd name="T7" fmla="*/ 21 h 61"/>
                <a:gd name="T8" fmla="*/ 23 w 52"/>
                <a:gd name="T9" fmla="*/ 12 h 61"/>
                <a:gd name="T10" fmla="*/ 20 w 52"/>
                <a:gd name="T11" fmla="*/ 22 h 61"/>
                <a:gd name="T12" fmla="*/ 44 w 52"/>
                <a:gd name="T13" fmla="*/ 30 h 61"/>
                <a:gd name="T14" fmla="*/ 41 w 52"/>
                <a:gd name="T15" fmla="*/ 38 h 61"/>
                <a:gd name="T16" fmla="*/ 18 w 52"/>
                <a:gd name="T17" fmla="*/ 30 h 61"/>
                <a:gd name="T18" fmla="*/ 13 w 52"/>
                <a:gd name="T19" fmla="*/ 43 h 61"/>
                <a:gd name="T20" fmla="*/ 40 w 52"/>
                <a:gd name="T21" fmla="*/ 52 h 61"/>
                <a:gd name="T22" fmla="*/ 36 w 52"/>
                <a:gd name="T23" fmla="*/ 61 h 61"/>
                <a:gd name="T24" fmla="*/ 0 w 52"/>
                <a:gd name="T25"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61">
                  <a:moveTo>
                    <a:pt x="0" y="49"/>
                  </a:moveTo>
                  <a:lnTo>
                    <a:pt x="16" y="0"/>
                  </a:lnTo>
                  <a:lnTo>
                    <a:pt x="52" y="13"/>
                  </a:lnTo>
                  <a:lnTo>
                    <a:pt x="50" y="21"/>
                  </a:lnTo>
                  <a:lnTo>
                    <a:pt x="23" y="12"/>
                  </a:lnTo>
                  <a:lnTo>
                    <a:pt x="20" y="22"/>
                  </a:lnTo>
                  <a:lnTo>
                    <a:pt x="44" y="30"/>
                  </a:lnTo>
                  <a:lnTo>
                    <a:pt x="41" y="38"/>
                  </a:lnTo>
                  <a:lnTo>
                    <a:pt x="18" y="30"/>
                  </a:lnTo>
                  <a:lnTo>
                    <a:pt x="13" y="43"/>
                  </a:lnTo>
                  <a:lnTo>
                    <a:pt x="40" y="52"/>
                  </a:lnTo>
                  <a:lnTo>
                    <a:pt x="36" y="61"/>
                  </a:lnTo>
                  <a:lnTo>
                    <a:pt x="0"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1" name="îŝ1îḑè"/>
            <p:cNvSpPr/>
            <p:nvPr/>
          </p:nvSpPr>
          <p:spPr bwMode="auto">
            <a:xfrm>
              <a:off x="2663722" y="6026740"/>
              <a:ext cx="77788" cy="92075"/>
            </a:xfrm>
            <a:custGeom>
              <a:avLst/>
              <a:gdLst>
                <a:gd name="T0" fmla="*/ 49 w 49"/>
                <a:gd name="T1" fmla="*/ 42 h 58"/>
                <a:gd name="T2" fmla="*/ 39 w 49"/>
                <a:gd name="T3" fmla="*/ 45 h 58"/>
                <a:gd name="T4" fmla="*/ 31 w 49"/>
                <a:gd name="T5" fmla="*/ 36 h 58"/>
                <a:gd name="T6" fmla="*/ 11 w 49"/>
                <a:gd name="T7" fmla="*/ 43 h 58"/>
                <a:gd name="T8" fmla="*/ 11 w 49"/>
                <a:gd name="T9" fmla="*/ 55 h 58"/>
                <a:gd name="T10" fmla="*/ 0 w 49"/>
                <a:gd name="T11" fmla="*/ 58 h 58"/>
                <a:gd name="T12" fmla="*/ 3 w 49"/>
                <a:gd name="T13" fmla="*/ 3 h 58"/>
                <a:gd name="T14" fmla="*/ 13 w 49"/>
                <a:gd name="T15" fmla="*/ 0 h 58"/>
                <a:gd name="T16" fmla="*/ 49 w 49"/>
                <a:gd name="T17" fmla="*/ 42 h 58"/>
                <a:gd name="T18" fmla="*/ 25 w 49"/>
                <a:gd name="T19" fmla="*/ 29 h 58"/>
                <a:gd name="T20" fmla="*/ 12 w 49"/>
                <a:gd name="T21" fmla="*/ 14 h 58"/>
                <a:gd name="T22" fmla="*/ 11 w 49"/>
                <a:gd name="T23" fmla="*/ 34 h 58"/>
                <a:gd name="T24" fmla="*/ 25 w 49"/>
                <a:gd name="T2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58">
                  <a:moveTo>
                    <a:pt x="49" y="42"/>
                  </a:moveTo>
                  <a:lnTo>
                    <a:pt x="39" y="45"/>
                  </a:lnTo>
                  <a:lnTo>
                    <a:pt x="31" y="36"/>
                  </a:lnTo>
                  <a:lnTo>
                    <a:pt x="11" y="43"/>
                  </a:lnTo>
                  <a:lnTo>
                    <a:pt x="11" y="55"/>
                  </a:lnTo>
                  <a:lnTo>
                    <a:pt x="0" y="58"/>
                  </a:lnTo>
                  <a:lnTo>
                    <a:pt x="3" y="3"/>
                  </a:lnTo>
                  <a:lnTo>
                    <a:pt x="13" y="0"/>
                  </a:lnTo>
                  <a:lnTo>
                    <a:pt x="49" y="42"/>
                  </a:lnTo>
                  <a:close/>
                  <a:moveTo>
                    <a:pt x="25" y="29"/>
                  </a:moveTo>
                  <a:lnTo>
                    <a:pt x="12" y="14"/>
                  </a:lnTo>
                  <a:lnTo>
                    <a:pt x="11" y="34"/>
                  </a:lnTo>
                  <a:lnTo>
                    <a:pt x="2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2" name="íṩḻiḋê"/>
            <p:cNvSpPr/>
            <p:nvPr/>
          </p:nvSpPr>
          <p:spPr bwMode="auto">
            <a:xfrm>
              <a:off x="2714522" y="5990228"/>
              <a:ext cx="92075" cy="101600"/>
            </a:xfrm>
            <a:custGeom>
              <a:avLst/>
              <a:gdLst>
                <a:gd name="T0" fmla="*/ 21 w 58"/>
                <a:gd name="T1" fmla="*/ 64 h 64"/>
                <a:gd name="T2" fmla="*/ 0 w 58"/>
                <a:gd name="T3" fmla="*/ 17 h 64"/>
                <a:gd name="T4" fmla="*/ 9 w 58"/>
                <a:gd name="T5" fmla="*/ 12 h 64"/>
                <a:gd name="T6" fmla="*/ 43 w 58"/>
                <a:gd name="T7" fmla="*/ 36 h 64"/>
                <a:gd name="T8" fmla="*/ 29 w 58"/>
                <a:gd name="T9" fmla="*/ 4 h 64"/>
                <a:gd name="T10" fmla="*/ 37 w 58"/>
                <a:gd name="T11" fmla="*/ 0 h 64"/>
                <a:gd name="T12" fmla="*/ 58 w 58"/>
                <a:gd name="T13" fmla="*/ 46 h 64"/>
                <a:gd name="T14" fmla="*/ 49 w 58"/>
                <a:gd name="T15" fmla="*/ 51 h 64"/>
                <a:gd name="T16" fmla="*/ 16 w 58"/>
                <a:gd name="T17" fmla="*/ 29 h 64"/>
                <a:gd name="T18" fmla="*/ 30 w 58"/>
                <a:gd name="T19" fmla="*/ 59 h 64"/>
                <a:gd name="T20" fmla="*/ 21 w 58"/>
                <a:gd name="T2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64">
                  <a:moveTo>
                    <a:pt x="21" y="64"/>
                  </a:moveTo>
                  <a:lnTo>
                    <a:pt x="0" y="17"/>
                  </a:lnTo>
                  <a:lnTo>
                    <a:pt x="9" y="12"/>
                  </a:lnTo>
                  <a:lnTo>
                    <a:pt x="43" y="36"/>
                  </a:lnTo>
                  <a:lnTo>
                    <a:pt x="29" y="4"/>
                  </a:lnTo>
                  <a:lnTo>
                    <a:pt x="37" y="0"/>
                  </a:lnTo>
                  <a:lnTo>
                    <a:pt x="58" y="46"/>
                  </a:lnTo>
                  <a:lnTo>
                    <a:pt x="49" y="51"/>
                  </a:lnTo>
                  <a:lnTo>
                    <a:pt x="16" y="29"/>
                  </a:lnTo>
                  <a:lnTo>
                    <a:pt x="30" y="59"/>
                  </a:lnTo>
                  <a:lnTo>
                    <a:pt x="21"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3" name="îṧľíḍe"/>
            <p:cNvSpPr/>
            <p:nvPr/>
          </p:nvSpPr>
          <p:spPr bwMode="auto">
            <a:xfrm>
              <a:off x="2781197" y="5963240"/>
              <a:ext cx="85725" cy="95250"/>
            </a:xfrm>
            <a:custGeom>
              <a:avLst/>
              <a:gdLst>
                <a:gd name="T0" fmla="*/ 0 w 47"/>
                <a:gd name="T1" fmla="*/ 13 h 51"/>
                <a:gd name="T2" fmla="*/ 14 w 47"/>
                <a:gd name="T3" fmla="*/ 4 h 51"/>
                <a:gd name="T4" fmla="*/ 22 w 47"/>
                <a:gd name="T5" fmla="*/ 1 h 51"/>
                <a:gd name="T6" fmla="*/ 29 w 47"/>
                <a:gd name="T7" fmla="*/ 1 h 51"/>
                <a:gd name="T8" fmla="*/ 37 w 47"/>
                <a:gd name="T9" fmla="*/ 5 h 51"/>
                <a:gd name="T10" fmla="*/ 43 w 47"/>
                <a:gd name="T11" fmla="*/ 14 h 51"/>
                <a:gd name="T12" fmla="*/ 47 w 47"/>
                <a:gd name="T13" fmla="*/ 22 h 51"/>
                <a:gd name="T14" fmla="*/ 46 w 47"/>
                <a:gd name="T15" fmla="*/ 31 h 51"/>
                <a:gd name="T16" fmla="*/ 43 w 47"/>
                <a:gd name="T17" fmla="*/ 38 h 51"/>
                <a:gd name="T18" fmla="*/ 36 w 47"/>
                <a:gd name="T19" fmla="*/ 42 h 51"/>
                <a:gd name="T20" fmla="*/ 22 w 47"/>
                <a:gd name="T21" fmla="*/ 51 h 51"/>
                <a:gd name="T22" fmla="*/ 0 w 47"/>
                <a:gd name="T23" fmla="*/ 13 h 51"/>
                <a:gd name="T24" fmla="*/ 11 w 47"/>
                <a:gd name="T25" fmla="*/ 15 h 51"/>
                <a:gd name="T26" fmla="*/ 26 w 47"/>
                <a:gd name="T27" fmla="*/ 40 h 51"/>
                <a:gd name="T28" fmla="*/ 32 w 47"/>
                <a:gd name="T29" fmla="*/ 37 h 51"/>
                <a:gd name="T30" fmla="*/ 36 w 47"/>
                <a:gd name="T31" fmla="*/ 33 h 51"/>
                <a:gd name="T32" fmla="*/ 38 w 47"/>
                <a:gd name="T33" fmla="*/ 30 h 51"/>
                <a:gd name="T34" fmla="*/ 38 w 47"/>
                <a:gd name="T35" fmla="*/ 25 h 51"/>
                <a:gd name="T36" fmla="*/ 35 w 47"/>
                <a:gd name="T37" fmla="*/ 18 h 51"/>
                <a:gd name="T38" fmla="*/ 30 w 47"/>
                <a:gd name="T39" fmla="*/ 11 h 51"/>
                <a:gd name="T40" fmla="*/ 26 w 47"/>
                <a:gd name="T41" fmla="*/ 9 h 51"/>
                <a:gd name="T42" fmla="*/ 21 w 47"/>
                <a:gd name="T43" fmla="*/ 9 h 51"/>
                <a:gd name="T44" fmla="*/ 15 w 47"/>
                <a:gd name="T45" fmla="*/ 13 h 51"/>
                <a:gd name="T46" fmla="*/ 11 w 47"/>
                <a:gd name="T47" fmla="*/ 1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51">
                  <a:moveTo>
                    <a:pt x="0" y="13"/>
                  </a:moveTo>
                  <a:cubicBezTo>
                    <a:pt x="14" y="4"/>
                    <a:pt x="14" y="4"/>
                    <a:pt x="14" y="4"/>
                  </a:cubicBezTo>
                  <a:cubicBezTo>
                    <a:pt x="17" y="3"/>
                    <a:pt x="20" y="1"/>
                    <a:pt x="22" y="1"/>
                  </a:cubicBezTo>
                  <a:cubicBezTo>
                    <a:pt x="24" y="0"/>
                    <a:pt x="27" y="0"/>
                    <a:pt x="29" y="1"/>
                  </a:cubicBezTo>
                  <a:cubicBezTo>
                    <a:pt x="32" y="2"/>
                    <a:pt x="34" y="3"/>
                    <a:pt x="37" y="5"/>
                  </a:cubicBezTo>
                  <a:cubicBezTo>
                    <a:pt x="39" y="7"/>
                    <a:pt x="41" y="10"/>
                    <a:pt x="43" y="14"/>
                  </a:cubicBezTo>
                  <a:cubicBezTo>
                    <a:pt x="45" y="17"/>
                    <a:pt x="46" y="20"/>
                    <a:pt x="47" y="22"/>
                  </a:cubicBezTo>
                  <a:cubicBezTo>
                    <a:pt x="47" y="26"/>
                    <a:pt x="47" y="29"/>
                    <a:pt x="46" y="31"/>
                  </a:cubicBezTo>
                  <a:cubicBezTo>
                    <a:pt x="46" y="34"/>
                    <a:pt x="45" y="36"/>
                    <a:pt x="43" y="38"/>
                  </a:cubicBezTo>
                  <a:cubicBezTo>
                    <a:pt x="41" y="39"/>
                    <a:pt x="39" y="41"/>
                    <a:pt x="36" y="42"/>
                  </a:cubicBezTo>
                  <a:cubicBezTo>
                    <a:pt x="22" y="51"/>
                    <a:pt x="22" y="51"/>
                    <a:pt x="22" y="51"/>
                  </a:cubicBezTo>
                  <a:lnTo>
                    <a:pt x="0" y="13"/>
                  </a:lnTo>
                  <a:close/>
                  <a:moveTo>
                    <a:pt x="11" y="15"/>
                  </a:moveTo>
                  <a:cubicBezTo>
                    <a:pt x="26" y="40"/>
                    <a:pt x="26" y="40"/>
                    <a:pt x="26" y="40"/>
                  </a:cubicBezTo>
                  <a:cubicBezTo>
                    <a:pt x="32" y="37"/>
                    <a:pt x="32" y="37"/>
                    <a:pt x="32" y="37"/>
                  </a:cubicBezTo>
                  <a:cubicBezTo>
                    <a:pt x="34" y="35"/>
                    <a:pt x="35" y="34"/>
                    <a:pt x="36" y="33"/>
                  </a:cubicBezTo>
                  <a:cubicBezTo>
                    <a:pt x="37" y="32"/>
                    <a:pt x="38" y="31"/>
                    <a:pt x="38" y="30"/>
                  </a:cubicBezTo>
                  <a:cubicBezTo>
                    <a:pt x="39" y="29"/>
                    <a:pt x="39" y="27"/>
                    <a:pt x="38" y="25"/>
                  </a:cubicBezTo>
                  <a:cubicBezTo>
                    <a:pt x="38" y="23"/>
                    <a:pt x="37" y="21"/>
                    <a:pt x="35" y="18"/>
                  </a:cubicBezTo>
                  <a:cubicBezTo>
                    <a:pt x="33" y="15"/>
                    <a:pt x="32" y="13"/>
                    <a:pt x="30" y="11"/>
                  </a:cubicBezTo>
                  <a:cubicBezTo>
                    <a:pt x="29" y="10"/>
                    <a:pt x="27" y="9"/>
                    <a:pt x="26" y="9"/>
                  </a:cubicBezTo>
                  <a:cubicBezTo>
                    <a:pt x="25" y="9"/>
                    <a:pt x="23" y="9"/>
                    <a:pt x="21" y="9"/>
                  </a:cubicBezTo>
                  <a:cubicBezTo>
                    <a:pt x="20" y="10"/>
                    <a:pt x="18" y="11"/>
                    <a:pt x="15" y="13"/>
                  </a:cubicBezTo>
                  <a:lnTo>
                    <a:pt x="11"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4" name="ïṩḻiḍe"/>
            <p:cNvSpPr/>
            <p:nvPr/>
          </p:nvSpPr>
          <p:spPr bwMode="auto">
            <a:xfrm>
              <a:off x="2876447" y="5888628"/>
              <a:ext cx="80963" cy="88900"/>
            </a:xfrm>
            <a:custGeom>
              <a:avLst/>
              <a:gdLst>
                <a:gd name="T0" fmla="*/ 43 w 51"/>
                <a:gd name="T1" fmla="*/ 56 h 56"/>
                <a:gd name="T2" fmla="*/ 16 w 51"/>
                <a:gd name="T3" fmla="*/ 22 h 56"/>
                <a:gd name="T4" fmla="*/ 5 w 51"/>
                <a:gd name="T5" fmla="*/ 31 h 56"/>
                <a:gd name="T6" fmla="*/ 0 w 51"/>
                <a:gd name="T7" fmla="*/ 25 h 56"/>
                <a:gd name="T8" fmla="*/ 31 w 51"/>
                <a:gd name="T9" fmla="*/ 0 h 56"/>
                <a:gd name="T10" fmla="*/ 37 w 51"/>
                <a:gd name="T11" fmla="*/ 7 h 56"/>
                <a:gd name="T12" fmla="*/ 24 w 51"/>
                <a:gd name="T13" fmla="*/ 16 h 56"/>
                <a:gd name="T14" fmla="*/ 51 w 51"/>
                <a:gd name="T15" fmla="*/ 49 h 56"/>
                <a:gd name="T16" fmla="*/ 43 w 51"/>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6">
                  <a:moveTo>
                    <a:pt x="43" y="56"/>
                  </a:moveTo>
                  <a:lnTo>
                    <a:pt x="16" y="22"/>
                  </a:lnTo>
                  <a:lnTo>
                    <a:pt x="5" y="31"/>
                  </a:lnTo>
                  <a:lnTo>
                    <a:pt x="0" y="25"/>
                  </a:lnTo>
                  <a:lnTo>
                    <a:pt x="31" y="0"/>
                  </a:lnTo>
                  <a:lnTo>
                    <a:pt x="37" y="7"/>
                  </a:lnTo>
                  <a:lnTo>
                    <a:pt x="24" y="16"/>
                  </a:lnTo>
                  <a:lnTo>
                    <a:pt x="51" y="49"/>
                  </a:lnTo>
                  <a:lnTo>
                    <a:pt x="43"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5" name="íśļïḓè"/>
            <p:cNvSpPr/>
            <p:nvPr/>
          </p:nvSpPr>
          <p:spPr bwMode="auto">
            <a:xfrm>
              <a:off x="2925659" y="5845765"/>
              <a:ext cx="101600" cy="100013"/>
            </a:xfrm>
            <a:custGeom>
              <a:avLst/>
              <a:gdLst>
                <a:gd name="T0" fmla="*/ 36 w 64"/>
                <a:gd name="T1" fmla="*/ 63 h 63"/>
                <a:gd name="T2" fmla="*/ 0 w 64"/>
                <a:gd name="T3" fmla="*/ 26 h 63"/>
                <a:gd name="T4" fmla="*/ 28 w 64"/>
                <a:gd name="T5" fmla="*/ 0 h 63"/>
                <a:gd name="T6" fmla="*/ 34 w 64"/>
                <a:gd name="T7" fmla="*/ 6 h 63"/>
                <a:gd name="T8" fmla="*/ 14 w 64"/>
                <a:gd name="T9" fmla="*/ 26 h 63"/>
                <a:gd name="T10" fmla="*/ 22 w 64"/>
                <a:gd name="T11" fmla="*/ 34 h 63"/>
                <a:gd name="T12" fmla="*/ 41 w 64"/>
                <a:gd name="T13" fmla="*/ 16 h 63"/>
                <a:gd name="T14" fmla="*/ 47 w 64"/>
                <a:gd name="T15" fmla="*/ 22 h 63"/>
                <a:gd name="T16" fmla="*/ 28 w 64"/>
                <a:gd name="T17" fmla="*/ 39 h 63"/>
                <a:gd name="T18" fmla="*/ 38 w 64"/>
                <a:gd name="T19" fmla="*/ 50 h 63"/>
                <a:gd name="T20" fmla="*/ 58 w 64"/>
                <a:gd name="T21" fmla="*/ 30 h 63"/>
                <a:gd name="T22" fmla="*/ 64 w 64"/>
                <a:gd name="T23" fmla="*/ 36 h 63"/>
                <a:gd name="T24" fmla="*/ 36 w 64"/>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3">
                  <a:moveTo>
                    <a:pt x="36" y="63"/>
                  </a:moveTo>
                  <a:lnTo>
                    <a:pt x="0" y="26"/>
                  </a:lnTo>
                  <a:lnTo>
                    <a:pt x="28" y="0"/>
                  </a:lnTo>
                  <a:lnTo>
                    <a:pt x="34" y="6"/>
                  </a:lnTo>
                  <a:lnTo>
                    <a:pt x="14" y="26"/>
                  </a:lnTo>
                  <a:lnTo>
                    <a:pt x="22" y="34"/>
                  </a:lnTo>
                  <a:lnTo>
                    <a:pt x="41" y="16"/>
                  </a:lnTo>
                  <a:lnTo>
                    <a:pt x="47" y="22"/>
                  </a:lnTo>
                  <a:lnTo>
                    <a:pt x="28" y="39"/>
                  </a:lnTo>
                  <a:lnTo>
                    <a:pt x="38" y="50"/>
                  </a:lnTo>
                  <a:lnTo>
                    <a:pt x="58" y="30"/>
                  </a:lnTo>
                  <a:lnTo>
                    <a:pt x="64" y="36"/>
                  </a:lnTo>
                  <a:lnTo>
                    <a:pt x="36"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6" name="íṩḻîde"/>
            <p:cNvSpPr/>
            <p:nvPr/>
          </p:nvSpPr>
          <p:spPr bwMode="auto">
            <a:xfrm>
              <a:off x="2985984" y="5801315"/>
              <a:ext cx="82550" cy="80963"/>
            </a:xfrm>
            <a:custGeom>
              <a:avLst/>
              <a:gdLst>
                <a:gd name="T0" fmla="*/ 34 w 45"/>
                <a:gd name="T1" fmla="*/ 19 h 44"/>
                <a:gd name="T2" fmla="*/ 41 w 45"/>
                <a:gd name="T3" fmla="*/ 14 h 44"/>
                <a:gd name="T4" fmla="*/ 45 w 45"/>
                <a:gd name="T5" fmla="*/ 26 h 44"/>
                <a:gd name="T6" fmla="*/ 40 w 45"/>
                <a:gd name="T7" fmla="*/ 37 h 44"/>
                <a:gd name="T8" fmla="*/ 26 w 45"/>
                <a:gd name="T9" fmla="*/ 44 h 44"/>
                <a:gd name="T10" fmla="*/ 10 w 45"/>
                <a:gd name="T11" fmla="*/ 38 h 44"/>
                <a:gd name="T12" fmla="*/ 1 w 45"/>
                <a:gd name="T13" fmla="*/ 22 h 44"/>
                <a:gd name="T14" fmla="*/ 6 w 45"/>
                <a:gd name="T15" fmla="*/ 7 h 44"/>
                <a:gd name="T16" fmla="*/ 18 w 45"/>
                <a:gd name="T17" fmla="*/ 0 h 44"/>
                <a:gd name="T18" fmla="*/ 27 w 45"/>
                <a:gd name="T19" fmla="*/ 2 h 44"/>
                <a:gd name="T20" fmla="*/ 23 w 45"/>
                <a:gd name="T21" fmla="*/ 10 h 44"/>
                <a:gd name="T22" fmla="*/ 17 w 45"/>
                <a:gd name="T23" fmla="*/ 9 h 44"/>
                <a:gd name="T24" fmla="*/ 11 w 45"/>
                <a:gd name="T25" fmla="*/ 12 h 44"/>
                <a:gd name="T26" fmla="*/ 9 w 45"/>
                <a:gd name="T27" fmla="*/ 21 h 44"/>
                <a:gd name="T28" fmla="*/ 15 w 45"/>
                <a:gd name="T29" fmla="*/ 30 h 44"/>
                <a:gd name="T30" fmla="*/ 26 w 45"/>
                <a:gd name="T31" fmla="*/ 36 h 44"/>
                <a:gd name="T32" fmla="*/ 34 w 45"/>
                <a:gd name="T33" fmla="*/ 32 h 44"/>
                <a:gd name="T34" fmla="*/ 36 w 45"/>
                <a:gd name="T35" fmla="*/ 26 h 44"/>
                <a:gd name="T36" fmla="*/ 34 w 45"/>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4">
                  <a:moveTo>
                    <a:pt x="34" y="19"/>
                  </a:moveTo>
                  <a:cubicBezTo>
                    <a:pt x="41" y="14"/>
                    <a:pt x="41" y="14"/>
                    <a:pt x="41" y="14"/>
                  </a:cubicBezTo>
                  <a:cubicBezTo>
                    <a:pt x="44" y="18"/>
                    <a:pt x="45" y="22"/>
                    <a:pt x="45" y="26"/>
                  </a:cubicBezTo>
                  <a:cubicBezTo>
                    <a:pt x="45" y="30"/>
                    <a:pt x="43" y="34"/>
                    <a:pt x="40" y="37"/>
                  </a:cubicBezTo>
                  <a:cubicBezTo>
                    <a:pt x="36" y="42"/>
                    <a:pt x="31" y="44"/>
                    <a:pt x="26" y="44"/>
                  </a:cubicBezTo>
                  <a:cubicBezTo>
                    <a:pt x="21" y="44"/>
                    <a:pt x="15" y="42"/>
                    <a:pt x="10" y="38"/>
                  </a:cubicBezTo>
                  <a:cubicBezTo>
                    <a:pt x="4" y="33"/>
                    <a:pt x="1" y="28"/>
                    <a:pt x="1" y="22"/>
                  </a:cubicBezTo>
                  <a:cubicBezTo>
                    <a:pt x="0" y="17"/>
                    <a:pt x="2" y="12"/>
                    <a:pt x="6" y="7"/>
                  </a:cubicBezTo>
                  <a:cubicBezTo>
                    <a:pt x="10" y="3"/>
                    <a:pt x="14" y="1"/>
                    <a:pt x="18" y="0"/>
                  </a:cubicBezTo>
                  <a:cubicBezTo>
                    <a:pt x="21" y="0"/>
                    <a:pt x="24" y="1"/>
                    <a:pt x="27" y="2"/>
                  </a:cubicBezTo>
                  <a:cubicBezTo>
                    <a:pt x="23" y="10"/>
                    <a:pt x="23" y="10"/>
                    <a:pt x="23" y="10"/>
                  </a:cubicBezTo>
                  <a:cubicBezTo>
                    <a:pt x="21" y="9"/>
                    <a:pt x="19" y="9"/>
                    <a:pt x="17" y="9"/>
                  </a:cubicBezTo>
                  <a:cubicBezTo>
                    <a:pt x="15" y="9"/>
                    <a:pt x="13" y="11"/>
                    <a:pt x="11" y="12"/>
                  </a:cubicBezTo>
                  <a:cubicBezTo>
                    <a:pt x="9" y="15"/>
                    <a:pt x="8" y="18"/>
                    <a:pt x="9" y="21"/>
                  </a:cubicBezTo>
                  <a:cubicBezTo>
                    <a:pt x="9" y="24"/>
                    <a:pt x="12" y="27"/>
                    <a:pt x="15" y="30"/>
                  </a:cubicBezTo>
                  <a:cubicBezTo>
                    <a:pt x="20" y="34"/>
                    <a:pt x="23" y="36"/>
                    <a:pt x="26" y="36"/>
                  </a:cubicBezTo>
                  <a:cubicBezTo>
                    <a:pt x="29" y="36"/>
                    <a:pt x="32" y="35"/>
                    <a:pt x="34" y="32"/>
                  </a:cubicBezTo>
                  <a:cubicBezTo>
                    <a:pt x="36" y="31"/>
                    <a:pt x="36" y="29"/>
                    <a:pt x="36" y="26"/>
                  </a:cubicBezTo>
                  <a:cubicBezTo>
                    <a:pt x="36" y="24"/>
                    <a:pt x="35" y="22"/>
                    <a:pt x="3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7" name="îŝḷïḓê"/>
            <p:cNvSpPr/>
            <p:nvPr/>
          </p:nvSpPr>
          <p:spPr bwMode="auto">
            <a:xfrm>
              <a:off x="3022497" y="5733053"/>
              <a:ext cx="103188" cy="101600"/>
            </a:xfrm>
            <a:custGeom>
              <a:avLst/>
              <a:gdLst>
                <a:gd name="T0" fmla="*/ 42 w 65"/>
                <a:gd name="T1" fmla="*/ 64 h 64"/>
                <a:gd name="T2" fmla="*/ 0 w 65"/>
                <a:gd name="T3" fmla="*/ 34 h 64"/>
                <a:gd name="T4" fmla="*/ 6 w 65"/>
                <a:gd name="T5" fmla="*/ 26 h 64"/>
                <a:gd name="T6" fmla="*/ 22 w 65"/>
                <a:gd name="T7" fmla="*/ 37 h 64"/>
                <a:gd name="T8" fmla="*/ 33 w 65"/>
                <a:gd name="T9" fmla="*/ 21 h 64"/>
                <a:gd name="T10" fmla="*/ 17 w 65"/>
                <a:gd name="T11" fmla="*/ 9 h 64"/>
                <a:gd name="T12" fmla="*/ 23 w 65"/>
                <a:gd name="T13" fmla="*/ 0 h 64"/>
                <a:gd name="T14" fmla="*/ 65 w 65"/>
                <a:gd name="T15" fmla="*/ 30 h 64"/>
                <a:gd name="T16" fmla="*/ 59 w 65"/>
                <a:gd name="T17" fmla="*/ 38 h 64"/>
                <a:gd name="T18" fmla="*/ 40 w 65"/>
                <a:gd name="T19" fmla="*/ 26 h 64"/>
                <a:gd name="T20" fmla="*/ 29 w 65"/>
                <a:gd name="T21" fmla="*/ 42 h 64"/>
                <a:gd name="T22" fmla="*/ 47 w 65"/>
                <a:gd name="T23" fmla="*/ 55 h 64"/>
                <a:gd name="T24" fmla="*/ 42 w 65"/>
                <a:gd name="T2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64">
                  <a:moveTo>
                    <a:pt x="42" y="64"/>
                  </a:moveTo>
                  <a:lnTo>
                    <a:pt x="0" y="34"/>
                  </a:lnTo>
                  <a:lnTo>
                    <a:pt x="6" y="26"/>
                  </a:lnTo>
                  <a:lnTo>
                    <a:pt x="22" y="37"/>
                  </a:lnTo>
                  <a:lnTo>
                    <a:pt x="33" y="21"/>
                  </a:lnTo>
                  <a:lnTo>
                    <a:pt x="17" y="9"/>
                  </a:lnTo>
                  <a:lnTo>
                    <a:pt x="23" y="0"/>
                  </a:lnTo>
                  <a:lnTo>
                    <a:pt x="65" y="30"/>
                  </a:lnTo>
                  <a:lnTo>
                    <a:pt x="59" y="38"/>
                  </a:lnTo>
                  <a:lnTo>
                    <a:pt x="40" y="26"/>
                  </a:lnTo>
                  <a:lnTo>
                    <a:pt x="29" y="42"/>
                  </a:lnTo>
                  <a:lnTo>
                    <a:pt x="47" y="55"/>
                  </a:lnTo>
                  <a:lnTo>
                    <a:pt x="42"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8" name="îşḷîḑe"/>
            <p:cNvSpPr/>
            <p:nvPr/>
          </p:nvSpPr>
          <p:spPr bwMode="auto">
            <a:xfrm>
              <a:off x="3062184" y="5672728"/>
              <a:ext cx="103188" cy="95250"/>
            </a:xfrm>
            <a:custGeom>
              <a:avLst/>
              <a:gdLst>
                <a:gd name="T0" fmla="*/ 44 w 65"/>
                <a:gd name="T1" fmla="*/ 60 h 60"/>
                <a:gd name="T2" fmla="*/ 0 w 65"/>
                <a:gd name="T3" fmla="*/ 34 h 60"/>
                <a:gd name="T4" fmla="*/ 5 w 65"/>
                <a:gd name="T5" fmla="*/ 26 h 60"/>
                <a:gd name="T6" fmla="*/ 46 w 65"/>
                <a:gd name="T7" fmla="*/ 24 h 60"/>
                <a:gd name="T8" fmla="*/ 15 w 65"/>
                <a:gd name="T9" fmla="*/ 8 h 60"/>
                <a:gd name="T10" fmla="*/ 20 w 65"/>
                <a:gd name="T11" fmla="*/ 0 h 60"/>
                <a:gd name="T12" fmla="*/ 65 w 65"/>
                <a:gd name="T13" fmla="*/ 24 h 60"/>
                <a:gd name="T14" fmla="*/ 59 w 65"/>
                <a:gd name="T15" fmla="*/ 33 h 60"/>
                <a:gd name="T16" fmla="*/ 20 w 65"/>
                <a:gd name="T17" fmla="*/ 34 h 60"/>
                <a:gd name="T18" fmla="*/ 49 w 65"/>
                <a:gd name="T19" fmla="*/ 52 h 60"/>
                <a:gd name="T20" fmla="*/ 44 w 65"/>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0">
                  <a:moveTo>
                    <a:pt x="44" y="60"/>
                  </a:moveTo>
                  <a:lnTo>
                    <a:pt x="0" y="34"/>
                  </a:lnTo>
                  <a:lnTo>
                    <a:pt x="5" y="26"/>
                  </a:lnTo>
                  <a:lnTo>
                    <a:pt x="46" y="24"/>
                  </a:lnTo>
                  <a:lnTo>
                    <a:pt x="15" y="8"/>
                  </a:lnTo>
                  <a:lnTo>
                    <a:pt x="20" y="0"/>
                  </a:lnTo>
                  <a:lnTo>
                    <a:pt x="65" y="24"/>
                  </a:lnTo>
                  <a:lnTo>
                    <a:pt x="59" y="33"/>
                  </a:lnTo>
                  <a:lnTo>
                    <a:pt x="20" y="34"/>
                  </a:lnTo>
                  <a:lnTo>
                    <a:pt x="49" y="52"/>
                  </a:lnTo>
                  <a:lnTo>
                    <a:pt x="44"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9" name="îşḷïḋê"/>
            <p:cNvSpPr/>
            <p:nvPr/>
          </p:nvSpPr>
          <p:spPr bwMode="auto">
            <a:xfrm>
              <a:off x="3106634" y="5606053"/>
              <a:ext cx="87313" cy="84138"/>
            </a:xfrm>
            <a:custGeom>
              <a:avLst/>
              <a:gdLst>
                <a:gd name="T0" fmla="*/ 15 w 47"/>
                <a:gd name="T1" fmla="*/ 43 h 46"/>
                <a:gd name="T2" fmla="*/ 5 w 47"/>
                <a:gd name="T3" fmla="*/ 36 h 46"/>
                <a:gd name="T4" fmla="*/ 2 w 47"/>
                <a:gd name="T5" fmla="*/ 30 h 46"/>
                <a:gd name="T6" fmla="*/ 0 w 47"/>
                <a:gd name="T7" fmla="*/ 23 h 46"/>
                <a:gd name="T8" fmla="*/ 2 w 47"/>
                <a:gd name="T9" fmla="*/ 14 h 46"/>
                <a:gd name="T10" fmla="*/ 14 w 47"/>
                <a:gd name="T11" fmla="*/ 2 h 46"/>
                <a:gd name="T12" fmla="*/ 32 w 47"/>
                <a:gd name="T13" fmla="*/ 3 h 46"/>
                <a:gd name="T14" fmla="*/ 45 w 47"/>
                <a:gd name="T15" fmla="*/ 15 h 46"/>
                <a:gd name="T16" fmla="*/ 44 w 47"/>
                <a:gd name="T17" fmla="*/ 32 h 46"/>
                <a:gd name="T18" fmla="*/ 32 w 47"/>
                <a:gd name="T19" fmla="*/ 44 h 46"/>
                <a:gd name="T20" fmla="*/ 15 w 47"/>
                <a:gd name="T21" fmla="*/ 43 h 46"/>
                <a:gd name="T22" fmla="*/ 18 w 47"/>
                <a:gd name="T23" fmla="*/ 34 h 46"/>
                <a:gd name="T24" fmla="*/ 30 w 47"/>
                <a:gd name="T25" fmla="*/ 35 h 46"/>
                <a:gd name="T26" fmla="*/ 37 w 47"/>
                <a:gd name="T27" fmla="*/ 29 h 46"/>
                <a:gd name="T28" fmla="*/ 37 w 47"/>
                <a:gd name="T29" fmla="*/ 19 h 46"/>
                <a:gd name="T30" fmla="*/ 28 w 47"/>
                <a:gd name="T31" fmla="*/ 12 h 46"/>
                <a:gd name="T32" fmla="*/ 16 w 47"/>
                <a:gd name="T33" fmla="*/ 10 h 46"/>
                <a:gd name="T34" fmla="*/ 9 w 47"/>
                <a:gd name="T35" fmla="*/ 17 h 46"/>
                <a:gd name="T36" fmla="*/ 9 w 47"/>
                <a:gd name="T37" fmla="*/ 27 h 46"/>
                <a:gd name="T38" fmla="*/ 18 w 47"/>
                <a:gd name="T3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6">
                  <a:moveTo>
                    <a:pt x="15" y="43"/>
                  </a:moveTo>
                  <a:cubicBezTo>
                    <a:pt x="11" y="41"/>
                    <a:pt x="8" y="39"/>
                    <a:pt x="5" y="36"/>
                  </a:cubicBezTo>
                  <a:cubicBezTo>
                    <a:pt x="4" y="34"/>
                    <a:pt x="2" y="32"/>
                    <a:pt x="2" y="30"/>
                  </a:cubicBezTo>
                  <a:cubicBezTo>
                    <a:pt x="1" y="28"/>
                    <a:pt x="0" y="26"/>
                    <a:pt x="0" y="23"/>
                  </a:cubicBezTo>
                  <a:cubicBezTo>
                    <a:pt x="0" y="20"/>
                    <a:pt x="1" y="17"/>
                    <a:pt x="2" y="14"/>
                  </a:cubicBezTo>
                  <a:cubicBezTo>
                    <a:pt x="5" y="8"/>
                    <a:pt x="9" y="4"/>
                    <a:pt x="14" y="2"/>
                  </a:cubicBezTo>
                  <a:cubicBezTo>
                    <a:pt x="19" y="0"/>
                    <a:pt x="25" y="1"/>
                    <a:pt x="32" y="3"/>
                  </a:cubicBezTo>
                  <a:cubicBezTo>
                    <a:pt x="38" y="6"/>
                    <a:pt x="43" y="10"/>
                    <a:pt x="45" y="15"/>
                  </a:cubicBezTo>
                  <a:cubicBezTo>
                    <a:pt x="47" y="21"/>
                    <a:pt x="47" y="26"/>
                    <a:pt x="44" y="32"/>
                  </a:cubicBezTo>
                  <a:cubicBezTo>
                    <a:pt x="41" y="38"/>
                    <a:pt x="38" y="42"/>
                    <a:pt x="32" y="44"/>
                  </a:cubicBezTo>
                  <a:cubicBezTo>
                    <a:pt x="27" y="46"/>
                    <a:pt x="21" y="45"/>
                    <a:pt x="15" y="43"/>
                  </a:cubicBezTo>
                  <a:close/>
                  <a:moveTo>
                    <a:pt x="18" y="34"/>
                  </a:moveTo>
                  <a:cubicBezTo>
                    <a:pt x="23" y="36"/>
                    <a:pt x="27" y="37"/>
                    <a:pt x="30" y="35"/>
                  </a:cubicBezTo>
                  <a:cubicBezTo>
                    <a:pt x="33" y="34"/>
                    <a:pt x="36" y="32"/>
                    <a:pt x="37" y="29"/>
                  </a:cubicBezTo>
                  <a:cubicBezTo>
                    <a:pt x="39" y="26"/>
                    <a:pt x="39" y="23"/>
                    <a:pt x="37" y="19"/>
                  </a:cubicBezTo>
                  <a:cubicBezTo>
                    <a:pt x="36" y="16"/>
                    <a:pt x="33" y="14"/>
                    <a:pt x="28" y="12"/>
                  </a:cubicBezTo>
                  <a:cubicBezTo>
                    <a:pt x="23" y="10"/>
                    <a:pt x="19" y="9"/>
                    <a:pt x="16" y="10"/>
                  </a:cubicBezTo>
                  <a:cubicBezTo>
                    <a:pt x="13" y="11"/>
                    <a:pt x="11" y="14"/>
                    <a:pt x="9" y="17"/>
                  </a:cubicBezTo>
                  <a:cubicBezTo>
                    <a:pt x="8" y="20"/>
                    <a:pt x="8" y="23"/>
                    <a:pt x="9" y="27"/>
                  </a:cubicBezTo>
                  <a:cubicBezTo>
                    <a:pt x="11" y="30"/>
                    <a:pt x="14" y="32"/>
                    <a:pt x="1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0" name="îṣlïḍè"/>
            <p:cNvSpPr/>
            <p:nvPr/>
          </p:nvSpPr>
          <p:spPr bwMode="auto">
            <a:xfrm>
              <a:off x="3128859" y="5560015"/>
              <a:ext cx="93663" cy="57150"/>
            </a:xfrm>
            <a:custGeom>
              <a:avLst/>
              <a:gdLst>
                <a:gd name="T0" fmla="*/ 49 w 59"/>
                <a:gd name="T1" fmla="*/ 36 h 36"/>
                <a:gd name="T2" fmla="*/ 0 w 59"/>
                <a:gd name="T3" fmla="*/ 21 h 36"/>
                <a:gd name="T4" fmla="*/ 4 w 59"/>
                <a:gd name="T5" fmla="*/ 10 h 36"/>
                <a:gd name="T6" fmla="*/ 43 w 59"/>
                <a:gd name="T7" fmla="*/ 24 h 36"/>
                <a:gd name="T8" fmla="*/ 51 w 59"/>
                <a:gd name="T9" fmla="*/ 0 h 36"/>
                <a:gd name="T10" fmla="*/ 59 w 59"/>
                <a:gd name="T11" fmla="*/ 2 h 36"/>
                <a:gd name="T12" fmla="*/ 49 w 59"/>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59" h="36">
                  <a:moveTo>
                    <a:pt x="49" y="36"/>
                  </a:moveTo>
                  <a:lnTo>
                    <a:pt x="0" y="21"/>
                  </a:lnTo>
                  <a:lnTo>
                    <a:pt x="4" y="10"/>
                  </a:lnTo>
                  <a:lnTo>
                    <a:pt x="43" y="24"/>
                  </a:lnTo>
                  <a:lnTo>
                    <a:pt x="51" y="0"/>
                  </a:lnTo>
                  <a:lnTo>
                    <a:pt x="59" y="2"/>
                  </a:lnTo>
                  <a:lnTo>
                    <a:pt x="4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1" name="ïṩḷîḓê"/>
            <p:cNvSpPr/>
            <p:nvPr/>
          </p:nvSpPr>
          <p:spPr bwMode="auto">
            <a:xfrm>
              <a:off x="3152672" y="5469528"/>
              <a:ext cx="85725" cy="80963"/>
            </a:xfrm>
            <a:custGeom>
              <a:avLst/>
              <a:gdLst>
                <a:gd name="T0" fmla="*/ 18 w 46"/>
                <a:gd name="T1" fmla="*/ 43 h 44"/>
                <a:gd name="T2" fmla="*/ 8 w 46"/>
                <a:gd name="T3" fmla="*/ 38 h 44"/>
                <a:gd name="T4" fmla="*/ 3 w 46"/>
                <a:gd name="T5" fmla="*/ 33 h 44"/>
                <a:gd name="T6" fmla="*/ 0 w 46"/>
                <a:gd name="T7" fmla="*/ 27 h 44"/>
                <a:gd name="T8" fmla="*/ 1 w 46"/>
                <a:gd name="T9" fmla="*/ 17 h 44"/>
                <a:gd name="T10" fmla="*/ 10 w 46"/>
                <a:gd name="T11" fmla="*/ 3 h 44"/>
                <a:gd name="T12" fmla="*/ 28 w 46"/>
                <a:gd name="T13" fmla="*/ 1 h 44"/>
                <a:gd name="T14" fmla="*/ 43 w 46"/>
                <a:gd name="T15" fmla="*/ 11 h 44"/>
                <a:gd name="T16" fmla="*/ 45 w 46"/>
                <a:gd name="T17" fmla="*/ 27 h 44"/>
                <a:gd name="T18" fmla="*/ 36 w 46"/>
                <a:gd name="T19" fmla="*/ 41 h 44"/>
                <a:gd name="T20" fmla="*/ 18 w 46"/>
                <a:gd name="T21" fmla="*/ 43 h 44"/>
                <a:gd name="T22" fmla="*/ 20 w 46"/>
                <a:gd name="T23" fmla="*/ 34 h 44"/>
                <a:gd name="T24" fmla="*/ 32 w 46"/>
                <a:gd name="T25" fmla="*/ 33 h 44"/>
                <a:gd name="T26" fmla="*/ 38 w 46"/>
                <a:gd name="T27" fmla="*/ 25 h 44"/>
                <a:gd name="T28" fmla="*/ 36 w 46"/>
                <a:gd name="T29" fmla="*/ 16 h 44"/>
                <a:gd name="T30" fmla="*/ 25 w 46"/>
                <a:gd name="T31" fmla="*/ 10 h 44"/>
                <a:gd name="T32" fmla="*/ 14 w 46"/>
                <a:gd name="T33" fmla="*/ 11 h 44"/>
                <a:gd name="T34" fmla="*/ 8 w 46"/>
                <a:gd name="T35" fmla="*/ 19 h 44"/>
                <a:gd name="T36" fmla="*/ 10 w 46"/>
                <a:gd name="T37" fmla="*/ 28 h 44"/>
                <a:gd name="T38" fmla="*/ 20 w 46"/>
                <a:gd name="T39"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44">
                  <a:moveTo>
                    <a:pt x="18" y="43"/>
                  </a:moveTo>
                  <a:cubicBezTo>
                    <a:pt x="14" y="42"/>
                    <a:pt x="10" y="40"/>
                    <a:pt x="8" y="38"/>
                  </a:cubicBezTo>
                  <a:cubicBezTo>
                    <a:pt x="6" y="37"/>
                    <a:pt x="4" y="35"/>
                    <a:pt x="3" y="33"/>
                  </a:cubicBezTo>
                  <a:cubicBezTo>
                    <a:pt x="1" y="31"/>
                    <a:pt x="1" y="29"/>
                    <a:pt x="0" y="27"/>
                  </a:cubicBezTo>
                  <a:cubicBezTo>
                    <a:pt x="0" y="24"/>
                    <a:pt x="0" y="21"/>
                    <a:pt x="1" y="17"/>
                  </a:cubicBezTo>
                  <a:cubicBezTo>
                    <a:pt x="2" y="11"/>
                    <a:pt x="5" y="6"/>
                    <a:pt x="10" y="3"/>
                  </a:cubicBezTo>
                  <a:cubicBezTo>
                    <a:pt x="15" y="0"/>
                    <a:pt x="21" y="0"/>
                    <a:pt x="28" y="1"/>
                  </a:cubicBezTo>
                  <a:cubicBezTo>
                    <a:pt x="34" y="3"/>
                    <a:pt x="39" y="6"/>
                    <a:pt x="43" y="11"/>
                  </a:cubicBezTo>
                  <a:cubicBezTo>
                    <a:pt x="46" y="15"/>
                    <a:pt x="46" y="21"/>
                    <a:pt x="45" y="27"/>
                  </a:cubicBezTo>
                  <a:cubicBezTo>
                    <a:pt x="44" y="33"/>
                    <a:pt x="40" y="38"/>
                    <a:pt x="36" y="41"/>
                  </a:cubicBezTo>
                  <a:cubicBezTo>
                    <a:pt x="31" y="44"/>
                    <a:pt x="25" y="44"/>
                    <a:pt x="18" y="43"/>
                  </a:cubicBezTo>
                  <a:close/>
                  <a:moveTo>
                    <a:pt x="20" y="34"/>
                  </a:moveTo>
                  <a:cubicBezTo>
                    <a:pt x="25" y="35"/>
                    <a:pt x="29" y="35"/>
                    <a:pt x="32" y="33"/>
                  </a:cubicBezTo>
                  <a:cubicBezTo>
                    <a:pt x="35" y="31"/>
                    <a:pt x="37" y="29"/>
                    <a:pt x="38" y="25"/>
                  </a:cubicBezTo>
                  <a:cubicBezTo>
                    <a:pt x="38" y="22"/>
                    <a:pt x="38" y="19"/>
                    <a:pt x="36" y="16"/>
                  </a:cubicBezTo>
                  <a:cubicBezTo>
                    <a:pt x="34" y="13"/>
                    <a:pt x="30" y="11"/>
                    <a:pt x="25" y="10"/>
                  </a:cubicBezTo>
                  <a:cubicBezTo>
                    <a:pt x="20" y="9"/>
                    <a:pt x="16" y="9"/>
                    <a:pt x="14" y="11"/>
                  </a:cubicBezTo>
                  <a:cubicBezTo>
                    <a:pt x="11" y="13"/>
                    <a:pt x="9" y="15"/>
                    <a:pt x="8" y="19"/>
                  </a:cubicBezTo>
                  <a:cubicBezTo>
                    <a:pt x="7" y="22"/>
                    <a:pt x="8" y="25"/>
                    <a:pt x="10" y="28"/>
                  </a:cubicBezTo>
                  <a:cubicBezTo>
                    <a:pt x="12" y="31"/>
                    <a:pt x="15"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2" name="ïSļiďé"/>
            <p:cNvSpPr/>
            <p:nvPr/>
          </p:nvSpPr>
          <p:spPr bwMode="auto">
            <a:xfrm>
              <a:off x="3165372" y="5390153"/>
              <a:ext cx="85725" cy="77788"/>
            </a:xfrm>
            <a:custGeom>
              <a:avLst/>
              <a:gdLst>
                <a:gd name="T0" fmla="*/ 29 w 46"/>
                <a:gd name="T1" fmla="*/ 21 h 42"/>
                <a:gd name="T2" fmla="*/ 22 w 46"/>
                <a:gd name="T3" fmla="*/ 20 h 42"/>
                <a:gd name="T4" fmla="*/ 24 w 46"/>
                <a:gd name="T5" fmla="*/ 1 h 42"/>
                <a:gd name="T6" fmla="*/ 41 w 46"/>
                <a:gd name="T7" fmla="*/ 3 h 42"/>
                <a:gd name="T8" fmla="*/ 45 w 46"/>
                <a:gd name="T9" fmla="*/ 11 h 42"/>
                <a:gd name="T10" fmla="*/ 46 w 46"/>
                <a:gd name="T11" fmla="*/ 22 h 42"/>
                <a:gd name="T12" fmla="*/ 42 w 46"/>
                <a:gd name="T13" fmla="*/ 34 h 42"/>
                <a:gd name="T14" fmla="*/ 33 w 46"/>
                <a:gd name="T15" fmla="*/ 41 h 42"/>
                <a:gd name="T16" fmla="*/ 21 w 46"/>
                <a:gd name="T17" fmla="*/ 42 h 42"/>
                <a:gd name="T18" fmla="*/ 9 w 46"/>
                <a:gd name="T19" fmla="*/ 38 h 42"/>
                <a:gd name="T20" fmla="*/ 2 w 46"/>
                <a:gd name="T21" fmla="*/ 28 h 42"/>
                <a:gd name="T22" fmla="*/ 1 w 46"/>
                <a:gd name="T23" fmla="*/ 18 h 42"/>
                <a:gd name="T24" fmla="*/ 6 w 46"/>
                <a:gd name="T25" fmla="*/ 5 h 42"/>
                <a:gd name="T26" fmla="*/ 16 w 46"/>
                <a:gd name="T27" fmla="*/ 0 h 42"/>
                <a:gd name="T28" fmla="*/ 16 w 46"/>
                <a:gd name="T29" fmla="*/ 9 h 42"/>
                <a:gd name="T30" fmla="*/ 11 w 46"/>
                <a:gd name="T31" fmla="*/ 12 h 42"/>
                <a:gd name="T32" fmla="*/ 8 w 46"/>
                <a:gd name="T33" fmla="*/ 18 h 42"/>
                <a:gd name="T34" fmla="*/ 11 w 46"/>
                <a:gd name="T35" fmla="*/ 28 h 42"/>
                <a:gd name="T36" fmla="*/ 21 w 46"/>
                <a:gd name="T37" fmla="*/ 33 h 42"/>
                <a:gd name="T38" fmla="*/ 34 w 46"/>
                <a:gd name="T39" fmla="*/ 31 h 42"/>
                <a:gd name="T40" fmla="*/ 38 w 46"/>
                <a:gd name="T41" fmla="*/ 22 h 42"/>
                <a:gd name="T42" fmla="*/ 38 w 46"/>
                <a:gd name="T43" fmla="*/ 16 h 42"/>
                <a:gd name="T44" fmla="*/ 36 w 46"/>
                <a:gd name="T45" fmla="*/ 11 h 42"/>
                <a:gd name="T46" fmla="*/ 30 w 46"/>
                <a:gd name="T47" fmla="*/ 11 h 42"/>
                <a:gd name="T48" fmla="*/ 29 w 46"/>
                <a:gd name="T4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2">
                  <a:moveTo>
                    <a:pt x="29" y="21"/>
                  </a:moveTo>
                  <a:cubicBezTo>
                    <a:pt x="22" y="20"/>
                    <a:pt x="22" y="20"/>
                    <a:pt x="22" y="20"/>
                  </a:cubicBezTo>
                  <a:cubicBezTo>
                    <a:pt x="24" y="1"/>
                    <a:pt x="24" y="1"/>
                    <a:pt x="24" y="1"/>
                  </a:cubicBezTo>
                  <a:cubicBezTo>
                    <a:pt x="41" y="3"/>
                    <a:pt x="41" y="3"/>
                    <a:pt x="41" y="3"/>
                  </a:cubicBezTo>
                  <a:cubicBezTo>
                    <a:pt x="43" y="5"/>
                    <a:pt x="44" y="8"/>
                    <a:pt x="45" y="11"/>
                  </a:cubicBezTo>
                  <a:cubicBezTo>
                    <a:pt x="46" y="15"/>
                    <a:pt x="46" y="19"/>
                    <a:pt x="46" y="22"/>
                  </a:cubicBezTo>
                  <a:cubicBezTo>
                    <a:pt x="46" y="27"/>
                    <a:pt x="44" y="31"/>
                    <a:pt x="42" y="34"/>
                  </a:cubicBezTo>
                  <a:cubicBezTo>
                    <a:pt x="39" y="37"/>
                    <a:pt x="36" y="39"/>
                    <a:pt x="33" y="41"/>
                  </a:cubicBezTo>
                  <a:cubicBezTo>
                    <a:pt x="29" y="42"/>
                    <a:pt x="25" y="42"/>
                    <a:pt x="21" y="42"/>
                  </a:cubicBezTo>
                  <a:cubicBezTo>
                    <a:pt x="16" y="41"/>
                    <a:pt x="12" y="40"/>
                    <a:pt x="9" y="38"/>
                  </a:cubicBezTo>
                  <a:cubicBezTo>
                    <a:pt x="6" y="35"/>
                    <a:pt x="3" y="32"/>
                    <a:pt x="2" y="28"/>
                  </a:cubicBezTo>
                  <a:cubicBezTo>
                    <a:pt x="1" y="25"/>
                    <a:pt x="0" y="22"/>
                    <a:pt x="1" y="18"/>
                  </a:cubicBezTo>
                  <a:cubicBezTo>
                    <a:pt x="1" y="12"/>
                    <a:pt x="3" y="8"/>
                    <a:pt x="6" y="5"/>
                  </a:cubicBezTo>
                  <a:cubicBezTo>
                    <a:pt x="8" y="2"/>
                    <a:pt x="12" y="1"/>
                    <a:pt x="16" y="0"/>
                  </a:cubicBezTo>
                  <a:cubicBezTo>
                    <a:pt x="16" y="9"/>
                    <a:pt x="16" y="9"/>
                    <a:pt x="16" y="9"/>
                  </a:cubicBezTo>
                  <a:cubicBezTo>
                    <a:pt x="14" y="10"/>
                    <a:pt x="12" y="11"/>
                    <a:pt x="11" y="12"/>
                  </a:cubicBezTo>
                  <a:cubicBezTo>
                    <a:pt x="10" y="14"/>
                    <a:pt x="9" y="16"/>
                    <a:pt x="8" y="18"/>
                  </a:cubicBezTo>
                  <a:cubicBezTo>
                    <a:pt x="8" y="22"/>
                    <a:pt x="9" y="25"/>
                    <a:pt x="11" y="28"/>
                  </a:cubicBezTo>
                  <a:cubicBezTo>
                    <a:pt x="13" y="31"/>
                    <a:pt x="17" y="32"/>
                    <a:pt x="21" y="33"/>
                  </a:cubicBezTo>
                  <a:cubicBezTo>
                    <a:pt x="27" y="33"/>
                    <a:pt x="31" y="33"/>
                    <a:pt x="34" y="31"/>
                  </a:cubicBezTo>
                  <a:cubicBezTo>
                    <a:pt x="36" y="29"/>
                    <a:pt x="38" y="26"/>
                    <a:pt x="38" y="22"/>
                  </a:cubicBezTo>
                  <a:cubicBezTo>
                    <a:pt x="39" y="20"/>
                    <a:pt x="39" y="18"/>
                    <a:pt x="38" y="16"/>
                  </a:cubicBezTo>
                  <a:cubicBezTo>
                    <a:pt x="37" y="14"/>
                    <a:pt x="37" y="13"/>
                    <a:pt x="36" y="11"/>
                  </a:cubicBezTo>
                  <a:cubicBezTo>
                    <a:pt x="30" y="11"/>
                    <a:pt x="30" y="11"/>
                    <a:pt x="30" y="11"/>
                  </a:cubicBezTo>
                  <a:lnTo>
                    <a:pt x="29"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3" name="îSḷiḋè"/>
            <p:cNvSpPr/>
            <p:nvPr/>
          </p:nvSpPr>
          <p:spPr bwMode="auto">
            <a:xfrm>
              <a:off x="3173309" y="5313953"/>
              <a:ext cx="80963" cy="76200"/>
            </a:xfrm>
            <a:custGeom>
              <a:avLst/>
              <a:gdLst>
                <a:gd name="T0" fmla="*/ 51 w 51"/>
                <a:gd name="T1" fmla="*/ 30 h 48"/>
                <a:gd name="T2" fmla="*/ 29 w 51"/>
                <a:gd name="T3" fmla="*/ 29 h 48"/>
                <a:gd name="T4" fmla="*/ 0 w 51"/>
                <a:gd name="T5" fmla="*/ 48 h 48"/>
                <a:gd name="T6" fmla="*/ 0 w 51"/>
                <a:gd name="T7" fmla="*/ 36 h 48"/>
                <a:gd name="T8" fmla="*/ 20 w 51"/>
                <a:gd name="T9" fmla="*/ 24 h 48"/>
                <a:gd name="T10" fmla="*/ 0 w 51"/>
                <a:gd name="T11" fmla="*/ 12 h 48"/>
                <a:gd name="T12" fmla="*/ 0 w 51"/>
                <a:gd name="T13" fmla="*/ 0 h 48"/>
                <a:gd name="T14" fmla="*/ 30 w 51"/>
                <a:gd name="T15" fmla="*/ 20 h 48"/>
                <a:gd name="T16" fmla="*/ 51 w 51"/>
                <a:gd name="T17" fmla="*/ 20 h 48"/>
                <a:gd name="T18" fmla="*/ 51 w 51"/>
                <a:gd name="T19"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48">
                  <a:moveTo>
                    <a:pt x="51" y="30"/>
                  </a:moveTo>
                  <a:lnTo>
                    <a:pt x="29" y="29"/>
                  </a:lnTo>
                  <a:lnTo>
                    <a:pt x="0" y="48"/>
                  </a:lnTo>
                  <a:lnTo>
                    <a:pt x="0" y="36"/>
                  </a:lnTo>
                  <a:lnTo>
                    <a:pt x="20" y="24"/>
                  </a:lnTo>
                  <a:lnTo>
                    <a:pt x="0" y="12"/>
                  </a:lnTo>
                  <a:lnTo>
                    <a:pt x="0" y="0"/>
                  </a:lnTo>
                  <a:lnTo>
                    <a:pt x="30" y="20"/>
                  </a:lnTo>
                  <a:lnTo>
                    <a:pt x="51" y="20"/>
                  </a:lnTo>
                  <a:lnTo>
                    <a:pt x="5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4" name="îṣḷíḋé"/>
            <p:cNvSpPr/>
            <p:nvPr/>
          </p:nvSpPr>
          <p:spPr bwMode="auto">
            <a:xfrm>
              <a:off x="3163784" y="5193303"/>
              <a:ext cx="87313" cy="76200"/>
            </a:xfrm>
            <a:custGeom>
              <a:avLst/>
              <a:gdLst>
                <a:gd name="T0" fmla="*/ 4 w 47"/>
                <a:gd name="T1" fmla="*/ 41 h 41"/>
                <a:gd name="T2" fmla="*/ 1 w 47"/>
                <a:gd name="T3" fmla="*/ 24 h 41"/>
                <a:gd name="T4" fmla="*/ 0 w 47"/>
                <a:gd name="T5" fmla="*/ 16 h 41"/>
                <a:gd name="T6" fmla="*/ 2 w 47"/>
                <a:gd name="T7" fmla="*/ 11 h 41"/>
                <a:gd name="T8" fmla="*/ 5 w 47"/>
                <a:gd name="T9" fmla="*/ 7 h 41"/>
                <a:gd name="T10" fmla="*/ 10 w 47"/>
                <a:gd name="T11" fmla="*/ 5 h 41"/>
                <a:gd name="T12" fmla="*/ 16 w 47"/>
                <a:gd name="T13" fmla="*/ 6 h 41"/>
                <a:gd name="T14" fmla="*/ 20 w 47"/>
                <a:gd name="T15" fmla="*/ 10 h 41"/>
                <a:gd name="T16" fmla="*/ 23 w 47"/>
                <a:gd name="T17" fmla="*/ 3 h 41"/>
                <a:gd name="T18" fmla="*/ 29 w 47"/>
                <a:gd name="T19" fmla="*/ 0 h 41"/>
                <a:gd name="T20" fmla="*/ 35 w 47"/>
                <a:gd name="T21" fmla="*/ 1 h 41"/>
                <a:gd name="T22" fmla="*/ 40 w 47"/>
                <a:gd name="T23" fmla="*/ 4 h 41"/>
                <a:gd name="T24" fmla="*/ 43 w 47"/>
                <a:gd name="T25" fmla="*/ 10 h 41"/>
                <a:gd name="T26" fmla="*/ 45 w 47"/>
                <a:gd name="T27" fmla="*/ 20 h 41"/>
                <a:gd name="T28" fmla="*/ 47 w 47"/>
                <a:gd name="T29" fmla="*/ 35 h 41"/>
                <a:gd name="T30" fmla="*/ 4 w 47"/>
                <a:gd name="T31" fmla="*/ 41 h 41"/>
                <a:gd name="T32" fmla="*/ 10 w 47"/>
                <a:gd name="T33" fmla="*/ 31 h 41"/>
                <a:gd name="T34" fmla="*/ 20 w 47"/>
                <a:gd name="T35" fmla="*/ 30 h 41"/>
                <a:gd name="T36" fmla="*/ 19 w 47"/>
                <a:gd name="T37" fmla="*/ 24 h 41"/>
                <a:gd name="T38" fmla="*/ 18 w 47"/>
                <a:gd name="T39" fmla="*/ 18 h 41"/>
                <a:gd name="T40" fmla="*/ 16 w 47"/>
                <a:gd name="T41" fmla="*/ 15 h 41"/>
                <a:gd name="T42" fmla="*/ 12 w 47"/>
                <a:gd name="T43" fmla="*/ 14 h 41"/>
                <a:gd name="T44" fmla="*/ 9 w 47"/>
                <a:gd name="T45" fmla="*/ 15 h 41"/>
                <a:gd name="T46" fmla="*/ 8 w 47"/>
                <a:gd name="T47" fmla="*/ 19 h 41"/>
                <a:gd name="T48" fmla="*/ 9 w 47"/>
                <a:gd name="T49" fmla="*/ 26 h 41"/>
                <a:gd name="T50" fmla="*/ 10 w 47"/>
                <a:gd name="T51" fmla="*/ 31 h 41"/>
                <a:gd name="T52" fmla="*/ 27 w 47"/>
                <a:gd name="T53" fmla="*/ 29 h 41"/>
                <a:gd name="T54" fmla="*/ 39 w 47"/>
                <a:gd name="T55" fmla="*/ 27 h 41"/>
                <a:gd name="T56" fmla="*/ 37 w 47"/>
                <a:gd name="T57" fmla="*/ 19 h 41"/>
                <a:gd name="T58" fmla="*/ 36 w 47"/>
                <a:gd name="T59" fmla="*/ 13 h 41"/>
                <a:gd name="T60" fmla="*/ 34 w 47"/>
                <a:gd name="T61" fmla="*/ 10 h 41"/>
                <a:gd name="T62" fmla="*/ 30 w 47"/>
                <a:gd name="T63" fmla="*/ 10 h 41"/>
                <a:gd name="T64" fmla="*/ 27 w 47"/>
                <a:gd name="T65" fmla="*/ 11 h 41"/>
                <a:gd name="T66" fmla="*/ 25 w 47"/>
                <a:gd name="T67" fmla="*/ 14 h 41"/>
                <a:gd name="T68" fmla="*/ 26 w 47"/>
                <a:gd name="T69" fmla="*/ 22 h 41"/>
                <a:gd name="T70" fmla="*/ 27 w 47"/>
                <a:gd name="T71"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 h="41">
                  <a:moveTo>
                    <a:pt x="4" y="41"/>
                  </a:moveTo>
                  <a:cubicBezTo>
                    <a:pt x="1" y="24"/>
                    <a:pt x="1" y="24"/>
                    <a:pt x="1" y="24"/>
                  </a:cubicBezTo>
                  <a:cubicBezTo>
                    <a:pt x="1" y="20"/>
                    <a:pt x="0" y="18"/>
                    <a:pt x="0" y="16"/>
                  </a:cubicBezTo>
                  <a:cubicBezTo>
                    <a:pt x="1" y="14"/>
                    <a:pt x="1" y="13"/>
                    <a:pt x="2" y="11"/>
                  </a:cubicBezTo>
                  <a:cubicBezTo>
                    <a:pt x="2" y="10"/>
                    <a:pt x="3" y="9"/>
                    <a:pt x="5" y="7"/>
                  </a:cubicBezTo>
                  <a:cubicBezTo>
                    <a:pt x="6" y="6"/>
                    <a:pt x="8" y="6"/>
                    <a:pt x="10" y="5"/>
                  </a:cubicBezTo>
                  <a:cubicBezTo>
                    <a:pt x="12" y="5"/>
                    <a:pt x="14" y="5"/>
                    <a:pt x="16" y="6"/>
                  </a:cubicBezTo>
                  <a:cubicBezTo>
                    <a:pt x="17" y="7"/>
                    <a:pt x="19" y="8"/>
                    <a:pt x="20" y="10"/>
                  </a:cubicBezTo>
                  <a:cubicBezTo>
                    <a:pt x="20" y="7"/>
                    <a:pt x="21" y="5"/>
                    <a:pt x="23" y="3"/>
                  </a:cubicBezTo>
                  <a:cubicBezTo>
                    <a:pt x="25" y="2"/>
                    <a:pt x="27" y="1"/>
                    <a:pt x="29" y="0"/>
                  </a:cubicBezTo>
                  <a:cubicBezTo>
                    <a:pt x="31" y="0"/>
                    <a:pt x="33" y="0"/>
                    <a:pt x="35" y="1"/>
                  </a:cubicBezTo>
                  <a:cubicBezTo>
                    <a:pt x="37" y="2"/>
                    <a:pt x="39" y="3"/>
                    <a:pt x="40" y="4"/>
                  </a:cubicBezTo>
                  <a:cubicBezTo>
                    <a:pt x="42" y="5"/>
                    <a:pt x="43" y="7"/>
                    <a:pt x="43" y="10"/>
                  </a:cubicBezTo>
                  <a:cubicBezTo>
                    <a:pt x="44" y="11"/>
                    <a:pt x="44" y="15"/>
                    <a:pt x="45" y="20"/>
                  </a:cubicBezTo>
                  <a:cubicBezTo>
                    <a:pt x="47" y="35"/>
                    <a:pt x="47" y="35"/>
                    <a:pt x="47" y="35"/>
                  </a:cubicBezTo>
                  <a:lnTo>
                    <a:pt x="4" y="41"/>
                  </a:lnTo>
                  <a:close/>
                  <a:moveTo>
                    <a:pt x="10" y="31"/>
                  </a:moveTo>
                  <a:cubicBezTo>
                    <a:pt x="20" y="30"/>
                    <a:pt x="20" y="30"/>
                    <a:pt x="20" y="30"/>
                  </a:cubicBezTo>
                  <a:cubicBezTo>
                    <a:pt x="19" y="24"/>
                    <a:pt x="19" y="24"/>
                    <a:pt x="19" y="24"/>
                  </a:cubicBezTo>
                  <a:cubicBezTo>
                    <a:pt x="18" y="21"/>
                    <a:pt x="18" y="19"/>
                    <a:pt x="18" y="18"/>
                  </a:cubicBezTo>
                  <a:cubicBezTo>
                    <a:pt x="17" y="16"/>
                    <a:pt x="17" y="15"/>
                    <a:pt x="16" y="15"/>
                  </a:cubicBezTo>
                  <a:cubicBezTo>
                    <a:pt x="15" y="14"/>
                    <a:pt x="14" y="14"/>
                    <a:pt x="12" y="14"/>
                  </a:cubicBezTo>
                  <a:cubicBezTo>
                    <a:pt x="11" y="14"/>
                    <a:pt x="10" y="14"/>
                    <a:pt x="9" y="15"/>
                  </a:cubicBezTo>
                  <a:cubicBezTo>
                    <a:pt x="8" y="16"/>
                    <a:pt x="8" y="17"/>
                    <a:pt x="8" y="19"/>
                  </a:cubicBezTo>
                  <a:cubicBezTo>
                    <a:pt x="8" y="20"/>
                    <a:pt x="8" y="22"/>
                    <a:pt x="9" y="26"/>
                  </a:cubicBezTo>
                  <a:lnTo>
                    <a:pt x="10" y="31"/>
                  </a:lnTo>
                  <a:close/>
                  <a:moveTo>
                    <a:pt x="27" y="29"/>
                  </a:moveTo>
                  <a:cubicBezTo>
                    <a:pt x="39" y="27"/>
                    <a:pt x="39" y="27"/>
                    <a:pt x="39" y="27"/>
                  </a:cubicBezTo>
                  <a:cubicBezTo>
                    <a:pt x="37" y="19"/>
                    <a:pt x="37" y="19"/>
                    <a:pt x="37" y="19"/>
                  </a:cubicBezTo>
                  <a:cubicBezTo>
                    <a:pt x="37" y="16"/>
                    <a:pt x="37" y="14"/>
                    <a:pt x="36" y="13"/>
                  </a:cubicBezTo>
                  <a:cubicBezTo>
                    <a:pt x="36" y="12"/>
                    <a:pt x="35" y="11"/>
                    <a:pt x="34" y="10"/>
                  </a:cubicBezTo>
                  <a:cubicBezTo>
                    <a:pt x="33" y="10"/>
                    <a:pt x="32" y="9"/>
                    <a:pt x="30" y="10"/>
                  </a:cubicBezTo>
                  <a:cubicBezTo>
                    <a:pt x="29" y="10"/>
                    <a:pt x="28" y="10"/>
                    <a:pt x="27" y="11"/>
                  </a:cubicBezTo>
                  <a:cubicBezTo>
                    <a:pt x="26" y="12"/>
                    <a:pt x="26" y="13"/>
                    <a:pt x="25" y="14"/>
                  </a:cubicBezTo>
                  <a:cubicBezTo>
                    <a:pt x="25" y="15"/>
                    <a:pt x="25" y="18"/>
                    <a:pt x="26" y="22"/>
                  </a:cubicBezTo>
                  <a:lnTo>
                    <a:pt x="27"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5" name="îṩliďè"/>
            <p:cNvSpPr/>
            <p:nvPr/>
          </p:nvSpPr>
          <p:spPr bwMode="auto">
            <a:xfrm>
              <a:off x="3146322" y="5120278"/>
              <a:ext cx="93663" cy="79375"/>
            </a:xfrm>
            <a:custGeom>
              <a:avLst/>
              <a:gdLst>
                <a:gd name="T0" fmla="*/ 59 w 59"/>
                <a:gd name="T1" fmla="*/ 37 h 50"/>
                <a:gd name="T2" fmla="*/ 9 w 59"/>
                <a:gd name="T3" fmla="*/ 50 h 50"/>
                <a:gd name="T4" fmla="*/ 0 w 59"/>
                <a:gd name="T5" fmla="*/ 13 h 50"/>
                <a:gd name="T6" fmla="*/ 8 w 59"/>
                <a:gd name="T7" fmla="*/ 10 h 50"/>
                <a:gd name="T8" fmla="*/ 15 w 59"/>
                <a:gd name="T9" fmla="*/ 37 h 50"/>
                <a:gd name="T10" fmla="*/ 25 w 59"/>
                <a:gd name="T11" fmla="*/ 35 h 50"/>
                <a:gd name="T12" fmla="*/ 19 w 59"/>
                <a:gd name="T13" fmla="*/ 9 h 50"/>
                <a:gd name="T14" fmla="*/ 27 w 59"/>
                <a:gd name="T15" fmla="*/ 8 h 50"/>
                <a:gd name="T16" fmla="*/ 34 w 59"/>
                <a:gd name="T17" fmla="*/ 32 h 50"/>
                <a:gd name="T18" fmla="*/ 47 w 59"/>
                <a:gd name="T19" fmla="*/ 29 h 50"/>
                <a:gd name="T20" fmla="*/ 40 w 59"/>
                <a:gd name="T21" fmla="*/ 1 h 50"/>
                <a:gd name="T22" fmla="*/ 49 w 59"/>
                <a:gd name="T23" fmla="*/ 0 h 50"/>
                <a:gd name="T24" fmla="*/ 59 w 59"/>
                <a:gd name="T25"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50">
                  <a:moveTo>
                    <a:pt x="59" y="37"/>
                  </a:moveTo>
                  <a:lnTo>
                    <a:pt x="9" y="50"/>
                  </a:lnTo>
                  <a:lnTo>
                    <a:pt x="0" y="13"/>
                  </a:lnTo>
                  <a:lnTo>
                    <a:pt x="8" y="10"/>
                  </a:lnTo>
                  <a:lnTo>
                    <a:pt x="15" y="37"/>
                  </a:lnTo>
                  <a:lnTo>
                    <a:pt x="25" y="35"/>
                  </a:lnTo>
                  <a:lnTo>
                    <a:pt x="19" y="9"/>
                  </a:lnTo>
                  <a:lnTo>
                    <a:pt x="27" y="8"/>
                  </a:lnTo>
                  <a:lnTo>
                    <a:pt x="34" y="32"/>
                  </a:lnTo>
                  <a:lnTo>
                    <a:pt x="47" y="29"/>
                  </a:lnTo>
                  <a:lnTo>
                    <a:pt x="40" y="1"/>
                  </a:lnTo>
                  <a:lnTo>
                    <a:pt x="49" y="0"/>
                  </a:lnTo>
                  <a:lnTo>
                    <a:pt x="59"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6" name="iṧlíḋè"/>
            <p:cNvSpPr/>
            <p:nvPr/>
          </p:nvSpPr>
          <p:spPr bwMode="auto">
            <a:xfrm>
              <a:off x="3138384" y="5096465"/>
              <a:ext cx="82550" cy="38100"/>
            </a:xfrm>
            <a:custGeom>
              <a:avLst/>
              <a:gdLst>
                <a:gd name="T0" fmla="*/ 52 w 52"/>
                <a:gd name="T1" fmla="*/ 9 h 24"/>
                <a:gd name="T2" fmla="*/ 3 w 52"/>
                <a:gd name="T3" fmla="*/ 24 h 24"/>
                <a:gd name="T4" fmla="*/ 0 w 52"/>
                <a:gd name="T5" fmla="*/ 15 h 24"/>
                <a:gd name="T6" fmla="*/ 49 w 52"/>
                <a:gd name="T7" fmla="*/ 0 h 24"/>
                <a:gd name="T8" fmla="*/ 52 w 52"/>
                <a:gd name="T9" fmla="*/ 9 h 24"/>
              </a:gdLst>
              <a:ahLst/>
              <a:cxnLst>
                <a:cxn ang="0">
                  <a:pos x="T0" y="T1"/>
                </a:cxn>
                <a:cxn ang="0">
                  <a:pos x="T2" y="T3"/>
                </a:cxn>
                <a:cxn ang="0">
                  <a:pos x="T4" y="T5"/>
                </a:cxn>
                <a:cxn ang="0">
                  <a:pos x="T6" y="T7"/>
                </a:cxn>
                <a:cxn ang="0">
                  <a:pos x="T8" y="T9"/>
                </a:cxn>
              </a:cxnLst>
              <a:rect l="0" t="0" r="r" b="b"/>
              <a:pathLst>
                <a:path w="52" h="24">
                  <a:moveTo>
                    <a:pt x="52" y="9"/>
                  </a:moveTo>
                  <a:lnTo>
                    <a:pt x="3" y="24"/>
                  </a:lnTo>
                  <a:lnTo>
                    <a:pt x="0" y="15"/>
                  </a:lnTo>
                  <a:lnTo>
                    <a:pt x="49" y="0"/>
                  </a:lnTo>
                  <a:lnTo>
                    <a:pt x="5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7" name="islïḓè"/>
            <p:cNvSpPr/>
            <p:nvPr/>
          </p:nvSpPr>
          <p:spPr bwMode="auto">
            <a:xfrm>
              <a:off x="3120922" y="5047253"/>
              <a:ext cx="88900" cy="52388"/>
            </a:xfrm>
            <a:custGeom>
              <a:avLst/>
              <a:gdLst>
                <a:gd name="T0" fmla="*/ 3 w 48"/>
                <a:gd name="T1" fmla="*/ 20 h 28"/>
                <a:gd name="T2" fmla="*/ 0 w 48"/>
                <a:gd name="T3" fmla="*/ 12 h 28"/>
                <a:gd name="T4" fmla="*/ 26 w 48"/>
                <a:gd name="T5" fmla="*/ 2 h 28"/>
                <a:gd name="T6" fmla="*/ 34 w 48"/>
                <a:gd name="T7" fmla="*/ 0 h 28"/>
                <a:gd name="T8" fmla="*/ 42 w 48"/>
                <a:gd name="T9" fmla="*/ 3 h 28"/>
                <a:gd name="T10" fmla="*/ 47 w 48"/>
                <a:gd name="T11" fmla="*/ 10 h 28"/>
                <a:gd name="T12" fmla="*/ 47 w 48"/>
                <a:gd name="T13" fmla="*/ 21 h 28"/>
                <a:gd name="T14" fmla="*/ 38 w 48"/>
                <a:gd name="T15" fmla="*/ 28 h 28"/>
                <a:gd name="T16" fmla="*/ 34 w 48"/>
                <a:gd name="T17" fmla="*/ 20 h 28"/>
                <a:gd name="T18" fmla="*/ 39 w 48"/>
                <a:gd name="T19" fmla="*/ 17 h 28"/>
                <a:gd name="T20" fmla="*/ 40 w 48"/>
                <a:gd name="T21" fmla="*/ 13 h 28"/>
                <a:gd name="T22" fmla="*/ 37 w 48"/>
                <a:gd name="T23" fmla="*/ 9 h 28"/>
                <a:gd name="T24" fmla="*/ 30 w 48"/>
                <a:gd name="T25" fmla="*/ 10 h 28"/>
                <a:gd name="T26" fmla="*/ 3 w 48"/>
                <a:gd name="T27"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28">
                  <a:moveTo>
                    <a:pt x="3" y="20"/>
                  </a:moveTo>
                  <a:cubicBezTo>
                    <a:pt x="0" y="12"/>
                    <a:pt x="0" y="12"/>
                    <a:pt x="0" y="12"/>
                  </a:cubicBezTo>
                  <a:cubicBezTo>
                    <a:pt x="26" y="2"/>
                    <a:pt x="26" y="2"/>
                    <a:pt x="26" y="2"/>
                  </a:cubicBezTo>
                  <a:cubicBezTo>
                    <a:pt x="29" y="1"/>
                    <a:pt x="32" y="0"/>
                    <a:pt x="34" y="0"/>
                  </a:cubicBezTo>
                  <a:cubicBezTo>
                    <a:pt x="37" y="0"/>
                    <a:pt x="39" y="1"/>
                    <a:pt x="42" y="3"/>
                  </a:cubicBezTo>
                  <a:cubicBezTo>
                    <a:pt x="44" y="4"/>
                    <a:pt x="46" y="7"/>
                    <a:pt x="47" y="10"/>
                  </a:cubicBezTo>
                  <a:cubicBezTo>
                    <a:pt x="48" y="14"/>
                    <a:pt x="48" y="18"/>
                    <a:pt x="47" y="21"/>
                  </a:cubicBezTo>
                  <a:cubicBezTo>
                    <a:pt x="45" y="24"/>
                    <a:pt x="42" y="26"/>
                    <a:pt x="38" y="28"/>
                  </a:cubicBezTo>
                  <a:cubicBezTo>
                    <a:pt x="34" y="20"/>
                    <a:pt x="34" y="20"/>
                    <a:pt x="34" y="20"/>
                  </a:cubicBezTo>
                  <a:cubicBezTo>
                    <a:pt x="37" y="19"/>
                    <a:pt x="38" y="18"/>
                    <a:pt x="39" y="17"/>
                  </a:cubicBezTo>
                  <a:cubicBezTo>
                    <a:pt x="40" y="16"/>
                    <a:pt x="40" y="14"/>
                    <a:pt x="40" y="13"/>
                  </a:cubicBezTo>
                  <a:cubicBezTo>
                    <a:pt x="39" y="11"/>
                    <a:pt x="38" y="10"/>
                    <a:pt x="37" y="9"/>
                  </a:cubicBezTo>
                  <a:cubicBezTo>
                    <a:pt x="35" y="9"/>
                    <a:pt x="33" y="9"/>
                    <a:pt x="30" y="10"/>
                  </a:cubicBezTo>
                  <a:lnTo>
                    <a:pt x="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8" name="íṥ1iḍe"/>
            <p:cNvSpPr/>
            <p:nvPr/>
          </p:nvSpPr>
          <p:spPr bwMode="auto">
            <a:xfrm>
              <a:off x="3112984" y="5017090"/>
              <a:ext cx="80963" cy="46038"/>
            </a:xfrm>
            <a:custGeom>
              <a:avLst/>
              <a:gdLst>
                <a:gd name="T0" fmla="*/ 51 w 51"/>
                <a:gd name="T1" fmla="*/ 9 h 29"/>
                <a:gd name="T2" fmla="*/ 3 w 51"/>
                <a:gd name="T3" fmla="*/ 29 h 29"/>
                <a:gd name="T4" fmla="*/ 0 w 51"/>
                <a:gd name="T5" fmla="*/ 19 h 29"/>
                <a:gd name="T6" fmla="*/ 46 w 51"/>
                <a:gd name="T7" fmla="*/ 0 h 29"/>
                <a:gd name="T8" fmla="*/ 51 w 51"/>
                <a:gd name="T9" fmla="*/ 9 h 29"/>
              </a:gdLst>
              <a:ahLst/>
              <a:cxnLst>
                <a:cxn ang="0">
                  <a:pos x="T0" y="T1"/>
                </a:cxn>
                <a:cxn ang="0">
                  <a:pos x="T2" y="T3"/>
                </a:cxn>
                <a:cxn ang="0">
                  <a:pos x="T4" y="T5"/>
                </a:cxn>
                <a:cxn ang="0">
                  <a:pos x="T6" y="T7"/>
                </a:cxn>
                <a:cxn ang="0">
                  <a:pos x="T8" y="T9"/>
                </a:cxn>
              </a:cxnLst>
              <a:rect l="0" t="0" r="r" b="b"/>
              <a:pathLst>
                <a:path w="51" h="29">
                  <a:moveTo>
                    <a:pt x="51" y="9"/>
                  </a:moveTo>
                  <a:lnTo>
                    <a:pt x="3" y="29"/>
                  </a:lnTo>
                  <a:lnTo>
                    <a:pt x="0" y="19"/>
                  </a:lnTo>
                  <a:lnTo>
                    <a:pt x="46" y="0"/>
                  </a:lnTo>
                  <a:lnTo>
                    <a:pt x="51"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9" name="iṥľîḋé"/>
            <p:cNvSpPr/>
            <p:nvPr/>
          </p:nvSpPr>
          <p:spPr bwMode="auto">
            <a:xfrm>
              <a:off x="3081234" y="4948828"/>
              <a:ext cx="101600" cy="93663"/>
            </a:xfrm>
            <a:custGeom>
              <a:avLst/>
              <a:gdLst>
                <a:gd name="T0" fmla="*/ 64 w 64"/>
                <a:gd name="T1" fmla="*/ 36 h 59"/>
                <a:gd name="T2" fmla="*/ 18 w 64"/>
                <a:gd name="T3" fmla="*/ 59 h 59"/>
                <a:gd name="T4" fmla="*/ 14 w 64"/>
                <a:gd name="T5" fmla="*/ 50 h 59"/>
                <a:gd name="T6" fmla="*/ 35 w 64"/>
                <a:gd name="T7" fmla="*/ 16 h 59"/>
                <a:gd name="T8" fmla="*/ 3 w 64"/>
                <a:gd name="T9" fmla="*/ 31 h 59"/>
                <a:gd name="T10" fmla="*/ 0 w 64"/>
                <a:gd name="T11" fmla="*/ 22 h 59"/>
                <a:gd name="T12" fmla="*/ 45 w 64"/>
                <a:gd name="T13" fmla="*/ 0 h 59"/>
                <a:gd name="T14" fmla="*/ 50 w 64"/>
                <a:gd name="T15" fmla="*/ 8 h 59"/>
                <a:gd name="T16" fmla="*/ 29 w 64"/>
                <a:gd name="T17" fmla="*/ 42 h 59"/>
                <a:gd name="T18" fmla="*/ 59 w 64"/>
                <a:gd name="T19" fmla="*/ 26 h 59"/>
                <a:gd name="T20" fmla="*/ 64 w 64"/>
                <a:gd name="T21" fmla="*/ 3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59">
                  <a:moveTo>
                    <a:pt x="64" y="36"/>
                  </a:moveTo>
                  <a:lnTo>
                    <a:pt x="18" y="59"/>
                  </a:lnTo>
                  <a:lnTo>
                    <a:pt x="14" y="50"/>
                  </a:lnTo>
                  <a:lnTo>
                    <a:pt x="35" y="16"/>
                  </a:lnTo>
                  <a:lnTo>
                    <a:pt x="3" y="31"/>
                  </a:lnTo>
                  <a:lnTo>
                    <a:pt x="0" y="22"/>
                  </a:lnTo>
                  <a:lnTo>
                    <a:pt x="45" y="0"/>
                  </a:lnTo>
                  <a:lnTo>
                    <a:pt x="50" y="8"/>
                  </a:lnTo>
                  <a:lnTo>
                    <a:pt x="29" y="42"/>
                  </a:lnTo>
                  <a:lnTo>
                    <a:pt x="59" y="26"/>
                  </a:lnTo>
                  <a:lnTo>
                    <a:pt x="64"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0" name="îślidè"/>
            <p:cNvSpPr/>
            <p:nvPr/>
          </p:nvSpPr>
          <p:spPr bwMode="auto">
            <a:xfrm>
              <a:off x="3047897" y="4877390"/>
              <a:ext cx="84138" cy="88900"/>
            </a:xfrm>
            <a:custGeom>
              <a:avLst/>
              <a:gdLst>
                <a:gd name="T0" fmla="*/ 28 w 46"/>
                <a:gd name="T1" fmla="*/ 21 h 48"/>
                <a:gd name="T2" fmla="*/ 22 w 46"/>
                <a:gd name="T3" fmla="*/ 25 h 48"/>
                <a:gd name="T4" fmla="*/ 11 w 46"/>
                <a:gd name="T5" fmla="*/ 9 h 48"/>
                <a:gd name="T6" fmla="*/ 26 w 46"/>
                <a:gd name="T7" fmla="*/ 0 h 48"/>
                <a:gd name="T8" fmla="*/ 35 w 46"/>
                <a:gd name="T9" fmla="*/ 4 h 48"/>
                <a:gd name="T10" fmla="*/ 42 w 46"/>
                <a:gd name="T11" fmla="*/ 12 h 48"/>
                <a:gd name="T12" fmla="*/ 46 w 46"/>
                <a:gd name="T13" fmla="*/ 24 h 48"/>
                <a:gd name="T14" fmla="*/ 43 w 46"/>
                <a:gd name="T15" fmla="*/ 35 h 48"/>
                <a:gd name="T16" fmla="*/ 35 w 46"/>
                <a:gd name="T17" fmla="*/ 43 h 48"/>
                <a:gd name="T18" fmla="*/ 23 w 46"/>
                <a:gd name="T19" fmla="*/ 47 h 48"/>
                <a:gd name="T20" fmla="*/ 12 w 46"/>
                <a:gd name="T21" fmla="*/ 45 h 48"/>
                <a:gd name="T22" fmla="*/ 4 w 46"/>
                <a:gd name="T23" fmla="*/ 37 h 48"/>
                <a:gd name="T24" fmla="*/ 0 w 46"/>
                <a:gd name="T25" fmla="*/ 24 h 48"/>
                <a:gd name="T26" fmla="*/ 5 w 46"/>
                <a:gd name="T27" fmla="*/ 14 h 48"/>
                <a:gd name="T28" fmla="*/ 11 w 46"/>
                <a:gd name="T29" fmla="*/ 21 h 48"/>
                <a:gd name="T30" fmla="*/ 9 w 46"/>
                <a:gd name="T31" fmla="*/ 27 h 48"/>
                <a:gd name="T32" fmla="*/ 11 w 46"/>
                <a:gd name="T33" fmla="*/ 33 h 48"/>
                <a:gd name="T34" fmla="*/ 19 w 46"/>
                <a:gd name="T35" fmla="*/ 39 h 48"/>
                <a:gd name="T36" fmla="*/ 30 w 46"/>
                <a:gd name="T37" fmla="*/ 36 h 48"/>
                <a:gd name="T38" fmla="*/ 38 w 46"/>
                <a:gd name="T39" fmla="*/ 26 h 48"/>
                <a:gd name="T40" fmla="*/ 36 w 46"/>
                <a:gd name="T41" fmla="*/ 17 h 48"/>
                <a:gd name="T42" fmla="*/ 32 w 46"/>
                <a:gd name="T43" fmla="*/ 13 h 48"/>
                <a:gd name="T44" fmla="*/ 27 w 46"/>
                <a:gd name="T45" fmla="*/ 10 h 48"/>
                <a:gd name="T46" fmla="*/ 23 w 46"/>
                <a:gd name="T47" fmla="*/ 13 h 48"/>
                <a:gd name="T48" fmla="*/ 28 w 46"/>
                <a:gd name="T49"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8">
                  <a:moveTo>
                    <a:pt x="28" y="21"/>
                  </a:moveTo>
                  <a:cubicBezTo>
                    <a:pt x="22" y="25"/>
                    <a:pt x="22" y="25"/>
                    <a:pt x="22" y="25"/>
                  </a:cubicBezTo>
                  <a:cubicBezTo>
                    <a:pt x="11" y="9"/>
                    <a:pt x="11" y="9"/>
                    <a:pt x="11" y="9"/>
                  </a:cubicBezTo>
                  <a:cubicBezTo>
                    <a:pt x="26" y="0"/>
                    <a:pt x="26" y="0"/>
                    <a:pt x="26" y="0"/>
                  </a:cubicBezTo>
                  <a:cubicBezTo>
                    <a:pt x="29" y="1"/>
                    <a:pt x="31" y="2"/>
                    <a:pt x="35" y="4"/>
                  </a:cubicBezTo>
                  <a:cubicBezTo>
                    <a:pt x="38" y="6"/>
                    <a:pt x="40" y="9"/>
                    <a:pt x="42" y="12"/>
                  </a:cubicBezTo>
                  <a:cubicBezTo>
                    <a:pt x="45" y="16"/>
                    <a:pt x="46" y="20"/>
                    <a:pt x="46" y="24"/>
                  </a:cubicBezTo>
                  <a:cubicBezTo>
                    <a:pt x="46" y="28"/>
                    <a:pt x="45" y="31"/>
                    <a:pt x="43" y="35"/>
                  </a:cubicBezTo>
                  <a:cubicBezTo>
                    <a:pt x="41" y="38"/>
                    <a:pt x="38" y="41"/>
                    <a:pt x="35" y="43"/>
                  </a:cubicBezTo>
                  <a:cubicBezTo>
                    <a:pt x="31" y="46"/>
                    <a:pt x="27" y="47"/>
                    <a:pt x="23" y="47"/>
                  </a:cubicBezTo>
                  <a:cubicBezTo>
                    <a:pt x="19" y="48"/>
                    <a:pt x="15" y="47"/>
                    <a:pt x="12" y="45"/>
                  </a:cubicBezTo>
                  <a:cubicBezTo>
                    <a:pt x="9" y="43"/>
                    <a:pt x="6" y="41"/>
                    <a:pt x="4" y="37"/>
                  </a:cubicBezTo>
                  <a:cubicBezTo>
                    <a:pt x="1" y="32"/>
                    <a:pt x="0" y="28"/>
                    <a:pt x="0" y="24"/>
                  </a:cubicBezTo>
                  <a:cubicBezTo>
                    <a:pt x="0" y="21"/>
                    <a:pt x="2" y="17"/>
                    <a:pt x="5" y="14"/>
                  </a:cubicBezTo>
                  <a:cubicBezTo>
                    <a:pt x="11" y="21"/>
                    <a:pt x="11" y="21"/>
                    <a:pt x="11" y="21"/>
                  </a:cubicBezTo>
                  <a:cubicBezTo>
                    <a:pt x="10" y="23"/>
                    <a:pt x="9" y="24"/>
                    <a:pt x="9" y="27"/>
                  </a:cubicBezTo>
                  <a:cubicBezTo>
                    <a:pt x="8" y="29"/>
                    <a:pt x="9" y="31"/>
                    <a:pt x="11" y="33"/>
                  </a:cubicBezTo>
                  <a:cubicBezTo>
                    <a:pt x="13" y="36"/>
                    <a:pt x="15" y="38"/>
                    <a:pt x="19" y="39"/>
                  </a:cubicBezTo>
                  <a:cubicBezTo>
                    <a:pt x="22" y="39"/>
                    <a:pt x="26" y="38"/>
                    <a:pt x="30" y="36"/>
                  </a:cubicBezTo>
                  <a:cubicBezTo>
                    <a:pt x="34" y="33"/>
                    <a:pt x="37" y="30"/>
                    <a:pt x="38" y="26"/>
                  </a:cubicBezTo>
                  <a:cubicBezTo>
                    <a:pt x="39" y="23"/>
                    <a:pt x="38" y="20"/>
                    <a:pt x="36" y="17"/>
                  </a:cubicBezTo>
                  <a:cubicBezTo>
                    <a:pt x="35" y="15"/>
                    <a:pt x="34" y="14"/>
                    <a:pt x="32" y="13"/>
                  </a:cubicBezTo>
                  <a:cubicBezTo>
                    <a:pt x="30" y="11"/>
                    <a:pt x="29" y="10"/>
                    <a:pt x="27" y="10"/>
                  </a:cubicBezTo>
                  <a:cubicBezTo>
                    <a:pt x="23" y="13"/>
                    <a:pt x="23" y="13"/>
                    <a:pt x="23" y="13"/>
                  </a:cubicBezTo>
                  <a:lnTo>
                    <a:pt x="28"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1" name="îŝ1ide"/>
            <p:cNvSpPr/>
            <p:nvPr/>
          </p:nvSpPr>
          <p:spPr bwMode="auto">
            <a:xfrm>
              <a:off x="1981097" y="4907553"/>
              <a:ext cx="931863" cy="969963"/>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2" name="í$ḻíde"/>
            <p:cNvSpPr/>
            <p:nvPr/>
          </p:nvSpPr>
          <p:spPr bwMode="auto">
            <a:xfrm>
              <a:off x="2144609" y="5142503"/>
              <a:ext cx="604838"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183" name="组合 182"/>
          <p:cNvGrpSpPr/>
          <p:nvPr/>
        </p:nvGrpSpPr>
        <p:grpSpPr>
          <a:xfrm>
            <a:off x="5319762" y="1457555"/>
            <a:ext cx="1552476" cy="320434"/>
            <a:chOff x="5180266" y="4756740"/>
            <a:chExt cx="5753100" cy="1187451"/>
          </a:xfrm>
          <a:solidFill>
            <a:srgbClr val="F2C68E"/>
          </a:solidFill>
        </p:grpSpPr>
        <p:sp>
          <p:nvSpPr>
            <p:cNvPr id="184" name="ïṩļîḑê"/>
            <p:cNvSpPr/>
            <p:nvPr/>
          </p:nvSpPr>
          <p:spPr bwMode="auto">
            <a:xfrm>
              <a:off x="10319003" y="4805953"/>
              <a:ext cx="600075" cy="771525"/>
            </a:xfrm>
            <a:custGeom>
              <a:avLst/>
              <a:gdLst>
                <a:gd name="T0" fmla="*/ 210 w 325"/>
                <a:gd name="T1" fmla="*/ 140 h 418"/>
                <a:gd name="T2" fmla="*/ 237 w 325"/>
                <a:gd name="T3" fmla="*/ 155 h 418"/>
                <a:gd name="T4" fmla="*/ 161 w 325"/>
                <a:gd name="T5" fmla="*/ 179 h 418"/>
                <a:gd name="T6" fmla="*/ 187 w 325"/>
                <a:gd name="T7" fmla="*/ 68 h 418"/>
                <a:gd name="T8" fmla="*/ 230 w 325"/>
                <a:gd name="T9" fmla="*/ 40 h 418"/>
                <a:gd name="T10" fmla="*/ 199 w 325"/>
                <a:gd name="T11" fmla="*/ 85 h 418"/>
                <a:gd name="T12" fmla="*/ 99 w 325"/>
                <a:gd name="T13" fmla="*/ 132 h 418"/>
                <a:gd name="T14" fmla="*/ 132 w 325"/>
                <a:gd name="T15" fmla="*/ 83 h 418"/>
                <a:gd name="T16" fmla="*/ 174 w 325"/>
                <a:gd name="T17" fmla="*/ 116 h 418"/>
                <a:gd name="T18" fmla="*/ 59 w 325"/>
                <a:gd name="T19" fmla="*/ 198 h 418"/>
                <a:gd name="T20" fmla="*/ 16 w 325"/>
                <a:gd name="T21" fmla="*/ 224 h 418"/>
                <a:gd name="T22" fmla="*/ 17 w 325"/>
                <a:gd name="T23" fmla="*/ 314 h 418"/>
                <a:gd name="T24" fmla="*/ 55 w 325"/>
                <a:gd name="T25" fmla="*/ 244 h 418"/>
                <a:gd name="T26" fmla="*/ 131 w 325"/>
                <a:gd name="T27" fmla="*/ 194 h 418"/>
                <a:gd name="T28" fmla="*/ 111 w 325"/>
                <a:gd name="T29" fmla="*/ 251 h 418"/>
                <a:gd name="T30" fmla="*/ 148 w 325"/>
                <a:gd name="T31" fmla="*/ 246 h 418"/>
                <a:gd name="T32" fmla="*/ 184 w 325"/>
                <a:gd name="T33" fmla="*/ 243 h 418"/>
                <a:gd name="T34" fmla="*/ 131 w 325"/>
                <a:gd name="T35" fmla="*/ 281 h 418"/>
                <a:gd name="T36" fmla="*/ 76 w 325"/>
                <a:gd name="T37" fmla="*/ 299 h 418"/>
                <a:gd name="T38" fmla="*/ 134 w 325"/>
                <a:gd name="T39" fmla="*/ 334 h 418"/>
                <a:gd name="T40" fmla="*/ 203 w 325"/>
                <a:gd name="T41" fmla="*/ 298 h 418"/>
                <a:gd name="T42" fmla="*/ 206 w 325"/>
                <a:gd name="T43" fmla="*/ 350 h 418"/>
                <a:gd name="T44" fmla="*/ 165 w 325"/>
                <a:gd name="T45" fmla="*/ 378 h 418"/>
                <a:gd name="T46" fmla="*/ 144 w 325"/>
                <a:gd name="T47" fmla="*/ 410 h 418"/>
                <a:gd name="T48" fmla="*/ 228 w 325"/>
                <a:gd name="T49" fmla="*/ 408 h 418"/>
                <a:gd name="T50" fmla="*/ 239 w 325"/>
                <a:gd name="T51" fmla="*/ 307 h 418"/>
                <a:gd name="T52" fmla="*/ 273 w 325"/>
                <a:gd name="T53" fmla="*/ 283 h 418"/>
                <a:gd name="T54" fmla="*/ 271 w 325"/>
                <a:gd name="T55" fmla="*/ 239 h 418"/>
                <a:gd name="T56" fmla="*/ 233 w 325"/>
                <a:gd name="T57" fmla="*/ 226 h 418"/>
                <a:gd name="T58" fmla="*/ 261 w 325"/>
                <a:gd name="T59" fmla="*/ 181 h 418"/>
                <a:gd name="T60" fmla="*/ 316 w 325"/>
                <a:gd name="T61" fmla="*/ 167 h 418"/>
                <a:gd name="T62" fmla="*/ 297 w 325"/>
                <a:gd name="T63" fmla="*/ 119 h 418"/>
                <a:gd name="T64" fmla="*/ 251 w 325"/>
                <a:gd name="T65" fmla="*/ 93 h 418"/>
                <a:gd name="T66" fmla="*/ 276 w 325"/>
                <a:gd name="T67" fmla="*/ 34 h 418"/>
                <a:gd name="T68" fmla="*/ 217 w 325"/>
                <a:gd name="T69" fmla="*/ 11 h 418"/>
                <a:gd name="T70" fmla="*/ 164 w 325"/>
                <a:gd name="T71" fmla="*/ 29 h 418"/>
                <a:gd name="T72" fmla="*/ 136 w 325"/>
                <a:gd name="T73" fmla="*/ 43 h 418"/>
                <a:gd name="T74" fmla="*/ 113 w 325"/>
                <a:gd name="T75" fmla="*/ 21 h 418"/>
                <a:gd name="T76" fmla="*/ 78 w 325"/>
                <a:gd name="T77" fmla="*/ 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5" h="418">
                  <a:moveTo>
                    <a:pt x="161" y="179"/>
                  </a:moveTo>
                  <a:cubicBezTo>
                    <a:pt x="160" y="178"/>
                    <a:pt x="188" y="143"/>
                    <a:pt x="210" y="140"/>
                  </a:cubicBezTo>
                  <a:cubicBezTo>
                    <a:pt x="232" y="137"/>
                    <a:pt x="226" y="133"/>
                    <a:pt x="238" y="138"/>
                  </a:cubicBezTo>
                  <a:cubicBezTo>
                    <a:pt x="250" y="144"/>
                    <a:pt x="252" y="148"/>
                    <a:pt x="237" y="155"/>
                  </a:cubicBezTo>
                  <a:cubicBezTo>
                    <a:pt x="222" y="162"/>
                    <a:pt x="215" y="168"/>
                    <a:pt x="196" y="171"/>
                  </a:cubicBezTo>
                  <a:cubicBezTo>
                    <a:pt x="177" y="175"/>
                    <a:pt x="163" y="181"/>
                    <a:pt x="161" y="179"/>
                  </a:cubicBezTo>
                  <a:close/>
                  <a:moveTo>
                    <a:pt x="199" y="85"/>
                  </a:moveTo>
                  <a:cubicBezTo>
                    <a:pt x="197" y="87"/>
                    <a:pt x="186" y="79"/>
                    <a:pt x="187" y="68"/>
                  </a:cubicBezTo>
                  <a:cubicBezTo>
                    <a:pt x="188" y="57"/>
                    <a:pt x="197" y="38"/>
                    <a:pt x="211" y="34"/>
                  </a:cubicBezTo>
                  <a:cubicBezTo>
                    <a:pt x="225" y="30"/>
                    <a:pt x="230" y="30"/>
                    <a:pt x="230" y="40"/>
                  </a:cubicBezTo>
                  <a:cubicBezTo>
                    <a:pt x="229" y="51"/>
                    <a:pt x="229" y="62"/>
                    <a:pt x="219" y="71"/>
                  </a:cubicBezTo>
                  <a:cubicBezTo>
                    <a:pt x="210" y="80"/>
                    <a:pt x="201" y="84"/>
                    <a:pt x="199" y="85"/>
                  </a:cubicBezTo>
                  <a:close/>
                  <a:moveTo>
                    <a:pt x="79" y="112"/>
                  </a:moveTo>
                  <a:cubicBezTo>
                    <a:pt x="79" y="113"/>
                    <a:pt x="87" y="125"/>
                    <a:pt x="99" y="132"/>
                  </a:cubicBezTo>
                  <a:cubicBezTo>
                    <a:pt x="112" y="138"/>
                    <a:pt x="119" y="135"/>
                    <a:pt x="129" y="127"/>
                  </a:cubicBezTo>
                  <a:cubicBezTo>
                    <a:pt x="139" y="118"/>
                    <a:pt x="130" y="95"/>
                    <a:pt x="132" y="83"/>
                  </a:cubicBezTo>
                  <a:cubicBezTo>
                    <a:pt x="135" y="70"/>
                    <a:pt x="136" y="73"/>
                    <a:pt x="146" y="75"/>
                  </a:cubicBezTo>
                  <a:cubicBezTo>
                    <a:pt x="156" y="76"/>
                    <a:pt x="173" y="108"/>
                    <a:pt x="174" y="116"/>
                  </a:cubicBezTo>
                  <a:cubicBezTo>
                    <a:pt x="174" y="123"/>
                    <a:pt x="170" y="123"/>
                    <a:pt x="128" y="142"/>
                  </a:cubicBezTo>
                  <a:cubicBezTo>
                    <a:pt x="86" y="161"/>
                    <a:pt x="67" y="195"/>
                    <a:pt x="59" y="198"/>
                  </a:cubicBezTo>
                  <a:cubicBezTo>
                    <a:pt x="52" y="202"/>
                    <a:pt x="55" y="191"/>
                    <a:pt x="40" y="188"/>
                  </a:cubicBezTo>
                  <a:cubicBezTo>
                    <a:pt x="26" y="186"/>
                    <a:pt x="23" y="211"/>
                    <a:pt x="16" y="224"/>
                  </a:cubicBezTo>
                  <a:cubicBezTo>
                    <a:pt x="8" y="238"/>
                    <a:pt x="5" y="266"/>
                    <a:pt x="5" y="277"/>
                  </a:cubicBezTo>
                  <a:cubicBezTo>
                    <a:pt x="5" y="288"/>
                    <a:pt x="0" y="301"/>
                    <a:pt x="17" y="314"/>
                  </a:cubicBezTo>
                  <a:cubicBezTo>
                    <a:pt x="33" y="326"/>
                    <a:pt x="49" y="311"/>
                    <a:pt x="53" y="304"/>
                  </a:cubicBezTo>
                  <a:cubicBezTo>
                    <a:pt x="57" y="298"/>
                    <a:pt x="53" y="269"/>
                    <a:pt x="55" y="244"/>
                  </a:cubicBezTo>
                  <a:cubicBezTo>
                    <a:pt x="57" y="220"/>
                    <a:pt x="89" y="204"/>
                    <a:pt x="100" y="197"/>
                  </a:cubicBezTo>
                  <a:cubicBezTo>
                    <a:pt x="115" y="189"/>
                    <a:pt x="129" y="190"/>
                    <a:pt x="131" y="194"/>
                  </a:cubicBezTo>
                  <a:cubicBezTo>
                    <a:pt x="134" y="197"/>
                    <a:pt x="119" y="214"/>
                    <a:pt x="112" y="219"/>
                  </a:cubicBezTo>
                  <a:cubicBezTo>
                    <a:pt x="105" y="224"/>
                    <a:pt x="110" y="244"/>
                    <a:pt x="111" y="251"/>
                  </a:cubicBezTo>
                  <a:cubicBezTo>
                    <a:pt x="113" y="257"/>
                    <a:pt x="111" y="260"/>
                    <a:pt x="125" y="265"/>
                  </a:cubicBezTo>
                  <a:cubicBezTo>
                    <a:pt x="142" y="271"/>
                    <a:pt x="139" y="257"/>
                    <a:pt x="148" y="246"/>
                  </a:cubicBezTo>
                  <a:cubicBezTo>
                    <a:pt x="157" y="236"/>
                    <a:pt x="163" y="224"/>
                    <a:pt x="170" y="224"/>
                  </a:cubicBezTo>
                  <a:cubicBezTo>
                    <a:pt x="177" y="224"/>
                    <a:pt x="180" y="238"/>
                    <a:pt x="184" y="243"/>
                  </a:cubicBezTo>
                  <a:cubicBezTo>
                    <a:pt x="187" y="248"/>
                    <a:pt x="189" y="257"/>
                    <a:pt x="177" y="263"/>
                  </a:cubicBezTo>
                  <a:cubicBezTo>
                    <a:pt x="165" y="269"/>
                    <a:pt x="131" y="281"/>
                    <a:pt x="131" y="281"/>
                  </a:cubicBezTo>
                  <a:cubicBezTo>
                    <a:pt x="131" y="281"/>
                    <a:pt x="112" y="284"/>
                    <a:pt x="101" y="287"/>
                  </a:cubicBezTo>
                  <a:cubicBezTo>
                    <a:pt x="90" y="289"/>
                    <a:pt x="78" y="285"/>
                    <a:pt x="76" y="299"/>
                  </a:cubicBezTo>
                  <a:cubicBezTo>
                    <a:pt x="73" y="312"/>
                    <a:pt x="78" y="305"/>
                    <a:pt x="86" y="319"/>
                  </a:cubicBezTo>
                  <a:cubicBezTo>
                    <a:pt x="94" y="333"/>
                    <a:pt x="119" y="337"/>
                    <a:pt x="134" y="334"/>
                  </a:cubicBezTo>
                  <a:cubicBezTo>
                    <a:pt x="149" y="332"/>
                    <a:pt x="157" y="324"/>
                    <a:pt x="168" y="316"/>
                  </a:cubicBezTo>
                  <a:cubicBezTo>
                    <a:pt x="178" y="308"/>
                    <a:pt x="194" y="298"/>
                    <a:pt x="203" y="298"/>
                  </a:cubicBezTo>
                  <a:cubicBezTo>
                    <a:pt x="211" y="299"/>
                    <a:pt x="211" y="311"/>
                    <a:pt x="211" y="325"/>
                  </a:cubicBezTo>
                  <a:cubicBezTo>
                    <a:pt x="211" y="339"/>
                    <a:pt x="210" y="337"/>
                    <a:pt x="206" y="350"/>
                  </a:cubicBezTo>
                  <a:cubicBezTo>
                    <a:pt x="202" y="364"/>
                    <a:pt x="199" y="368"/>
                    <a:pt x="194" y="372"/>
                  </a:cubicBezTo>
                  <a:cubicBezTo>
                    <a:pt x="189" y="377"/>
                    <a:pt x="184" y="376"/>
                    <a:pt x="165" y="378"/>
                  </a:cubicBezTo>
                  <a:cubicBezTo>
                    <a:pt x="145" y="380"/>
                    <a:pt x="131" y="393"/>
                    <a:pt x="129" y="400"/>
                  </a:cubicBezTo>
                  <a:cubicBezTo>
                    <a:pt x="128" y="407"/>
                    <a:pt x="135" y="405"/>
                    <a:pt x="144" y="410"/>
                  </a:cubicBezTo>
                  <a:cubicBezTo>
                    <a:pt x="152" y="414"/>
                    <a:pt x="163" y="416"/>
                    <a:pt x="185" y="417"/>
                  </a:cubicBezTo>
                  <a:cubicBezTo>
                    <a:pt x="208" y="418"/>
                    <a:pt x="219" y="417"/>
                    <a:pt x="228" y="408"/>
                  </a:cubicBezTo>
                  <a:cubicBezTo>
                    <a:pt x="238" y="400"/>
                    <a:pt x="240" y="373"/>
                    <a:pt x="241" y="354"/>
                  </a:cubicBezTo>
                  <a:cubicBezTo>
                    <a:pt x="243" y="335"/>
                    <a:pt x="239" y="315"/>
                    <a:pt x="239" y="307"/>
                  </a:cubicBezTo>
                  <a:cubicBezTo>
                    <a:pt x="239" y="299"/>
                    <a:pt x="239" y="297"/>
                    <a:pt x="244" y="288"/>
                  </a:cubicBezTo>
                  <a:cubicBezTo>
                    <a:pt x="249" y="280"/>
                    <a:pt x="257" y="284"/>
                    <a:pt x="273" y="283"/>
                  </a:cubicBezTo>
                  <a:cubicBezTo>
                    <a:pt x="288" y="281"/>
                    <a:pt x="286" y="270"/>
                    <a:pt x="287" y="261"/>
                  </a:cubicBezTo>
                  <a:cubicBezTo>
                    <a:pt x="288" y="251"/>
                    <a:pt x="281" y="247"/>
                    <a:pt x="271" y="239"/>
                  </a:cubicBezTo>
                  <a:cubicBezTo>
                    <a:pt x="260" y="231"/>
                    <a:pt x="250" y="236"/>
                    <a:pt x="240" y="236"/>
                  </a:cubicBezTo>
                  <a:cubicBezTo>
                    <a:pt x="230" y="236"/>
                    <a:pt x="233" y="234"/>
                    <a:pt x="233" y="226"/>
                  </a:cubicBezTo>
                  <a:cubicBezTo>
                    <a:pt x="233" y="219"/>
                    <a:pt x="238" y="215"/>
                    <a:pt x="239" y="207"/>
                  </a:cubicBezTo>
                  <a:cubicBezTo>
                    <a:pt x="241" y="200"/>
                    <a:pt x="251" y="192"/>
                    <a:pt x="261" y="181"/>
                  </a:cubicBezTo>
                  <a:cubicBezTo>
                    <a:pt x="270" y="170"/>
                    <a:pt x="276" y="175"/>
                    <a:pt x="289" y="176"/>
                  </a:cubicBezTo>
                  <a:cubicBezTo>
                    <a:pt x="302" y="176"/>
                    <a:pt x="307" y="176"/>
                    <a:pt x="316" y="167"/>
                  </a:cubicBezTo>
                  <a:cubicBezTo>
                    <a:pt x="325" y="157"/>
                    <a:pt x="318" y="138"/>
                    <a:pt x="316" y="132"/>
                  </a:cubicBezTo>
                  <a:cubicBezTo>
                    <a:pt x="315" y="125"/>
                    <a:pt x="309" y="129"/>
                    <a:pt x="297" y="119"/>
                  </a:cubicBezTo>
                  <a:cubicBezTo>
                    <a:pt x="285" y="108"/>
                    <a:pt x="274" y="111"/>
                    <a:pt x="261" y="111"/>
                  </a:cubicBezTo>
                  <a:cubicBezTo>
                    <a:pt x="248" y="111"/>
                    <a:pt x="244" y="100"/>
                    <a:pt x="251" y="93"/>
                  </a:cubicBezTo>
                  <a:cubicBezTo>
                    <a:pt x="259" y="87"/>
                    <a:pt x="265" y="77"/>
                    <a:pt x="272" y="66"/>
                  </a:cubicBezTo>
                  <a:cubicBezTo>
                    <a:pt x="278" y="55"/>
                    <a:pt x="276" y="45"/>
                    <a:pt x="276" y="34"/>
                  </a:cubicBezTo>
                  <a:cubicBezTo>
                    <a:pt x="275" y="24"/>
                    <a:pt x="264" y="20"/>
                    <a:pt x="252" y="10"/>
                  </a:cubicBezTo>
                  <a:cubicBezTo>
                    <a:pt x="240" y="0"/>
                    <a:pt x="225" y="8"/>
                    <a:pt x="217" y="11"/>
                  </a:cubicBezTo>
                  <a:cubicBezTo>
                    <a:pt x="208" y="14"/>
                    <a:pt x="196" y="20"/>
                    <a:pt x="187" y="25"/>
                  </a:cubicBezTo>
                  <a:cubicBezTo>
                    <a:pt x="178" y="30"/>
                    <a:pt x="172" y="30"/>
                    <a:pt x="164" y="29"/>
                  </a:cubicBezTo>
                  <a:cubicBezTo>
                    <a:pt x="157" y="29"/>
                    <a:pt x="150" y="29"/>
                    <a:pt x="147" y="29"/>
                  </a:cubicBezTo>
                  <a:cubicBezTo>
                    <a:pt x="144" y="29"/>
                    <a:pt x="141" y="35"/>
                    <a:pt x="136" y="43"/>
                  </a:cubicBezTo>
                  <a:cubicBezTo>
                    <a:pt x="131" y="51"/>
                    <a:pt x="126" y="47"/>
                    <a:pt x="124" y="43"/>
                  </a:cubicBezTo>
                  <a:cubicBezTo>
                    <a:pt x="121" y="38"/>
                    <a:pt x="116" y="28"/>
                    <a:pt x="113" y="21"/>
                  </a:cubicBezTo>
                  <a:cubicBezTo>
                    <a:pt x="110" y="15"/>
                    <a:pt x="97" y="18"/>
                    <a:pt x="91" y="21"/>
                  </a:cubicBezTo>
                  <a:cubicBezTo>
                    <a:pt x="84" y="25"/>
                    <a:pt x="80" y="41"/>
                    <a:pt x="78" y="52"/>
                  </a:cubicBezTo>
                  <a:cubicBezTo>
                    <a:pt x="75" y="63"/>
                    <a:pt x="78" y="111"/>
                    <a:pt x="7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5" name="îşḷïḍe"/>
            <p:cNvSpPr/>
            <p:nvPr/>
          </p:nvSpPr>
          <p:spPr bwMode="auto">
            <a:xfrm>
              <a:off x="9461753" y="4939303"/>
              <a:ext cx="388938" cy="534988"/>
            </a:xfrm>
            <a:custGeom>
              <a:avLst/>
              <a:gdLst>
                <a:gd name="T0" fmla="*/ 4 w 211"/>
                <a:gd name="T1" fmla="*/ 137 h 290"/>
                <a:gd name="T2" fmla="*/ 41 w 211"/>
                <a:gd name="T3" fmla="*/ 117 h 290"/>
                <a:gd name="T4" fmla="*/ 75 w 211"/>
                <a:gd name="T5" fmla="*/ 83 h 290"/>
                <a:gd name="T6" fmla="*/ 82 w 211"/>
                <a:gd name="T7" fmla="*/ 29 h 290"/>
                <a:gd name="T8" fmla="*/ 94 w 211"/>
                <a:gd name="T9" fmla="*/ 6 h 290"/>
                <a:gd name="T10" fmla="*/ 126 w 211"/>
                <a:gd name="T11" fmla="*/ 27 h 290"/>
                <a:gd name="T12" fmla="*/ 145 w 211"/>
                <a:gd name="T13" fmla="*/ 65 h 290"/>
                <a:gd name="T14" fmla="*/ 170 w 211"/>
                <a:gd name="T15" fmla="*/ 93 h 290"/>
                <a:gd name="T16" fmla="*/ 164 w 211"/>
                <a:gd name="T17" fmla="*/ 119 h 290"/>
                <a:gd name="T18" fmla="*/ 127 w 211"/>
                <a:gd name="T19" fmla="*/ 151 h 290"/>
                <a:gd name="T20" fmla="*/ 123 w 211"/>
                <a:gd name="T21" fmla="*/ 165 h 290"/>
                <a:gd name="T22" fmla="*/ 181 w 211"/>
                <a:gd name="T23" fmla="*/ 187 h 290"/>
                <a:gd name="T24" fmla="*/ 210 w 211"/>
                <a:gd name="T25" fmla="*/ 231 h 290"/>
                <a:gd name="T26" fmla="*/ 202 w 211"/>
                <a:gd name="T27" fmla="*/ 281 h 290"/>
                <a:gd name="T28" fmla="*/ 185 w 211"/>
                <a:gd name="T29" fmla="*/ 289 h 290"/>
                <a:gd name="T30" fmla="*/ 162 w 211"/>
                <a:gd name="T31" fmla="*/ 267 h 290"/>
                <a:gd name="T32" fmla="*/ 158 w 211"/>
                <a:gd name="T33" fmla="*/ 217 h 290"/>
                <a:gd name="T34" fmla="*/ 134 w 211"/>
                <a:gd name="T35" fmla="*/ 188 h 290"/>
                <a:gd name="T36" fmla="*/ 117 w 211"/>
                <a:gd name="T37" fmla="*/ 183 h 290"/>
                <a:gd name="T38" fmla="*/ 105 w 211"/>
                <a:gd name="T39" fmla="*/ 191 h 290"/>
                <a:gd name="T40" fmla="*/ 95 w 211"/>
                <a:gd name="T41" fmla="*/ 225 h 290"/>
                <a:gd name="T42" fmla="*/ 92 w 211"/>
                <a:gd name="T43" fmla="*/ 251 h 290"/>
                <a:gd name="T44" fmla="*/ 58 w 211"/>
                <a:gd name="T45" fmla="*/ 261 h 290"/>
                <a:gd name="T46" fmla="*/ 37 w 211"/>
                <a:gd name="T47" fmla="*/ 235 h 290"/>
                <a:gd name="T48" fmla="*/ 39 w 211"/>
                <a:gd name="T49" fmla="*/ 205 h 290"/>
                <a:gd name="T50" fmla="*/ 45 w 211"/>
                <a:gd name="T51" fmla="*/ 177 h 290"/>
                <a:gd name="T52" fmla="*/ 18 w 211"/>
                <a:gd name="T53" fmla="*/ 155 h 290"/>
                <a:gd name="T54" fmla="*/ 0 w 211"/>
                <a:gd name="T55" fmla="*/ 147 h 290"/>
                <a:gd name="T56" fmla="*/ 4 w 211"/>
                <a:gd name="T57" fmla="*/ 13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1" h="290">
                  <a:moveTo>
                    <a:pt x="4" y="137"/>
                  </a:moveTo>
                  <a:cubicBezTo>
                    <a:pt x="4" y="137"/>
                    <a:pt x="32" y="120"/>
                    <a:pt x="41" y="117"/>
                  </a:cubicBezTo>
                  <a:cubicBezTo>
                    <a:pt x="50" y="115"/>
                    <a:pt x="69" y="103"/>
                    <a:pt x="75" y="83"/>
                  </a:cubicBezTo>
                  <a:cubicBezTo>
                    <a:pt x="81" y="63"/>
                    <a:pt x="82" y="39"/>
                    <a:pt x="82" y="29"/>
                  </a:cubicBezTo>
                  <a:cubicBezTo>
                    <a:pt x="82" y="19"/>
                    <a:pt x="76" y="0"/>
                    <a:pt x="94" y="6"/>
                  </a:cubicBezTo>
                  <a:cubicBezTo>
                    <a:pt x="112" y="12"/>
                    <a:pt x="124" y="15"/>
                    <a:pt x="126" y="27"/>
                  </a:cubicBezTo>
                  <a:cubicBezTo>
                    <a:pt x="129" y="39"/>
                    <a:pt x="131" y="55"/>
                    <a:pt x="145" y="65"/>
                  </a:cubicBezTo>
                  <a:cubicBezTo>
                    <a:pt x="159" y="75"/>
                    <a:pt x="168" y="83"/>
                    <a:pt x="170" y="93"/>
                  </a:cubicBezTo>
                  <a:cubicBezTo>
                    <a:pt x="172" y="103"/>
                    <a:pt x="172" y="114"/>
                    <a:pt x="164" y="119"/>
                  </a:cubicBezTo>
                  <a:cubicBezTo>
                    <a:pt x="157" y="123"/>
                    <a:pt x="132" y="147"/>
                    <a:pt x="127" y="151"/>
                  </a:cubicBezTo>
                  <a:cubicBezTo>
                    <a:pt x="121" y="154"/>
                    <a:pt x="119" y="165"/>
                    <a:pt x="123" y="165"/>
                  </a:cubicBezTo>
                  <a:cubicBezTo>
                    <a:pt x="127" y="165"/>
                    <a:pt x="163" y="172"/>
                    <a:pt x="181" y="187"/>
                  </a:cubicBezTo>
                  <a:cubicBezTo>
                    <a:pt x="198" y="202"/>
                    <a:pt x="209" y="216"/>
                    <a:pt x="210" y="231"/>
                  </a:cubicBezTo>
                  <a:cubicBezTo>
                    <a:pt x="211" y="247"/>
                    <a:pt x="210" y="273"/>
                    <a:pt x="202" y="281"/>
                  </a:cubicBezTo>
                  <a:cubicBezTo>
                    <a:pt x="194" y="288"/>
                    <a:pt x="192" y="290"/>
                    <a:pt x="185" y="289"/>
                  </a:cubicBezTo>
                  <a:cubicBezTo>
                    <a:pt x="178" y="288"/>
                    <a:pt x="164" y="279"/>
                    <a:pt x="162" y="267"/>
                  </a:cubicBezTo>
                  <a:cubicBezTo>
                    <a:pt x="160" y="255"/>
                    <a:pt x="164" y="239"/>
                    <a:pt x="158" y="217"/>
                  </a:cubicBezTo>
                  <a:cubicBezTo>
                    <a:pt x="153" y="196"/>
                    <a:pt x="139" y="191"/>
                    <a:pt x="134" y="188"/>
                  </a:cubicBezTo>
                  <a:cubicBezTo>
                    <a:pt x="129" y="186"/>
                    <a:pt x="117" y="183"/>
                    <a:pt x="117" y="183"/>
                  </a:cubicBezTo>
                  <a:cubicBezTo>
                    <a:pt x="117" y="183"/>
                    <a:pt x="108" y="182"/>
                    <a:pt x="105" y="191"/>
                  </a:cubicBezTo>
                  <a:cubicBezTo>
                    <a:pt x="102" y="199"/>
                    <a:pt x="96" y="215"/>
                    <a:pt x="95" y="225"/>
                  </a:cubicBezTo>
                  <a:cubicBezTo>
                    <a:pt x="94" y="235"/>
                    <a:pt x="96" y="247"/>
                    <a:pt x="92" y="251"/>
                  </a:cubicBezTo>
                  <a:cubicBezTo>
                    <a:pt x="87" y="256"/>
                    <a:pt x="77" y="267"/>
                    <a:pt x="58" y="261"/>
                  </a:cubicBezTo>
                  <a:cubicBezTo>
                    <a:pt x="39" y="255"/>
                    <a:pt x="41" y="238"/>
                    <a:pt x="37" y="235"/>
                  </a:cubicBezTo>
                  <a:cubicBezTo>
                    <a:pt x="33" y="231"/>
                    <a:pt x="39" y="211"/>
                    <a:pt x="39" y="205"/>
                  </a:cubicBezTo>
                  <a:cubicBezTo>
                    <a:pt x="39" y="200"/>
                    <a:pt x="47" y="182"/>
                    <a:pt x="45" y="177"/>
                  </a:cubicBezTo>
                  <a:cubicBezTo>
                    <a:pt x="44" y="173"/>
                    <a:pt x="25" y="153"/>
                    <a:pt x="18" y="155"/>
                  </a:cubicBezTo>
                  <a:cubicBezTo>
                    <a:pt x="11" y="157"/>
                    <a:pt x="1" y="155"/>
                    <a:pt x="0" y="147"/>
                  </a:cubicBezTo>
                  <a:cubicBezTo>
                    <a:pt x="0" y="140"/>
                    <a:pt x="4" y="137"/>
                    <a:pt x="4"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6" name="îṧļíďe"/>
            <p:cNvSpPr/>
            <p:nvPr/>
          </p:nvSpPr>
          <p:spPr bwMode="auto">
            <a:xfrm>
              <a:off x="8326691" y="4823415"/>
              <a:ext cx="746125" cy="695325"/>
            </a:xfrm>
            <a:custGeom>
              <a:avLst/>
              <a:gdLst>
                <a:gd name="T0" fmla="*/ 159 w 405"/>
                <a:gd name="T1" fmla="*/ 229 h 377"/>
                <a:gd name="T2" fmla="*/ 218 w 405"/>
                <a:gd name="T3" fmla="*/ 183 h 377"/>
                <a:gd name="T4" fmla="*/ 234 w 405"/>
                <a:gd name="T5" fmla="*/ 247 h 377"/>
                <a:gd name="T6" fmla="*/ 260 w 405"/>
                <a:gd name="T7" fmla="*/ 269 h 377"/>
                <a:gd name="T8" fmla="*/ 209 w 405"/>
                <a:gd name="T9" fmla="*/ 247 h 377"/>
                <a:gd name="T10" fmla="*/ 108 w 405"/>
                <a:gd name="T11" fmla="*/ 215 h 377"/>
                <a:gd name="T12" fmla="*/ 73 w 405"/>
                <a:gd name="T13" fmla="*/ 283 h 377"/>
                <a:gd name="T14" fmla="*/ 43 w 405"/>
                <a:gd name="T15" fmla="*/ 350 h 377"/>
                <a:gd name="T16" fmla="*/ 91 w 405"/>
                <a:gd name="T17" fmla="*/ 347 h 377"/>
                <a:gd name="T18" fmla="*/ 118 w 405"/>
                <a:gd name="T19" fmla="*/ 372 h 377"/>
                <a:gd name="T20" fmla="*/ 136 w 405"/>
                <a:gd name="T21" fmla="*/ 328 h 377"/>
                <a:gd name="T22" fmla="*/ 147 w 405"/>
                <a:gd name="T23" fmla="*/ 265 h 377"/>
                <a:gd name="T24" fmla="*/ 242 w 405"/>
                <a:gd name="T25" fmla="*/ 306 h 377"/>
                <a:gd name="T26" fmla="*/ 186 w 405"/>
                <a:gd name="T27" fmla="*/ 337 h 377"/>
                <a:gd name="T28" fmla="*/ 172 w 405"/>
                <a:gd name="T29" fmla="*/ 367 h 377"/>
                <a:gd name="T30" fmla="*/ 272 w 405"/>
                <a:gd name="T31" fmla="*/ 328 h 377"/>
                <a:gd name="T32" fmla="*/ 352 w 405"/>
                <a:gd name="T33" fmla="*/ 373 h 377"/>
                <a:gd name="T34" fmla="*/ 389 w 405"/>
                <a:gd name="T35" fmla="*/ 333 h 377"/>
                <a:gd name="T36" fmla="*/ 292 w 405"/>
                <a:gd name="T37" fmla="*/ 299 h 377"/>
                <a:gd name="T38" fmla="*/ 291 w 405"/>
                <a:gd name="T39" fmla="*/ 217 h 377"/>
                <a:gd name="T40" fmla="*/ 261 w 405"/>
                <a:gd name="T41" fmla="*/ 173 h 377"/>
                <a:gd name="T42" fmla="*/ 297 w 405"/>
                <a:gd name="T43" fmla="*/ 107 h 377"/>
                <a:gd name="T44" fmla="*/ 283 w 405"/>
                <a:gd name="T45" fmla="*/ 43 h 377"/>
                <a:gd name="T46" fmla="*/ 241 w 405"/>
                <a:gd name="T47" fmla="*/ 1 h 377"/>
                <a:gd name="T48" fmla="*/ 241 w 405"/>
                <a:gd name="T49" fmla="*/ 35 h 377"/>
                <a:gd name="T50" fmla="*/ 245 w 405"/>
                <a:gd name="T51" fmla="*/ 97 h 377"/>
                <a:gd name="T52" fmla="*/ 194 w 405"/>
                <a:gd name="T53" fmla="*/ 129 h 377"/>
                <a:gd name="T54" fmla="*/ 161 w 405"/>
                <a:gd name="T55" fmla="*/ 121 h 377"/>
                <a:gd name="T56" fmla="*/ 150 w 405"/>
                <a:gd name="T57" fmla="*/ 33 h 377"/>
                <a:gd name="T58" fmla="*/ 122 w 405"/>
                <a:gd name="T59" fmla="*/ 56 h 377"/>
                <a:gd name="T60" fmla="*/ 121 w 405"/>
                <a:gd name="T61" fmla="*/ 133 h 377"/>
                <a:gd name="T62" fmla="*/ 30 w 405"/>
                <a:gd name="T63" fmla="*/ 180 h 377"/>
                <a:gd name="T64" fmla="*/ 22 w 405"/>
                <a:gd name="T65" fmla="*/ 21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5" h="377">
                  <a:moveTo>
                    <a:pt x="174" y="243"/>
                  </a:moveTo>
                  <a:cubicBezTo>
                    <a:pt x="172" y="243"/>
                    <a:pt x="154" y="236"/>
                    <a:pt x="159" y="229"/>
                  </a:cubicBezTo>
                  <a:cubicBezTo>
                    <a:pt x="163" y="221"/>
                    <a:pt x="190" y="187"/>
                    <a:pt x="199" y="183"/>
                  </a:cubicBezTo>
                  <a:cubicBezTo>
                    <a:pt x="208" y="178"/>
                    <a:pt x="215" y="172"/>
                    <a:pt x="218" y="183"/>
                  </a:cubicBezTo>
                  <a:cubicBezTo>
                    <a:pt x="221" y="193"/>
                    <a:pt x="215" y="230"/>
                    <a:pt x="220" y="236"/>
                  </a:cubicBezTo>
                  <a:cubicBezTo>
                    <a:pt x="225" y="241"/>
                    <a:pt x="227" y="248"/>
                    <a:pt x="234" y="247"/>
                  </a:cubicBezTo>
                  <a:cubicBezTo>
                    <a:pt x="241" y="246"/>
                    <a:pt x="256" y="238"/>
                    <a:pt x="260" y="245"/>
                  </a:cubicBezTo>
                  <a:cubicBezTo>
                    <a:pt x="263" y="252"/>
                    <a:pt x="268" y="259"/>
                    <a:pt x="260" y="269"/>
                  </a:cubicBezTo>
                  <a:cubicBezTo>
                    <a:pt x="253" y="278"/>
                    <a:pt x="247" y="281"/>
                    <a:pt x="239" y="274"/>
                  </a:cubicBezTo>
                  <a:cubicBezTo>
                    <a:pt x="230" y="267"/>
                    <a:pt x="221" y="250"/>
                    <a:pt x="209" y="247"/>
                  </a:cubicBezTo>
                  <a:cubicBezTo>
                    <a:pt x="198" y="245"/>
                    <a:pt x="176" y="243"/>
                    <a:pt x="174" y="243"/>
                  </a:cubicBezTo>
                  <a:close/>
                  <a:moveTo>
                    <a:pt x="108" y="215"/>
                  </a:moveTo>
                  <a:cubicBezTo>
                    <a:pt x="109" y="216"/>
                    <a:pt x="102" y="238"/>
                    <a:pt x="93" y="254"/>
                  </a:cubicBezTo>
                  <a:cubicBezTo>
                    <a:pt x="84" y="271"/>
                    <a:pt x="81" y="271"/>
                    <a:pt x="73" y="283"/>
                  </a:cubicBezTo>
                  <a:cubicBezTo>
                    <a:pt x="65" y="295"/>
                    <a:pt x="45" y="309"/>
                    <a:pt x="44" y="316"/>
                  </a:cubicBezTo>
                  <a:cubicBezTo>
                    <a:pt x="43" y="323"/>
                    <a:pt x="41" y="343"/>
                    <a:pt x="43" y="350"/>
                  </a:cubicBezTo>
                  <a:cubicBezTo>
                    <a:pt x="44" y="357"/>
                    <a:pt x="61" y="358"/>
                    <a:pt x="69" y="357"/>
                  </a:cubicBezTo>
                  <a:cubicBezTo>
                    <a:pt x="77" y="355"/>
                    <a:pt x="84" y="347"/>
                    <a:pt x="91" y="347"/>
                  </a:cubicBezTo>
                  <a:cubicBezTo>
                    <a:pt x="98" y="347"/>
                    <a:pt x="96" y="355"/>
                    <a:pt x="97" y="361"/>
                  </a:cubicBezTo>
                  <a:cubicBezTo>
                    <a:pt x="97" y="366"/>
                    <a:pt x="101" y="368"/>
                    <a:pt x="118" y="372"/>
                  </a:cubicBezTo>
                  <a:cubicBezTo>
                    <a:pt x="136" y="377"/>
                    <a:pt x="140" y="364"/>
                    <a:pt x="144" y="352"/>
                  </a:cubicBezTo>
                  <a:cubicBezTo>
                    <a:pt x="148" y="339"/>
                    <a:pt x="140" y="339"/>
                    <a:pt x="136" y="328"/>
                  </a:cubicBezTo>
                  <a:cubicBezTo>
                    <a:pt x="133" y="316"/>
                    <a:pt x="136" y="302"/>
                    <a:pt x="136" y="292"/>
                  </a:cubicBezTo>
                  <a:cubicBezTo>
                    <a:pt x="135" y="281"/>
                    <a:pt x="141" y="272"/>
                    <a:pt x="147" y="265"/>
                  </a:cubicBezTo>
                  <a:cubicBezTo>
                    <a:pt x="153" y="258"/>
                    <a:pt x="160" y="248"/>
                    <a:pt x="186" y="258"/>
                  </a:cubicBezTo>
                  <a:cubicBezTo>
                    <a:pt x="212" y="267"/>
                    <a:pt x="239" y="298"/>
                    <a:pt x="242" y="306"/>
                  </a:cubicBezTo>
                  <a:cubicBezTo>
                    <a:pt x="245" y="313"/>
                    <a:pt x="232" y="318"/>
                    <a:pt x="227" y="325"/>
                  </a:cubicBezTo>
                  <a:cubicBezTo>
                    <a:pt x="222" y="332"/>
                    <a:pt x="196" y="338"/>
                    <a:pt x="186" y="337"/>
                  </a:cubicBezTo>
                  <a:cubicBezTo>
                    <a:pt x="175" y="336"/>
                    <a:pt x="172" y="344"/>
                    <a:pt x="167" y="348"/>
                  </a:cubicBezTo>
                  <a:cubicBezTo>
                    <a:pt x="162" y="351"/>
                    <a:pt x="167" y="361"/>
                    <a:pt x="172" y="367"/>
                  </a:cubicBezTo>
                  <a:cubicBezTo>
                    <a:pt x="177" y="373"/>
                    <a:pt x="211" y="373"/>
                    <a:pt x="224" y="364"/>
                  </a:cubicBezTo>
                  <a:cubicBezTo>
                    <a:pt x="237" y="354"/>
                    <a:pt x="272" y="328"/>
                    <a:pt x="272" y="328"/>
                  </a:cubicBezTo>
                  <a:cubicBezTo>
                    <a:pt x="272" y="328"/>
                    <a:pt x="285" y="340"/>
                    <a:pt x="293" y="348"/>
                  </a:cubicBezTo>
                  <a:cubicBezTo>
                    <a:pt x="301" y="357"/>
                    <a:pt x="319" y="369"/>
                    <a:pt x="352" y="373"/>
                  </a:cubicBezTo>
                  <a:cubicBezTo>
                    <a:pt x="385" y="377"/>
                    <a:pt x="398" y="356"/>
                    <a:pt x="401" y="352"/>
                  </a:cubicBezTo>
                  <a:cubicBezTo>
                    <a:pt x="405" y="348"/>
                    <a:pt x="399" y="342"/>
                    <a:pt x="389" y="333"/>
                  </a:cubicBezTo>
                  <a:cubicBezTo>
                    <a:pt x="379" y="323"/>
                    <a:pt x="353" y="312"/>
                    <a:pt x="337" y="313"/>
                  </a:cubicBezTo>
                  <a:cubicBezTo>
                    <a:pt x="321" y="315"/>
                    <a:pt x="303" y="305"/>
                    <a:pt x="292" y="299"/>
                  </a:cubicBezTo>
                  <a:cubicBezTo>
                    <a:pt x="282" y="293"/>
                    <a:pt x="287" y="293"/>
                    <a:pt x="291" y="277"/>
                  </a:cubicBezTo>
                  <a:cubicBezTo>
                    <a:pt x="295" y="261"/>
                    <a:pt x="294" y="231"/>
                    <a:pt x="291" y="217"/>
                  </a:cubicBezTo>
                  <a:cubicBezTo>
                    <a:pt x="287" y="204"/>
                    <a:pt x="269" y="200"/>
                    <a:pt x="264" y="192"/>
                  </a:cubicBezTo>
                  <a:cubicBezTo>
                    <a:pt x="258" y="184"/>
                    <a:pt x="251" y="180"/>
                    <a:pt x="261" y="173"/>
                  </a:cubicBezTo>
                  <a:cubicBezTo>
                    <a:pt x="272" y="166"/>
                    <a:pt x="282" y="146"/>
                    <a:pt x="290" y="135"/>
                  </a:cubicBezTo>
                  <a:cubicBezTo>
                    <a:pt x="298" y="123"/>
                    <a:pt x="305" y="117"/>
                    <a:pt x="297" y="107"/>
                  </a:cubicBezTo>
                  <a:cubicBezTo>
                    <a:pt x="289" y="97"/>
                    <a:pt x="283" y="94"/>
                    <a:pt x="281" y="86"/>
                  </a:cubicBezTo>
                  <a:cubicBezTo>
                    <a:pt x="280" y="79"/>
                    <a:pt x="283" y="57"/>
                    <a:pt x="283" y="43"/>
                  </a:cubicBezTo>
                  <a:cubicBezTo>
                    <a:pt x="283" y="29"/>
                    <a:pt x="285" y="30"/>
                    <a:pt x="272" y="15"/>
                  </a:cubicBezTo>
                  <a:cubicBezTo>
                    <a:pt x="260" y="0"/>
                    <a:pt x="248" y="2"/>
                    <a:pt x="241" y="1"/>
                  </a:cubicBezTo>
                  <a:cubicBezTo>
                    <a:pt x="235" y="0"/>
                    <a:pt x="231" y="21"/>
                    <a:pt x="233" y="26"/>
                  </a:cubicBezTo>
                  <a:cubicBezTo>
                    <a:pt x="235" y="31"/>
                    <a:pt x="239" y="31"/>
                    <a:pt x="241" y="35"/>
                  </a:cubicBezTo>
                  <a:cubicBezTo>
                    <a:pt x="242" y="39"/>
                    <a:pt x="239" y="36"/>
                    <a:pt x="243" y="53"/>
                  </a:cubicBezTo>
                  <a:cubicBezTo>
                    <a:pt x="247" y="70"/>
                    <a:pt x="245" y="91"/>
                    <a:pt x="245" y="97"/>
                  </a:cubicBezTo>
                  <a:cubicBezTo>
                    <a:pt x="245" y="103"/>
                    <a:pt x="240" y="107"/>
                    <a:pt x="234" y="114"/>
                  </a:cubicBezTo>
                  <a:cubicBezTo>
                    <a:pt x="228" y="121"/>
                    <a:pt x="206" y="123"/>
                    <a:pt x="194" y="129"/>
                  </a:cubicBezTo>
                  <a:cubicBezTo>
                    <a:pt x="181" y="135"/>
                    <a:pt x="179" y="146"/>
                    <a:pt x="170" y="149"/>
                  </a:cubicBezTo>
                  <a:cubicBezTo>
                    <a:pt x="161" y="151"/>
                    <a:pt x="157" y="138"/>
                    <a:pt x="161" y="121"/>
                  </a:cubicBezTo>
                  <a:cubicBezTo>
                    <a:pt x="164" y="109"/>
                    <a:pt x="168" y="79"/>
                    <a:pt x="168" y="64"/>
                  </a:cubicBezTo>
                  <a:cubicBezTo>
                    <a:pt x="167" y="54"/>
                    <a:pt x="158" y="40"/>
                    <a:pt x="150" y="33"/>
                  </a:cubicBezTo>
                  <a:cubicBezTo>
                    <a:pt x="142" y="25"/>
                    <a:pt x="136" y="30"/>
                    <a:pt x="131" y="32"/>
                  </a:cubicBezTo>
                  <a:cubicBezTo>
                    <a:pt x="126" y="35"/>
                    <a:pt x="120" y="43"/>
                    <a:pt x="122" y="56"/>
                  </a:cubicBezTo>
                  <a:cubicBezTo>
                    <a:pt x="124" y="70"/>
                    <a:pt x="127" y="72"/>
                    <a:pt x="127" y="82"/>
                  </a:cubicBezTo>
                  <a:cubicBezTo>
                    <a:pt x="128" y="92"/>
                    <a:pt x="124" y="113"/>
                    <a:pt x="121" y="133"/>
                  </a:cubicBezTo>
                  <a:cubicBezTo>
                    <a:pt x="117" y="152"/>
                    <a:pt x="104" y="151"/>
                    <a:pt x="90" y="158"/>
                  </a:cubicBezTo>
                  <a:cubicBezTo>
                    <a:pt x="76" y="165"/>
                    <a:pt x="48" y="175"/>
                    <a:pt x="30" y="180"/>
                  </a:cubicBezTo>
                  <a:cubicBezTo>
                    <a:pt x="13" y="184"/>
                    <a:pt x="0" y="191"/>
                    <a:pt x="0" y="200"/>
                  </a:cubicBezTo>
                  <a:cubicBezTo>
                    <a:pt x="0" y="209"/>
                    <a:pt x="9" y="210"/>
                    <a:pt x="22" y="219"/>
                  </a:cubicBezTo>
                  <a:cubicBezTo>
                    <a:pt x="35" y="228"/>
                    <a:pt x="107" y="215"/>
                    <a:pt x="108" y="2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7" name="íŝļïḓè"/>
            <p:cNvSpPr/>
            <p:nvPr/>
          </p:nvSpPr>
          <p:spPr bwMode="auto">
            <a:xfrm>
              <a:off x="6220078" y="4756740"/>
              <a:ext cx="627063" cy="793750"/>
            </a:xfrm>
            <a:custGeom>
              <a:avLst/>
              <a:gdLst>
                <a:gd name="T0" fmla="*/ 194 w 340"/>
                <a:gd name="T1" fmla="*/ 225 h 430"/>
                <a:gd name="T2" fmla="*/ 189 w 340"/>
                <a:gd name="T3" fmla="*/ 204 h 430"/>
                <a:gd name="T4" fmla="*/ 222 w 340"/>
                <a:gd name="T5" fmla="*/ 196 h 430"/>
                <a:gd name="T6" fmla="*/ 234 w 340"/>
                <a:gd name="T7" fmla="*/ 215 h 430"/>
                <a:gd name="T8" fmla="*/ 217 w 340"/>
                <a:gd name="T9" fmla="*/ 231 h 430"/>
                <a:gd name="T10" fmla="*/ 194 w 340"/>
                <a:gd name="T11" fmla="*/ 225 h 430"/>
                <a:gd name="T12" fmla="*/ 33 w 340"/>
                <a:gd name="T13" fmla="*/ 228 h 430"/>
                <a:gd name="T14" fmla="*/ 67 w 340"/>
                <a:gd name="T15" fmla="*/ 224 h 430"/>
                <a:gd name="T16" fmla="*/ 105 w 340"/>
                <a:gd name="T17" fmla="*/ 194 h 430"/>
                <a:gd name="T18" fmla="*/ 164 w 340"/>
                <a:gd name="T19" fmla="*/ 151 h 430"/>
                <a:gd name="T20" fmla="*/ 170 w 340"/>
                <a:gd name="T21" fmla="*/ 163 h 430"/>
                <a:gd name="T22" fmla="*/ 144 w 340"/>
                <a:gd name="T23" fmla="*/ 203 h 430"/>
                <a:gd name="T24" fmla="*/ 142 w 340"/>
                <a:gd name="T25" fmla="*/ 250 h 430"/>
                <a:gd name="T26" fmla="*/ 166 w 340"/>
                <a:gd name="T27" fmla="*/ 278 h 430"/>
                <a:gd name="T28" fmla="*/ 170 w 340"/>
                <a:gd name="T29" fmla="*/ 300 h 430"/>
                <a:gd name="T30" fmla="*/ 132 w 340"/>
                <a:gd name="T31" fmla="*/ 347 h 430"/>
                <a:gd name="T32" fmla="*/ 133 w 340"/>
                <a:gd name="T33" fmla="*/ 397 h 430"/>
                <a:gd name="T34" fmla="*/ 181 w 340"/>
                <a:gd name="T35" fmla="*/ 410 h 430"/>
                <a:gd name="T36" fmla="*/ 184 w 340"/>
                <a:gd name="T37" fmla="*/ 375 h 430"/>
                <a:gd name="T38" fmla="*/ 198 w 340"/>
                <a:gd name="T39" fmla="*/ 374 h 430"/>
                <a:gd name="T40" fmla="*/ 215 w 340"/>
                <a:gd name="T41" fmla="*/ 416 h 430"/>
                <a:gd name="T42" fmla="*/ 240 w 340"/>
                <a:gd name="T43" fmla="*/ 406 h 430"/>
                <a:gd name="T44" fmla="*/ 230 w 340"/>
                <a:gd name="T45" fmla="*/ 341 h 430"/>
                <a:gd name="T46" fmla="*/ 250 w 340"/>
                <a:gd name="T47" fmla="*/ 322 h 430"/>
                <a:gd name="T48" fmla="*/ 268 w 340"/>
                <a:gd name="T49" fmla="*/ 373 h 430"/>
                <a:gd name="T50" fmla="*/ 316 w 340"/>
                <a:gd name="T51" fmla="*/ 385 h 430"/>
                <a:gd name="T52" fmla="*/ 295 w 340"/>
                <a:gd name="T53" fmla="*/ 310 h 430"/>
                <a:gd name="T54" fmla="*/ 263 w 340"/>
                <a:gd name="T55" fmla="*/ 288 h 430"/>
                <a:gd name="T56" fmla="*/ 264 w 340"/>
                <a:gd name="T57" fmla="*/ 259 h 430"/>
                <a:gd name="T58" fmla="*/ 265 w 340"/>
                <a:gd name="T59" fmla="*/ 233 h 430"/>
                <a:gd name="T60" fmla="*/ 300 w 340"/>
                <a:gd name="T61" fmla="*/ 199 h 430"/>
                <a:gd name="T62" fmla="*/ 275 w 340"/>
                <a:gd name="T63" fmla="*/ 161 h 430"/>
                <a:gd name="T64" fmla="*/ 217 w 340"/>
                <a:gd name="T65" fmla="*/ 159 h 430"/>
                <a:gd name="T66" fmla="*/ 270 w 340"/>
                <a:gd name="T67" fmla="*/ 132 h 430"/>
                <a:gd name="T68" fmla="*/ 316 w 340"/>
                <a:gd name="T69" fmla="*/ 126 h 430"/>
                <a:gd name="T70" fmla="*/ 332 w 340"/>
                <a:gd name="T71" fmla="*/ 110 h 430"/>
                <a:gd name="T72" fmla="*/ 321 w 340"/>
                <a:gd name="T73" fmla="*/ 75 h 430"/>
                <a:gd name="T74" fmla="*/ 256 w 340"/>
                <a:gd name="T75" fmla="*/ 74 h 430"/>
                <a:gd name="T76" fmla="*/ 240 w 340"/>
                <a:gd name="T77" fmla="*/ 51 h 430"/>
                <a:gd name="T78" fmla="*/ 212 w 340"/>
                <a:gd name="T79" fmla="*/ 9 h 430"/>
                <a:gd name="T80" fmla="*/ 190 w 340"/>
                <a:gd name="T81" fmla="*/ 6 h 430"/>
                <a:gd name="T82" fmla="*/ 174 w 340"/>
                <a:gd name="T83" fmla="*/ 34 h 430"/>
                <a:gd name="T84" fmla="*/ 183 w 340"/>
                <a:gd name="T85" fmla="*/ 70 h 430"/>
                <a:gd name="T86" fmla="*/ 172 w 340"/>
                <a:gd name="T87" fmla="*/ 98 h 430"/>
                <a:gd name="T88" fmla="*/ 65 w 340"/>
                <a:gd name="T89" fmla="*/ 161 h 430"/>
                <a:gd name="T90" fmla="*/ 21 w 340"/>
                <a:gd name="T91" fmla="*/ 171 h 430"/>
                <a:gd name="T92" fmla="*/ 10 w 340"/>
                <a:gd name="T93" fmla="*/ 198 h 430"/>
                <a:gd name="T94" fmla="*/ 33 w 340"/>
                <a:gd name="T95" fmla="*/ 22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0" h="430">
                  <a:moveTo>
                    <a:pt x="194" y="225"/>
                  </a:moveTo>
                  <a:cubicBezTo>
                    <a:pt x="194" y="225"/>
                    <a:pt x="178" y="212"/>
                    <a:pt x="189" y="204"/>
                  </a:cubicBezTo>
                  <a:cubicBezTo>
                    <a:pt x="201" y="196"/>
                    <a:pt x="211" y="188"/>
                    <a:pt x="222" y="196"/>
                  </a:cubicBezTo>
                  <a:cubicBezTo>
                    <a:pt x="234" y="203"/>
                    <a:pt x="238" y="207"/>
                    <a:pt x="234" y="215"/>
                  </a:cubicBezTo>
                  <a:cubicBezTo>
                    <a:pt x="230" y="222"/>
                    <a:pt x="228" y="229"/>
                    <a:pt x="217" y="231"/>
                  </a:cubicBezTo>
                  <a:cubicBezTo>
                    <a:pt x="204" y="230"/>
                    <a:pt x="194" y="225"/>
                    <a:pt x="194" y="225"/>
                  </a:cubicBezTo>
                  <a:close/>
                  <a:moveTo>
                    <a:pt x="33" y="228"/>
                  </a:moveTo>
                  <a:cubicBezTo>
                    <a:pt x="40" y="229"/>
                    <a:pt x="52" y="231"/>
                    <a:pt x="67" y="224"/>
                  </a:cubicBezTo>
                  <a:cubicBezTo>
                    <a:pt x="82" y="216"/>
                    <a:pt x="91" y="208"/>
                    <a:pt x="105" y="194"/>
                  </a:cubicBezTo>
                  <a:cubicBezTo>
                    <a:pt x="119" y="180"/>
                    <a:pt x="153" y="155"/>
                    <a:pt x="164" y="151"/>
                  </a:cubicBezTo>
                  <a:cubicBezTo>
                    <a:pt x="176" y="146"/>
                    <a:pt x="176" y="155"/>
                    <a:pt x="170" y="163"/>
                  </a:cubicBezTo>
                  <a:cubicBezTo>
                    <a:pt x="164" y="171"/>
                    <a:pt x="150" y="188"/>
                    <a:pt x="144" y="203"/>
                  </a:cubicBezTo>
                  <a:cubicBezTo>
                    <a:pt x="139" y="218"/>
                    <a:pt x="134" y="224"/>
                    <a:pt x="142" y="250"/>
                  </a:cubicBezTo>
                  <a:cubicBezTo>
                    <a:pt x="149" y="275"/>
                    <a:pt x="160" y="275"/>
                    <a:pt x="166" y="278"/>
                  </a:cubicBezTo>
                  <a:cubicBezTo>
                    <a:pt x="172" y="281"/>
                    <a:pt x="176" y="301"/>
                    <a:pt x="170" y="300"/>
                  </a:cubicBezTo>
                  <a:cubicBezTo>
                    <a:pt x="164" y="299"/>
                    <a:pt x="136" y="327"/>
                    <a:pt x="132" y="347"/>
                  </a:cubicBezTo>
                  <a:cubicBezTo>
                    <a:pt x="127" y="366"/>
                    <a:pt x="123" y="375"/>
                    <a:pt x="133" y="397"/>
                  </a:cubicBezTo>
                  <a:cubicBezTo>
                    <a:pt x="144" y="419"/>
                    <a:pt x="174" y="413"/>
                    <a:pt x="181" y="410"/>
                  </a:cubicBezTo>
                  <a:cubicBezTo>
                    <a:pt x="189" y="407"/>
                    <a:pt x="185" y="395"/>
                    <a:pt x="184" y="375"/>
                  </a:cubicBezTo>
                  <a:cubicBezTo>
                    <a:pt x="182" y="355"/>
                    <a:pt x="192" y="364"/>
                    <a:pt x="198" y="374"/>
                  </a:cubicBezTo>
                  <a:cubicBezTo>
                    <a:pt x="204" y="384"/>
                    <a:pt x="203" y="402"/>
                    <a:pt x="215" y="416"/>
                  </a:cubicBezTo>
                  <a:cubicBezTo>
                    <a:pt x="226" y="430"/>
                    <a:pt x="235" y="419"/>
                    <a:pt x="240" y="406"/>
                  </a:cubicBezTo>
                  <a:cubicBezTo>
                    <a:pt x="245" y="393"/>
                    <a:pt x="232" y="357"/>
                    <a:pt x="230" y="341"/>
                  </a:cubicBezTo>
                  <a:cubicBezTo>
                    <a:pt x="229" y="326"/>
                    <a:pt x="238" y="322"/>
                    <a:pt x="250" y="322"/>
                  </a:cubicBezTo>
                  <a:cubicBezTo>
                    <a:pt x="262" y="322"/>
                    <a:pt x="248" y="347"/>
                    <a:pt x="268" y="373"/>
                  </a:cubicBezTo>
                  <a:cubicBezTo>
                    <a:pt x="287" y="399"/>
                    <a:pt x="292" y="396"/>
                    <a:pt x="316" y="385"/>
                  </a:cubicBezTo>
                  <a:cubicBezTo>
                    <a:pt x="340" y="375"/>
                    <a:pt x="311" y="327"/>
                    <a:pt x="295" y="310"/>
                  </a:cubicBezTo>
                  <a:cubicBezTo>
                    <a:pt x="279" y="294"/>
                    <a:pt x="263" y="294"/>
                    <a:pt x="263" y="288"/>
                  </a:cubicBezTo>
                  <a:cubicBezTo>
                    <a:pt x="263" y="282"/>
                    <a:pt x="266" y="267"/>
                    <a:pt x="264" y="259"/>
                  </a:cubicBezTo>
                  <a:cubicBezTo>
                    <a:pt x="262" y="251"/>
                    <a:pt x="258" y="239"/>
                    <a:pt x="265" y="233"/>
                  </a:cubicBezTo>
                  <a:cubicBezTo>
                    <a:pt x="273" y="226"/>
                    <a:pt x="301" y="222"/>
                    <a:pt x="300" y="199"/>
                  </a:cubicBezTo>
                  <a:cubicBezTo>
                    <a:pt x="299" y="177"/>
                    <a:pt x="294" y="175"/>
                    <a:pt x="275" y="161"/>
                  </a:cubicBezTo>
                  <a:cubicBezTo>
                    <a:pt x="257" y="148"/>
                    <a:pt x="216" y="168"/>
                    <a:pt x="217" y="159"/>
                  </a:cubicBezTo>
                  <a:cubicBezTo>
                    <a:pt x="218" y="150"/>
                    <a:pt x="250" y="138"/>
                    <a:pt x="270" y="132"/>
                  </a:cubicBezTo>
                  <a:cubicBezTo>
                    <a:pt x="290" y="125"/>
                    <a:pt x="306" y="126"/>
                    <a:pt x="316" y="126"/>
                  </a:cubicBezTo>
                  <a:cubicBezTo>
                    <a:pt x="326" y="126"/>
                    <a:pt x="326" y="118"/>
                    <a:pt x="332" y="110"/>
                  </a:cubicBezTo>
                  <a:cubicBezTo>
                    <a:pt x="337" y="102"/>
                    <a:pt x="334" y="88"/>
                    <a:pt x="321" y="75"/>
                  </a:cubicBezTo>
                  <a:cubicBezTo>
                    <a:pt x="308" y="61"/>
                    <a:pt x="263" y="74"/>
                    <a:pt x="256" y="74"/>
                  </a:cubicBezTo>
                  <a:cubicBezTo>
                    <a:pt x="250" y="74"/>
                    <a:pt x="250" y="63"/>
                    <a:pt x="240" y="51"/>
                  </a:cubicBezTo>
                  <a:cubicBezTo>
                    <a:pt x="229" y="38"/>
                    <a:pt x="220" y="18"/>
                    <a:pt x="212" y="9"/>
                  </a:cubicBezTo>
                  <a:cubicBezTo>
                    <a:pt x="205" y="0"/>
                    <a:pt x="203" y="8"/>
                    <a:pt x="190" y="6"/>
                  </a:cubicBezTo>
                  <a:cubicBezTo>
                    <a:pt x="176" y="3"/>
                    <a:pt x="165" y="15"/>
                    <a:pt x="174" y="34"/>
                  </a:cubicBezTo>
                  <a:cubicBezTo>
                    <a:pt x="183" y="53"/>
                    <a:pt x="183" y="56"/>
                    <a:pt x="183" y="70"/>
                  </a:cubicBezTo>
                  <a:cubicBezTo>
                    <a:pt x="183" y="84"/>
                    <a:pt x="197" y="88"/>
                    <a:pt x="172" y="98"/>
                  </a:cubicBezTo>
                  <a:cubicBezTo>
                    <a:pt x="147" y="108"/>
                    <a:pt x="75" y="152"/>
                    <a:pt x="65" y="161"/>
                  </a:cubicBezTo>
                  <a:cubicBezTo>
                    <a:pt x="55" y="170"/>
                    <a:pt x="26" y="169"/>
                    <a:pt x="21" y="171"/>
                  </a:cubicBezTo>
                  <a:cubicBezTo>
                    <a:pt x="15" y="173"/>
                    <a:pt x="0" y="170"/>
                    <a:pt x="10" y="198"/>
                  </a:cubicBezTo>
                  <a:cubicBezTo>
                    <a:pt x="24" y="238"/>
                    <a:pt x="26" y="227"/>
                    <a:pt x="33"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8" name="ïs1îḋè"/>
            <p:cNvSpPr/>
            <p:nvPr/>
          </p:nvSpPr>
          <p:spPr bwMode="auto">
            <a:xfrm>
              <a:off x="7263066" y="4780553"/>
              <a:ext cx="674688" cy="863600"/>
            </a:xfrm>
            <a:custGeom>
              <a:avLst/>
              <a:gdLst>
                <a:gd name="T0" fmla="*/ 258 w 366"/>
                <a:gd name="T1" fmla="*/ 136 h 468"/>
                <a:gd name="T2" fmla="*/ 270 w 366"/>
                <a:gd name="T3" fmla="*/ 115 h 468"/>
                <a:gd name="T4" fmla="*/ 287 w 366"/>
                <a:gd name="T5" fmla="*/ 153 h 468"/>
                <a:gd name="T6" fmla="*/ 200 w 366"/>
                <a:gd name="T7" fmla="*/ 103 h 468"/>
                <a:gd name="T8" fmla="*/ 227 w 366"/>
                <a:gd name="T9" fmla="*/ 122 h 468"/>
                <a:gd name="T10" fmla="*/ 225 w 366"/>
                <a:gd name="T11" fmla="*/ 167 h 468"/>
                <a:gd name="T12" fmla="*/ 215 w 366"/>
                <a:gd name="T13" fmla="*/ 201 h 468"/>
                <a:gd name="T14" fmla="*/ 197 w 366"/>
                <a:gd name="T15" fmla="*/ 167 h 468"/>
                <a:gd name="T16" fmla="*/ 204 w 366"/>
                <a:gd name="T17" fmla="*/ 133 h 468"/>
                <a:gd name="T18" fmla="*/ 200 w 366"/>
                <a:gd name="T19" fmla="*/ 103 h 468"/>
                <a:gd name="T20" fmla="*/ 271 w 366"/>
                <a:gd name="T21" fmla="*/ 175 h 468"/>
                <a:gd name="T22" fmla="*/ 286 w 366"/>
                <a:gd name="T23" fmla="*/ 190 h 468"/>
                <a:gd name="T24" fmla="*/ 146 w 366"/>
                <a:gd name="T25" fmla="*/ 109 h 468"/>
                <a:gd name="T26" fmla="*/ 87 w 366"/>
                <a:gd name="T27" fmla="*/ 173 h 468"/>
                <a:gd name="T28" fmla="*/ 7 w 366"/>
                <a:gd name="T29" fmla="*/ 236 h 468"/>
                <a:gd name="T30" fmla="*/ 111 w 366"/>
                <a:gd name="T31" fmla="*/ 239 h 468"/>
                <a:gd name="T32" fmla="*/ 108 w 366"/>
                <a:gd name="T33" fmla="*/ 279 h 468"/>
                <a:gd name="T34" fmla="*/ 110 w 366"/>
                <a:gd name="T35" fmla="*/ 332 h 468"/>
                <a:gd name="T36" fmla="*/ 139 w 366"/>
                <a:gd name="T37" fmla="*/ 316 h 468"/>
                <a:gd name="T38" fmla="*/ 159 w 366"/>
                <a:gd name="T39" fmla="*/ 326 h 468"/>
                <a:gd name="T40" fmla="*/ 189 w 366"/>
                <a:gd name="T41" fmla="*/ 330 h 468"/>
                <a:gd name="T42" fmla="*/ 217 w 366"/>
                <a:gd name="T43" fmla="*/ 281 h 468"/>
                <a:gd name="T44" fmla="*/ 284 w 366"/>
                <a:gd name="T45" fmla="*/ 237 h 468"/>
                <a:gd name="T46" fmla="*/ 287 w 366"/>
                <a:gd name="T47" fmla="*/ 396 h 468"/>
                <a:gd name="T48" fmla="*/ 284 w 366"/>
                <a:gd name="T49" fmla="*/ 461 h 468"/>
                <a:gd name="T50" fmla="*/ 319 w 366"/>
                <a:gd name="T51" fmla="*/ 393 h 468"/>
                <a:gd name="T52" fmla="*/ 327 w 366"/>
                <a:gd name="T53" fmla="*/ 227 h 468"/>
                <a:gd name="T54" fmla="*/ 363 w 366"/>
                <a:gd name="T55" fmla="*/ 202 h 468"/>
                <a:gd name="T56" fmla="*/ 324 w 366"/>
                <a:gd name="T57" fmla="*/ 162 h 468"/>
                <a:gd name="T58" fmla="*/ 330 w 366"/>
                <a:gd name="T59" fmla="*/ 85 h 468"/>
                <a:gd name="T60" fmla="*/ 324 w 366"/>
                <a:gd name="T61" fmla="*/ 23 h 468"/>
                <a:gd name="T62" fmla="*/ 275 w 366"/>
                <a:gd name="T63" fmla="*/ 29 h 468"/>
                <a:gd name="T64" fmla="*/ 286 w 366"/>
                <a:gd name="T65" fmla="*/ 69 h 468"/>
                <a:gd name="T66" fmla="*/ 253 w 366"/>
                <a:gd name="T67" fmla="*/ 65 h 468"/>
                <a:gd name="T68" fmla="*/ 212 w 366"/>
                <a:gd name="T69" fmla="*/ 52 h 468"/>
                <a:gd name="T70" fmla="*/ 115 w 366"/>
                <a:gd name="T71" fmla="*/ 68 h 468"/>
                <a:gd name="T72" fmla="*/ 30 w 366"/>
                <a:gd name="T73" fmla="*/ 163 h 468"/>
                <a:gd name="T74" fmla="*/ 96 w 366"/>
                <a:gd name="T75" fmla="*/ 13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6" h="468">
                  <a:moveTo>
                    <a:pt x="270" y="152"/>
                  </a:moveTo>
                  <a:cubicBezTo>
                    <a:pt x="270" y="152"/>
                    <a:pt x="273" y="146"/>
                    <a:pt x="258" y="136"/>
                  </a:cubicBezTo>
                  <a:cubicBezTo>
                    <a:pt x="242" y="126"/>
                    <a:pt x="247" y="126"/>
                    <a:pt x="254" y="122"/>
                  </a:cubicBezTo>
                  <a:cubicBezTo>
                    <a:pt x="261" y="119"/>
                    <a:pt x="262" y="114"/>
                    <a:pt x="270" y="115"/>
                  </a:cubicBezTo>
                  <a:cubicBezTo>
                    <a:pt x="279" y="116"/>
                    <a:pt x="285" y="112"/>
                    <a:pt x="287" y="120"/>
                  </a:cubicBezTo>
                  <a:cubicBezTo>
                    <a:pt x="289" y="128"/>
                    <a:pt x="291" y="151"/>
                    <a:pt x="287" y="153"/>
                  </a:cubicBezTo>
                  <a:cubicBezTo>
                    <a:pt x="284" y="155"/>
                    <a:pt x="271" y="153"/>
                    <a:pt x="270" y="152"/>
                  </a:cubicBezTo>
                  <a:close/>
                  <a:moveTo>
                    <a:pt x="200" y="103"/>
                  </a:moveTo>
                  <a:cubicBezTo>
                    <a:pt x="200" y="99"/>
                    <a:pt x="207" y="96"/>
                    <a:pt x="216" y="102"/>
                  </a:cubicBezTo>
                  <a:cubicBezTo>
                    <a:pt x="225" y="108"/>
                    <a:pt x="228" y="113"/>
                    <a:pt x="227" y="122"/>
                  </a:cubicBezTo>
                  <a:cubicBezTo>
                    <a:pt x="225" y="131"/>
                    <a:pt x="222" y="135"/>
                    <a:pt x="223" y="145"/>
                  </a:cubicBezTo>
                  <a:cubicBezTo>
                    <a:pt x="223" y="156"/>
                    <a:pt x="217" y="162"/>
                    <a:pt x="225" y="167"/>
                  </a:cubicBezTo>
                  <a:cubicBezTo>
                    <a:pt x="232" y="173"/>
                    <a:pt x="235" y="171"/>
                    <a:pt x="233" y="185"/>
                  </a:cubicBezTo>
                  <a:cubicBezTo>
                    <a:pt x="231" y="202"/>
                    <a:pt x="214" y="210"/>
                    <a:pt x="215" y="201"/>
                  </a:cubicBezTo>
                  <a:cubicBezTo>
                    <a:pt x="215" y="192"/>
                    <a:pt x="220" y="185"/>
                    <a:pt x="213" y="176"/>
                  </a:cubicBezTo>
                  <a:cubicBezTo>
                    <a:pt x="205" y="167"/>
                    <a:pt x="204" y="178"/>
                    <a:pt x="197" y="167"/>
                  </a:cubicBezTo>
                  <a:cubicBezTo>
                    <a:pt x="191" y="155"/>
                    <a:pt x="195" y="154"/>
                    <a:pt x="199" y="152"/>
                  </a:cubicBezTo>
                  <a:cubicBezTo>
                    <a:pt x="204" y="149"/>
                    <a:pt x="209" y="147"/>
                    <a:pt x="204" y="133"/>
                  </a:cubicBezTo>
                  <a:cubicBezTo>
                    <a:pt x="199" y="119"/>
                    <a:pt x="198" y="127"/>
                    <a:pt x="197" y="119"/>
                  </a:cubicBezTo>
                  <a:cubicBezTo>
                    <a:pt x="196" y="112"/>
                    <a:pt x="200" y="107"/>
                    <a:pt x="200" y="103"/>
                  </a:cubicBezTo>
                  <a:close/>
                  <a:moveTo>
                    <a:pt x="246" y="206"/>
                  </a:moveTo>
                  <a:cubicBezTo>
                    <a:pt x="243" y="205"/>
                    <a:pt x="264" y="181"/>
                    <a:pt x="271" y="175"/>
                  </a:cubicBezTo>
                  <a:cubicBezTo>
                    <a:pt x="277" y="170"/>
                    <a:pt x="289" y="166"/>
                    <a:pt x="288" y="173"/>
                  </a:cubicBezTo>
                  <a:cubicBezTo>
                    <a:pt x="287" y="180"/>
                    <a:pt x="291" y="185"/>
                    <a:pt x="286" y="190"/>
                  </a:cubicBezTo>
                  <a:cubicBezTo>
                    <a:pt x="282" y="195"/>
                    <a:pt x="250" y="207"/>
                    <a:pt x="246" y="206"/>
                  </a:cubicBezTo>
                  <a:close/>
                  <a:moveTo>
                    <a:pt x="146" y="109"/>
                  </a:moveTo>
                  <a:cubicBezTo>
                    <a:pt x="146" y="114"/>
                    <a:pt x="141" y="124"/>
                    <a:pt x="134" y="134"/>
                  </a:cubicBezTo>
                  <a:cubicBezTo>
                    <a:pt x="127" y="144"/>
                    <a:pt x="103" y="162"/>
                    <a:pt x="87" y="173"/>
                  </a:cubicBezTo>
                  <a:cubicBezTo>
                    <a:pt x="70" y="183"/>
                    <a:pt x="23" y="206"/>
                    <a:pt x="16" y="212"/>
                  </a:cubicBezTo>
                  <a:cubicBezTo>
                    <a:pt x="10" y="218"/>
                    <a:pt x="0" y="213"/>
                    <a:pt x="7" y="236"/>
                  </a:cubicBezTo>
                  <a:cubicBezTo>
                    <a:pt x="13" y="258"/>
                    <a:pt x="24" y="253"/>
                    <a:pt x="55" y="252"/>
                  </a:cubicBezTo>
                  <a:cubicBezTo>
                    <a:pt x="85" y="250"/>
                    <a:pt x="106" y="237"/>
                    <a:pt x="111" y="239"/>
                  </a:cubicBezTo>
                  <a:cubicBezTo>
                    <a:pt x="116" y="242"/>
                    <a:pt x="119" y="251"/>
                    <a:pt x="119" y="259"/>
                  </a:cubicBezTo>
                  <a:cubicBezTo>
                    <a:pt x="120" y="266"/>
                    <a:pt x="116" y="270"/>
                    <a:pt x="108" y="279"/>
                  </a:cubicBezTo>
                  <a:cubicBezTo>
                    <a:pt x="100" y="288"/>
                    <a:pt x="100" y="303"/>
                    <a:pt x="100" y="311"/>
                  </a:cubicBezTo>
                  <a:cubicBezTo>
                    <a:pt x="101" y="318"/>
                    <a:pt x="104" y="325"/>
                    <a:pt x="110" y="332"/>
                  </a:cubicBezTo>
                  <a:cubicBezTo>
                    <a:pt x="117" y="338"/>
                    <a:pt x="119" y="333"/>
                    <a:pt x="127" y="333"/>
                  </a:cubicBezTo>
                  <a:cubicBezTo>
                    <a:pt x="134" y="332"/>
                    <a:pt x="138" y="323"/>
                    <a:pt x="139" y="316"/>
                  </a:cubicBezTo>
                  <a:cubicBezTo>
                    <a:pt x="140" y="308"/>
                    <a:pt x="148" y="313"/>
                    <a:pt x="155" y="314"/>
                  </a:cubicBezTo>
                  <a:cubicBezTo>
                    <a:pt x="161" y="316"/>
                    <a:pt x="158" y="318"/>
                    <a:pt x="159" y="326"/>
                  </a:cubicBezTo>
                  <a:cubicBezTo>
                    <a:pt x="159" y="334"/>
                    <a:pt x="159" y="336"/>
                    <a:pt x="168" y="339"/>
                  </a:cubicBezTo>
                  <a:cubicBezTo>
                    <a:pt x="177" y="343"/>
                    <a:pt x="178" y="342"/>
                    <a:pt x="189" y="330"/>
                  </a:cubicBezTo>
                  <a:cubicBezTo>
                    <a:pt x="199" y="319"/>
                    <a:pt x="187" y="291"/>
                    <a:pt x="193" y="292"/>
                  </a:cubicBezTo>
                  <a:cubicBezTo>
                    <a:pt x="198" y="293"/>
                    <a:pt x="209" y="289"/>
                    <a:pt x="217" y="281"/>
                  </a:cubicBezTo>
                  <a:cubicBezTo>
                    <a:pt x="225" y="273"/>
                    <a:pt x="232" y="272"/>
                    <a:pt x="243" y="263"/>
                  </a:cubicBezTo>
                  <a:cubicBezTo>
                    <a:pt x="253" y="254"/>
                    <a:pt x="278" y="233"/>
                    <a:pt x="284" y="237"/>
                  </a:cubicBezTo>
                  <a:cubicBezTo>
                    <a:pt x="290" y="240"/>
                    <a:pt x="285" y="282"/>
                    <a:pt x="286" y="321"/>
                  </a:cubicBezTo>
                  <a:cubicBezTo>
                    <a:pt x="288" y="361"/>
                    <a:pt x="286" y="379"/>
                    <a:pt x="287" y="396"/>
                  </a:cubicBezTo>
                  <a:cubicBezTo>
                    <a:pt x="289" y="413"/>
                    <a:pt x="278" y="425"/>
                    <a:pt x="278" y="434"/>
                  </a:cubicBezTo>
                  <a:cubicBezTo>
                    <a:pt x="277" y="443"/>
                    <a:pt x="278" y="454"/>
                    <a:pt x="284" y="461"/>
                  </a:cubicBezTo>
                  <a:cubicBezTo>
                    <a:pt x="291" y="468"/>
                    <a:pt x="296" y="458"/>
                    <a:pt x="305" y="449"/>
                  </a:cubicBezTo>
                  <a:cubicBezTo>
                    <a:pt x="314" y="440"/>
                    <a:pt x="315" y="424"/>
                    <a:pt x="319" y="393"/>
                  </a:cubicBezTo>
                  <a:cubicBezTo>
                    <a:pt x="323" y="362"/>
                    <a:pt x="318" y="269"/>
                    <a:pt x="320" y="252"/>
                  </a:cubicBezTo>
                  <a:cubicBezTo>
                    <a:pt x="321" y="236"/>
                    <a:pt x="323" y="232"/>
                    <a:pt x="327" y="227"/>
                  </a:cubicBezTo>
                  <a:cubicBezTo>
                    <a:pt x="332" y="222"/>
                    <a:pt x="332" y="212"/>
                    <a:pt x="340" y="211"/>
                  </a:cubicBezTo>
                  <a:cubicBezTo>
                    <a:pt x="349" y="210"/>
                    <a:pt x="360" y="212"/>
                    <a:pt x="363" y="202"/>
                  </a:cubicBezTo>
                  <a:cubicBezTo>
                    <a:pt x="366" y="192"/>
                    <a:pt x="364" y="182"/>
                    <a:pt x="358" y="177"/>
                  </a:cubicBezTo>
                  <a:cubicBezTo>
                    <a:pt x="352" y="172"/>
                    <a:pt x="326" y="167"/>
                    <a:pt x="324" y="162"/>
                  </a:cubicBezTo>
                  <a:cubicBezTo>
                    <a:pt x="322" y="158"/>
                    <a:pt x="323" y="119"/>
                    <a:pt x="322" y="108"/>
                  </a:cubicBezTo>
                  <a:cubicBezTo>
                    <a:pt x="322" y="96"/>
                    <a:pt x="324" y="98"/>
                    <a:pt x="330" y="85"/>
                  </a:cubicBezTo>
                  <a:cubicBezTo>
                    <a:pt x="336" y="73"/>
                    <a:pt x="333" y="65"/>
                    <a:pt x="334" y="48"/>
                  </a:cubicBezTo>
                  <a:cubicBezTo>
                    <a:pt x="334" y="32"/>
                    <a:pt x="334" y="33"/>
                    <a:pt x="324" y="23"/>
                  </a:cubicBezTo>
                  <a:cubicBezTo>
                    <a:pt x="315" y="14"/>
                    <a:pt x="306" y="6"/>
                    <a:pt x="292" y="3"/>
                  </a:cubicBezTo>
                  <a:cubicBezTo>
                    <a:pt x="278" y="0"/>
                    <a:pt x="274" y="12"/>
                    <a:pt x="275" y="29"/>
                  </a:cubicBezTo>
                  <a:cubicBezTo>
                    <a:pt x="275" y="47"/>
                    <a:pt x="278" y="37"/>
                    <a:pt x="282" y="43"/>
                  </a:cubicBezTo>
                  <a:cubicBezTo>
                    <a:pt x="286" y="49"/>
                    <a:pt x="285" y="62"/>
                    <a:pt x="286" y="69"/>
                  </a:cubicBezTo>
                  <a:cubicBezTo>
                    <a:pt x="287" y="76"/>
                    <a:pt x="283" y="77"/>
                    <a:pt x="274" y="77"/>
                  </a:cubicBezTo>
                  <a:cubicBezTo>
                    <a:pt x="265" y="78"/>
                    <a:pt x="268" y="69"/>
                    <a:pt x="253" y="65"/>
                  </a:cubicBezTo>
                  <a:cubicBezTo>
                    <a:pt x="238" y="60"/>
                    <a:pt x="225" y="74"/>
                    <a:pt x="218" y="72"/>
                  </a:cubicBezTo>
                  <a:cubicBezTo>
                    <a:pt x="212" y="71"/>
                    <a:pt x="215" y="68"/>
                    <a:pt x="212" y="52"/>
                  </a:cubicBezTo>
                  <a:cubicBezTo>
                    <a:pt x="209" y="36"/>
                    <a:pt x="191" y="26"/>
                    <a:pt x="177" y="26"/>
                  </a:cubicBezTo>
                  <a:cubicBezTo>
                    <a:pt x="164" y="26"/>
                    <a:pt x="135" y="52"/>
                    <a:pt x="115" y="68"/>
                  </a:cubicBezTo>
                  <a:cubicBezTo>
                    <a:pt x="96" y="84"/>
                    <a:pt x="55" y="129"/>
                    <a:pt x="47" y="139"/>
                  </a:cubicBezTo>
                  <a:cubicBezTo>
                    <a:pt x="39" y="149"/>
                    <a:pt x="30" y="156"/>
                    <a:pt x="30" y="163"/>
                  </a:cubicBezTo>
                  <a:cubicBezTo>
                    <a:pt x="30" y="170"/>
                    <a:pt x="28" y="170"/>
                    <a:pt x="39" y="172"/>
                  </a:cubicBezTo>
                  <a:cubicBezTo>
                    <a:pt x="49" y="174"/>
                    <a:pt x="64" y="154"/>
                    <a:pt x="96" y="132"/>
                  </a:cubicBezTo>
                  <a:cubicBezTo>
                    <a:pt x="128" y="110"/>
                    <a:pt x="147" y="103"/>
                    <a:pt x="146"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9" name="îš1ïdè"/>
            <p:cNvSpPr/>
            <p:nvPr/>
          </p:nvSpPr>
          <p:spPr bwMode="auto">
            <a:xfrm>
              <a:off x="5180266" y="4845640"/>
              <a:ext cx="635000" cy="660400"/>
            </a:xfrm>
            <a:custGeom>
              <a:avLst/>
              <a:gdLst>
                <a:gd name="T0" fmla="*/ 5 w 344"/>
                <a:gd name="T1" fmla="*/ 147 h 358"/>
                <a:gd name="T2" fmla="*/ 38 w 344"/>
                <a:gd name="T3" fmla="*/ 142 h 358"/>
                <a:gd name="T4" fmla="*/ 53 w 344"/>
                <a:gd name="T5" fmla="*/ 125 h 358"/>
                <a:gd name="T6" fmla="*/ 43 w 344"/>
                <a:gd name="T7" fmla="*/ 70 h 358"/>
                <a:gd name="T8" fmla="*/ 48 w 344"/>
                <a:gd name="T9" fmla="*/ 43 h 358"/>
                <a:gd name="T10" fmla="*/ 76 w 344"/>
                <a:gd name="T11" fmla="*/ 45 h 358"/>
                <a:gd name="T12" fmla="*/ 122 w 344"/>
                <a:gd name="T13" fmla="*/ 89 h 358"/>
                <a:gd name="T14" fmla="*/ 122 w 344"/>
                <a:gd name="T15" fmla="*/ 185 h 358"/>
                <a:gd name="T16" fmla="*/ 141 w 344"/>
                <a:gd name="T17" fmla="*/ 192 h 358"/>
                <a:gd name="T18" fmla="*/ 231 w 344"/>
                <a:gd name="T19" fmla="*/ 135 h 358"/>
                <a:gd name="T20" fmla="*/ 241 w 344"/>
                <a:gd name="T21" fmla="*/ 87 h 358"/>
                <a:gd name="T22" fmla="*/ 234 w 344"/>
                <a:gd name="T23" fmla="*/ 48 h 358"/>
                <a:gd name="T24" fmla="*/ 263 w 344"/>
                <a:gd name="T25" fmla="*/ 17 h 358"/>
                <a:gd name="T26" fmla="*/ 298 w 344"/>
                <a:gd name="T27" fmla="*/ 76 h 358"/>
                <a:gd name="T28" fmla="*/ 292 w 344"/>
                <a:gd name="T29" fmla="*/ 111 h 358"/>
                <a:gd name="T30" fmla="*/ 317 w 344"/>
                <a:gd name="T31" fmla="*/ 138 h 358"/>
                <a:gd name="T32" fmla="*/ 292 w 344"/>
                <a:gd name="T33" fmla="*/ 181 h 358"/>
                <a:gd name="T34" fmla="*/ 270 w 344"/>
                <a:gd name="T35" fmla="*/ 217 h 358"/>
                <a:gd name="T36" fmla="*/ 276 w 344"/>
                <a:gd name="T37" fmla="*/ 252 h 358"/>
                <a:gd name="T38" fmla="*/ 334 w 344"/>
                <a:gd name="T39" fmla="*/ 270 h 358"/>
                <a:gd name="T40" fmla="*/ 333 w 344"/>
                <a:gd name="T41" fmla="*/ 304 h 358"/>
                <a:gd name="T42" fmla="*/ 226 w 344"/>
                <a:gd name="T43" fmla="*/ 338 h 358"/>
                <a:gd name="T44" fmla="*/ 166 w 344"/>
                <a:gd name="T45" fmla="*/ 352 h 358"/>
                <a:gd name="T46" fmla="*/ 191 w 344"/>
                <a:gd name="T47" fmla="*/ 319 h 358"/>
                <a:gd name="T48" fmla="*/ 228 w 344"/>
                <a:gd name="T49" fmla="*/ 287 h 358"/>
                <a:gd name="T50" fmla="*/ 231 w 344"/>
                <a:gd name="T51" fmla="*/ 223 h 358"/>
                <a:gd name="T52" fmla="*/ 194 w 344"/>
                <a:gd name="T53" fmla="*/ 194 h 358"/>
                <a:gd name="T54" fmla="*/ 152 w 344"/>
                <a:gd name="T55" fmla="*/ 228 h 358"/>
                <a:gd name="T56" fmla="*/ 55 w 344"/>
                <a:gd name="T57" fmla="*/ 337 h 358"/>
                <a:gd name="T58" fmla="*/ 21 w 344"/>
                <a:gd name="T59" fmla="*/ 316 h 358"/>
                <a:gd name="T60" fmla="*/ 30 w 344"/>
                <a:gd name="T61" fmla="*/ 260 h 358"/>
                <a:gd name="T62" fmla="*/ 53 w 344"/>
                <a:gd name="T63" fmla="*/ 228 h 358"/>
                <a:gd name="T64" fmla="*/ 37 w 344"/>
                <a:gd name="T65" fmla="*/ 201 h 358"/>
                <a:gd name="T66" fmla="*/ 1 w 344"/>
                <a:gd name="T67" fmla="*/ 170 h 358"/>
                <a:gd name="T68" fmla="*/ 5 w 344"/>
                <a:gd name="T69" fmla="*/ 1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4" h="358">
                  <a:moveTo>
                    <a:pt x="5" y="147"/>
                  </a:moveTo>
                  <a:cubicBezTo>
                    <a:pt x="6" y="143"/>
                    <a:pt x="22" y="140"/>
                    <a:pt x="38" y="142"/>
                  </a:cubicBezTo>
                  <a:cubicBezTo>
                    <a:pt x="54" y="144"/>
                    <a:pt x="53" y="137"/>
                    <a:pt x="53" y="125"/>
                  </a:cubicBezTo>
                  <a:cubicBezTo>
                    <a:pt x="53" y="112"/>
                    <a:pt x="60" y="89"/>
                    <a:pt x="43" y="70"/>
                  </a:cubicBezTo>
                  <a:cubicBezTo>
                    <a:pt x="25" y="52"/>
                    <a:pt x="48" y="43"/>
                    <a:pt x="48" y="43"/>
                  </a:cubicBezTo>
                  <a:cubicBezTo>
                    <a:pt x="48" y="43"/>
                    <a:pt x="55" y="32"/>
                    <a:pt x="76" y="45"/>
                  </a:cubicBezTo>
                  <a:cubicBezTo>
                    <a:pt x="97" y="58"/>
                    <a:pt x="115" y="74"/>
                    <a:pt x="122" y="89"/>
                  </a:cubicBezTo>
                  <a:cubicBezTo>
                    <a:pt x="129" y="104"/>
                    <a:pt x="118" y="174"/>
                    <a:pt x="122" y="185"/>
                  </a:cubicBezTo>
                  <a:cubicBezTo>
                    <a:pt x="125" y="195"/>
                    <a:pt x="130" y="200"/>
                    <a:pt x="141" y="192"/>
                  </a:cubicBezTo>
                  <a:cubicBezTo>
                    <a:pt x="153" y="183"/>
                    <a:pt x="214" y="138"/>
                    <a:pt x="231" y="135"/>
                  </a:cubicBezTo>
                  <a:cubicBezTo>
                    <a:pt x="249" y="132"/>
                    <a:pt x="241" y="103"/>
                    <a:pt x="241" y="87"/>
                  </a:cubicBezTo>
                  <a:cubicBezTo>
                    <a:pt x="242" y="70"/>
                    <a:pt x="234" y="59"/>
                    <a:pt x="234" y="48"/>
                  </a:cubicBezTo>
                  <a:cubicBezTo>
                    <a:pt x="234" y="36"/>
                    <a:pt x="247" y="0"/>
                    <a:pt x="263" y="17"/>
                  </a:cubicBezTo>
                  <a:cubicBezTo>
                    <a:pt x="279" y="35"/>
                    <a:pt x="303" y="58"/>
                    <a:pt x="298" y="76"/>
                  </a:cubicBezTo>
                  <a:cubicBezTo>
                    <a:pt x="294" y="95"/>
                    <a:pt x="283" y="92"/>
                    <a:pt x="292" y="111"/>
                  </a:cubicBezTo>
                  <a:cubicBezTo>
                    <a:pt x="301" y="129"/>
                    <a:pt x="320" y="117"/>
                    <a:pt x="317" y="138"/>
                  </a:cubicBezTo>
                  <a:cubicBezTo>
                    <a:pt x="315" y="160"/>
                    <a:pt x="321" y="149"/>
                    <a:pt x="292" y="181"/>
                  </a:cubicBezTo>
                  <a:cubicBezTo>
                    <a:pt x="268" y="209"/>
                    <a:pt x="270" y="208"/>
                    <a:pt x="270" y="217"/>
                  </a:cubicBezTo>
                  <a:cubicBezTo>
                    <a:pt x="270" y="226"/>
                    <a:pt x="266" y="249"/>
                    <a:pt x="276" y="252"/>
                  </a:cubicBezTo>
                  <a:cubicBezTo>
                    <a:pt x="287" y="254"/>
                    <a:pt x="325" y="250"/>
                    <a:pt x="334" y="270"/>
                  </a:cubicBezTo>
                  <a:cubicBezTo>
                    <a:pt x="344" y="290"/>
                    <a:pt x="344" y="295"/>
                    <a:pt x="333" y="304"/>
                  </a:cubicBezTo>
                  <a:cubicBezTo>
                    <a:pt x="321" y="312"/>
                    <a:pt x="288" y="320"/>
                    <a:pt x="226" y="338"/>
                  </a:cubicBezTo>
                  <a:cubicBezTo>
                    <a:pt x="180" y="351"/>
                    <a:pt x="168" y="358"/>
                    <a:pt x="166" y="352"/>
                  </a:cubicBezTo>
                  <a:cubicBezTo>
                    <a:pt x="164" y="346"/>
                    <a:pt x="175" y="331"/>
                    <a:pt x="191" y="319"/>
                  </a:cubicBezTo>
                  <a:cubicBezTo>
                    <a:pt x="207" y="307"/>
                    <a:pt x="224" y="304"/>
                    <a:pt x="228" y="287"/>
                  </a:cubicBezTo>
                  <a:cubicBezTo>
                    <a:pt x="232" y="270"/>
                    <a:pt x="235" y="234"/>
                    <a:pt x="231" y="223"/>
                  </a:cubicBezTo>
                  <a:cubicBezTo>
                    <a:pt x="227" y="212"/>
                    <a:pt x="213" y="188"/>
                    <a:pt x="194" y="194"/>
                  </a:cubicBezTo>
                  <a:cubicBezTo>
                    <a:pt x="176" y="200"/>
                    <a:pt x="166" y="210"/>
                    <a:pt x="152" y="228"/>
                  </a:cubicBezTo>
                  <a:cubicBezTo>
                    <a:pt x="138" y="247"/>
                    <a:pt x="66" y="336"/>
                    <a:pt x="55" y="337"/>
                  </a:cubicBezTo>
                  <a:cubicBezTo>
                    <a:pt x="45" y="338"/>
                    <a:pt x="22" y="340"/>
                    <a:pt x="21" y="316"/>
                  </a:cubicBezTo>
                  <a:cubicBezTo>
                    <a:pt x="20" y="292"/>
                    <a:pt x="16" y="285"/>
                    <a:pt x="30" y="260"/>
                  </a:cubicBezTo>
                  <a:cubicBezTo>
                    <a:pt x="44" y="234"/>
                    <a:pt x="53" y="241"/>
                    <a:pt x="53" y="228"/>
                  </a:cubicBezTo>
                  <a:cubicBezTo>
                    <a:pt x="53" y="216"/>
                    <a:pt x="47" y="207"/>
                    <a:pt x="37" y="201"/>
                  </a:cubicBezTo>
                  <a:cubicBezTo>
                    <a:pt x="27" y="195"/>
                    <a:pt x="2" y="182"/>
                    <a:pt x="1" y="170"/>
                  </a:cubicBezTo>
                  <a:cubicBezTo>
                    <a:pt x="0" y="157"/>
                    <a:pt x="4" y="150"/>
                    <a:pt x="5"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0" name="ï$líḋé"/>
            <p:cNvSpPr/>
            <p:nvPr/>
          </p:nvSpPr>
          <p:spPr bwMode="auto">
            <a:xfrm>
              <a:off x="55961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1" name="işḷíḓè"/>
            <p:cNvSpPr/>
            <p:nvPr/>
          </p:nvSpPr>
          <p:spPr bwMode="auto">
            <a:xfrm>
              <a:off x="55961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2" name="ïSḷîḋé"/>
            <p:cNvSpPr/>
            <p:nvPr/>
          </p:nvSpPr>
          <p:spPr bwMode="auto">
            <a:xfrm>
              <a:off x="5645403" y="5733053"/>
              <a:ext cx="136525" cy="149225"/>
            </a:xfrm>
            <a:custGeom>
              <a:avLst/>
              <a:gdLst>
                <a:gd name="T0" fmla="*/ 42 w 74"/>
                <a:gd name="T1" fmla="*/ 50 h 81"/>
                <a:gd name="T2" fmla="*/ 37 w 74"/>
                <a:gd name="T3" fmla="*/ 65 h 81"/>
                <a:gd name="T4" fmla="*/ 32 w 74"/>
                <a:gd name="T5" fmla="*/ 49 h 81"/>
                <a:gd name="T6" fmla="*/ 14 w 74"/>
                <a:gd name="T7" fmla="*/ 0 h 81"/>
                <a:gd name="T8" fmla="*/ 0 w 74"/>
                <a:gd name="T9" fmla="*/ 0 h 81"/>
                <a:gd name="T10" fmla="*/ 31 w 74"/>
                <a:gd name="T11" fmla="*/ 81 h 81"/>
                <a:gd name="T12" fmla="*/ 44 w 74"/>
                <a:gd name="T13" fmla="*/ 81 h 81"/>
                <a:gd name="T14" fmla="*/ 74 w 74"/>
                <a:gd name="T15" fmla="*/ 0 h 81"/>
                <a:gd name="T16" fmla="*/ 60 w 74"/>
                <a:gd name="T17" fmla="*/ 0 h 81"/>
                <a:gd name="T18" fmla="*/ 42 w 74"/>
                <a:gd name="T19"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81">
                  <a:moveTo>
                    <a:pt x="42" y="50"/>
                  </a:moveTo>
                  <a:cubicBezTo>
                    <a:pt x="40" y="56"/>
                    <a:pt x="38" y="61"/>
                    <a:pt x="37" y="65"/>
                  </a:cubicBezTo>
                  <a:cubicBezTo>
                    <a:pt x="35" y="59"/>
                    <a:pt x="34" y="54"/>
                    <a:pt x="32" y="49"/>
                  </a:cubicBezTo>
                  <a:cubicBezTo>
                    <a:pt x="14" y="0"/>
                    <a:pt x="14" y="0"/>
                    <a:pt x="14" y="0"/>
                  </a:cubicBezTo>
                  <a:cubicBezTo>
                    <a:pt x="0" y="0"/>
                    <a:pt x="0" y="0"/>
                    <a:pt x="0" y="0"/>
                  </a:cubicBezTo>
                  <a:cubicBezTo>
                    <a:pt x="31" y="81"/>
                    <a:pt x="31" y="81"/>
                    <a:pt x="31" y="81"/>
                  </a:cubicBezTo>
                  <a:cubicBezTo>
                    <a:pt x="44" y="81"/>
                    <a:pt x="44" y="81"/>
                    <a:pt x="44" y="81"/>
                  </a:cubicBezTo>
                  <a:cubicBezTo>
                    <a:pt x="74" y="0"/>
                    <a:pt x="74" y="0"/>
                    <a:pt x="74" y="0"/>
                  </a:cubicBezTo>
                  <a:cubicBezTo>
                    <a:pt x="60" y="0"/>
                    <a:pt x="60" y="0"/>
                    <a:pt x="60" y="0"/>
                  </a:cubicBezTo>
                  <a:lnTo>
                    <a:pt x="42"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3" name="išḷiḓé"/>
            <p:cNvSpPr/>
            <p:nvPr/>
          </p:nvSpPr>
          <p:spPr bwMode="auto">
            <a:xfrm>
              <a:off x="5796216"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7"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4"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4" name="iṩľidè"/>
            <p:cNvSpPr/>
            <p:nvPr/>
          </p:nvSpPr>
          <p:spPr bwMode="auto">
            <a:xfrm>
              <a:off x="5964491" y="5729878"/>
              <a:ext cx="82550" cy="152400"/>
            </a:xfrm>
            <a:custGeom>
              <a:avLst/>
              <a:gdLst>
                <a:gd name="T0" fmla="*/ 22 w 45"/>
                <a:gd name="T1" fmla="*/ 3 h 83"/>
                <a:gd name="T2" fmla="*/ 13 w 45"/>
                <a:gd name="T3" fmla="*/ 14 h 83"/>
                <a:gd name="T4" fmla="*/ 13 w 45"/>
                <a:gd name="T5" fmla="*/ 2 h 83"/>
                <a:gd name="T6" fmla="*/ 0 w 45"/>
                <a:gd name="T7" fmla="*/ 2 h 83"/>
                <a:gd name="T8" fmla="*/ 0 w 45"/>
                <a:gd name="T9" fmla="*/ 83 h 83"/>
                <a:gd name="T10" fmla="*/ 14 w 45"/>
                <a:gd name="T11" fmla="*/ 83 h 83"/>
                <a:gd name="T12" fmla="*/ 14 w 45"/>
                <a:gd name="T13" fmla="*/ 41 h 83"/>
                <a:gd name="T14" fmla="*/ 17 w 45"/>
                <a:gd name="T15" fmla="*/ 25 h 83"/>
                <a:gd name="T16" fmla="*/ 22 w 45"/>
                <a:gd name="T17" fmla="*/ 17 h 83"/>
                <a:gd name="T18" fmla="*/ 30 w 45"/>
                <a:gd name="T19" fmla="*/ 14 h 83"/>
                <a:gd name="T20" fmla="*/ 40 w 45"/>
                <a:gd name="T21" fmla="*/ 17 h 83"/>
                <a:gd name="T22" fmla="*/ 45 w 45"/>
                <a:gd name="T23" fmla="*/ 5 h 83"/>
                <a:gd name="T24" fmla="*/ 30 w 45"/>
                <a:gd name="T25" fmla="*/ 0 h 83"/>
                <a:gd name="T26" fmla="*/ 22 w 45"/>
                <a:gd name="T27"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83">
                  <a:moveTo>
                    <a:pt x="22" y="3"/>
                  </a:moveTo>
                  <a:cubicBezTo>
                    <a:pt x="19" y="5"/>
                    <a:pt x="16" y="9"/>
                    <a:pt x="13" y="14"/>
                  </a:cubicBezTo>
                  <a:cubicBezTo>
                    <a:pt x="13" y="2"/>
                    <a:pt x="13" y="2"/>
                    <a:pt x="13" y="2"/>
                  </a:cubicBezTo>
                  <a:cubicBezTo>
                    <a:pt x="0" y="2"/>
                    <a:pt x="0" y="2"/>
                    <a:pt x="0" y="2"/>
                  </a:cubicBezTo>
                  <a:cubicBezTo>
                    <a:pt x="0" y="83"/>
                    <a:pt x="0" y="83"/>
                    <a:pt x="0" y="83"/>
                  </a:cubicBezTo>
                  <a:cubicBezTo>
                    <a:pt x="14" y="83"/>
                    <a:pt x="14" y="83"/>
                    <a:pt x="14" y="83"/>
                  </a:cubicBezTo>
                  <a:cubicBezTo>
                    <a:pt x="14" y="41"/>
                    <a:pt x="14" y="41"/>
                    <a:pt x="14" y="41"/>
                  </a:cubicBezTo>
                  <a:cubicBezTo>
                    <a:pt x="14" y="35"/>
                    <a:pt x="15" y="30"/>
                    <a:pt x="17" y="25"/>
                  </a:cubicBezTo>
                  <a:cubicBezTo>
                    <a:pt x="18" y="21"/>
                    <a:pt x="19" y="19"/>
                    <a:pt x="22" y="17"/>
                  </a:cubicBezTo>
                  <a:cubicBezTo>
                    <a:pt x="24" y="15"/>
                    <a:pt x="27" y="14"/>
                    <a:pt x="30" y="14"/>
                  </a:cubicBezTo>
                  <a:cubicBezTo>
                    <a:pt x="33" y="14"/>
                    <a:pt x="37" y="15"/>
                    <a:pt x="40" y="17"/>
                  </a:cubicBezTo>
                  <a:cubicBezTo>
                    <a:pt x="45" y="5"/>
                    <a:pt x="45" y="5"/>
                    <a:pt x="45" y="5"/>
                  </a:cubicBezTo>
                  <a:cubicBezTo>
                    <a:pt x="40" y="2"/>
                    <a:pt x="35" y="0"/>
                    <a:pt x="30" y="0"/>
                  </a:cubicBezTo>
                  <a:cubicBezTo>
                    <a:pt x="27" y="0"/>
                    <a:pt x="24" y="1"/>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5" name="îṡļiḑe"/>
            <p:cNvSpPr/>
            <p:nvPr/>
          </p:nvSpPr>
          <p:spPr bwMode="auto">
            <a:xfrm>
              <a:off x="6050216" y="5729878"/>
              <a:ext cx="125413" cy="157163"/>
            </a:xfrm>
            <a:custGeom>
              <a:avLst/>
              <a:gdLst>
                <a:gd name="T0" fmla="*/ 55 w 68"/>
                <a:gd name="T1" fmla="*/ 40 h 85"/>
                <a:gd name="T2" fmla="*/ 35 w 68"/>
                <a:gd name="T3" fmla="*/ 34 h 85"/>
                <a:gd name="T4" fmla="*/ 23 w 68"/>
                <a:gd name="T5" fmla="*/ 31 h 85"/>
                <a:gd name="T6" fmla="*/ 18 w 68"/>
                <a:gd name="T7" fmla="*/ 27 h 85"/>
                <a:gd name="T8" fmla="*/ 16 w 68"/>
                <a:gd name="T9" fmla="*/ 22 h 85"/>
                <a:gd name="T10" fmla="*/ 20 w 68"/>
                <a:gd name="T11" fmla="*/ 15 h 85"/>
                <a:gd name="T12" fmla="*/ 34 w 68"/>
                <a:gd name="T13" fmla="*/ 12 h 85"/>
                <a:gd name="T14" fmla="*/ 46 w 68"/>
                <a:gd name="T15" fmla="*/ 15 h 85"/>
                <a:gd name="T16" fmla="*/ 51 w 68"/>
                <a:gd name="T17" fmla="*/ 25 h 85"/>
                <a:gd name="T18" fmla="*/ 65 w 68"/>
                <a:gd name="T19" fmla="*/ 23 h 85"/>
                <a:gd name="T20" fmla="*/ 60 w 68"/>
                <a:gd name="T21" fmla="*/ 10 h 85"/>
                <a:gd name="T22" fmla="*/ 49 w 68"/>
                <a:gd name="T23" fmla="*/ 3 h 85"/>
                <a:gd name="T24" fmla="*/ 33 w 68"/>
                <a:gd name="T25" fmla="*/ 0 h 85"/>
                <a:gd name="T26" fmla="*/ 21 w 68"/>
                <a:gd name="T27" fmla="*/ 2 h 85"/>
                <a:gd name="T28" fmla="*/ 12 w 68"/>
                <a:gd name="T29" fmla="*/ 6 h 85"/>
                <a:gd name="T30" fmla="*/ 5 w 68"/>
                <a:gd name="T31" fmla="*/ 14 h 85"/>
                <a:gd name="T32" fmla="*/ 3 w 68"/>
                <a:gd name="T33" fmla="*/ 24 h 85"/>
                <a:gd name="T34" fmla="*/ 6 w 68"/>
                <a:gd name="T35" fmla="*/ 35 h 85"/>
                <a:gd name="T36" fmla="*/ 15 w 68"/>
                <a:gd name="T37" fmla="*/ 42 h 85"/>
                <a:gd name="T38" fmla="*/ 36 w 68"/>
                <a:gd name="T39" fmla="*/ 49 h 85"/>
                <a:gd name="T40" fmla="*/ 50 w 68"/>
                <a:gd name="T41" fmla="*/ 54 h 85"/>
                <a:gd name="T42" fmla="*/ 54 w 68"/>
                <a:gd name="T43" fmla="*/ 61 h 85"/>
                <a:gd name="T44" fmla="*/ 49 w 68"/>
                <a:gd name="T45" fmla="*/ 70 h 85"/>
                <a:gd name="T46" fmla="*/ 35 w 68"/>
                <a:gd name="T47" fmla="*/ 74 h 85"/>
                <a:gd name="T48" fmla="*/ 20 w 68"/>
                <a:gd name="T49" fmla="*/ 69 h 85"/>
                <a:gd name="T50" fmla="*/ 14 w 68"/>
                <a:gd name="T51" fmla="*/ 57 h 85"/>
                <a:gd name="T52" fmla="*/ 0 w 68"/>
                <a:gd name="T53" fmla="*/ 59 h 85"/>
                <a:gd name="T54" fmla="*/ 11 w 68"/>
                <a:gd name="T55" fmla="*/ 79 h 85"/>
                <a:gd name="T56" fmla="*/ 35 w 68"/>
                <a:gd name="T57" fmla="*/ 85 h 85"/>
                <a:gd name="T58" fmla="*/ 52 w 68"/>
                <a:gd name="T59" fmla="*/ 82 h 85"/>
                <a:gd name="T60" fmla="*/ 64 w 68"/>
                <a:gd name="T61" fmla="*/ 72 h 85"/>
                <a:gd name="T62" fmla="*/ 68 w 68"/>
                <a:gd name="T63" fmla="*/ 59 h 85"/>
                <a:gd name="T64" fmla="*/ 65 w 68"/>
                <a:gd name="T65" fmla="*/ 48 h 85"/>
                <a:gd name="T66" fmla="*/ 55 w 68"/>
                <a:gd name="T67" fmla="*/ 4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85">
                  <a:moveTo>
                    <a:pt x="55" y="40"/>
                  </a:moveTo>
                  <a:cubicBezTo>
                    <a:pt x="52" y="39"/>
                    <a:pt x="45" y="37"/>
                    <a:pt x="35" y="34"/>
                  </a:cubicBezTo>
                  <a:cubicBezTo>
                    <a:pt x="28" y="32"/>
                    <a:pt x="24" y="31"/>
                    <a:pt x="23" y="31"/>
                  </a:cubicBezTo>
                  <a:cubicBezTo>
                    <a:pt x="20" y="30"/>
                    <a:pt x="19" y="28"/>
                    <a:pt x="18" y="27"/>
                  </a:cubicBezTo>
                  <a:cubicBezTo>
                    <a:pt x="16" y="25"/>
                    <a:pt x="16" y="24"/>
                    <a:pt x="16" y="22"/>
                  </a:cubicBezTo>
                  <a:cubicBezTo>
                    <a:pt x="16" y="19"/>
                    <a:pt x="17" y="17"/>
                    <a:pt x="20" y="15"/>
                  </a:cubicBezTo>
                  <a:cubicBezTo>
                    <a:pt x="23" y="13"/>
                    <a:pt x="27" y="12"/>
                    <a:pt x="34" y="12"/>
                  </a:cubicBezTo>
                  <a:cubicBezTo>
                    <a:pt x="39" y="12"/>
                    <a:pt x="43" y="13"/>
                    <a:pt x="46" y="15"/>
                  </a:cubicBezTo>
                  <a:cubicBezTo>
                    <a:pt x="49" y="17"/>
                    <a:pt x="51" y="21"/>
                    <a:pt x="51" y="25"/>
                  </a:cubicBezTo>
                  <a:cubicBezTo>
                    <a:pt x="65" y="23"/>
                    <a:pt x="65" y="23"/>
                    <a:pt x="65" y="23"/>
                  </a:cubicBezTo>
                  <a:cubicBezTo>
                    <a:pt x="64" y="18"/>
                    <a:pt x="62" y="14"/>
                    <a:pt x="60" y="10"/>
                  </a:cubicBezTo>
                  <a:cubicBezTo>
                    <a:pt x="58" y="7"/>
                    <a:pt x="54" y="5"/>
                    <a:pt x="49" y="3"/>
                  </a:cubicBezTo>
                  <a:cubicBezTo>
                    <a:pt x="44" y="1"/>
                    <a:pt x="39" y="0"/>
                    <a:pt x="33" y="0"/>
                  </a:cubicBezTo>
                  <a:cubicBezTo>
                    <a:pt x="28" y="0"/>
                    <a:pt x="24" y="1"/>
                    <a:pt x="21" y="2"/>
                  </a:cubicBezTo>
                  <a:cubicBezTo>
                    <a:pt x="17" y="3"/>
                    <a:pt x="14" y="4"/>
                    <a:pt x="12" y="6"/>
                  </a:cubicBezTo>
                  <a:cubicBezTo>
                    <a:pt x="9" y="8"/>
                    <a:pt x="7" y="10"/>
                    <a:pt x="5" y="14"/>
                  </a:cubicBezTo>
                  <a:cubicBezTo>
                    <a:pt x="3" y="17"/>
                    <a:pt x="3" y="20"/>
                    <a:pt x="3" y="24"/>
                  </a:cubicBezTo>
                  <a:cubicBezTo>
                    <a:pt x="3" y="28"/>
                    <a:pt x="4" y="31"/>
                    <a:pt x="6" y="35"/>
                  </a:cubicBezTo>
                  <a:cubicBezTo>
                    <a:pt x="8" y="38"/>
                    <a:pt x="11" y="40"/>
                    <a:pt x="15" y="42"/>
                  </a:cubicBezTo>
                  <a:cubicBezTo>
                    <a:pt x="18" y="44"/>
                    <a:pt x="25" y="46"/>
                    <a:pt x="36" y="49"/>
                  </a:cubicBezTo>
                  <a:cubicBezTo>
                    <a:pt x="43" y="51"/>
                    <a:pt x="48" y="52"/>
                    <a:pt x="50" y="54"/>
                  </a:cubicBezTo>
                  <a:cubicBezTo>
                    <a:pt x="52" y="55"/>
                    <a:pt x="54" y="58"/>
                    <a:pt x="54" y="61"/>
                  </a:cubicBezTo>
                  <a:cubicBezTo>
                    <a:pt x="54" y="64"/>
                    <a:pt x="52" y="67"/>
                    <a:pt x="49" y="70"/>
                  </a:cubicBezTo>
                  <a:cubicBezTo>
                    <a:pt x="46" y="73"/>
                    <a:pt x="41" y="74"/>
                    <a:pt x="35" y="74"/>
                  </a:cubicBezTo>
                  <a:cubicBezTo>
                    <a:pt x="29" y="74"/>
                    <a:pt x="24" y="72"/>
                    <a:pt x="20" y="69"/>
                  </a:cubicBezTo>
                  <a:cubicBezTo>
                    <a:pt x="17" y="67"/>
                    <a:pt x="15" y="62"/>
                    <a:pt x="14" y="57"/>
                  </a:cubicBezTo>
                  <a:cubicBezTo>
                    <a:pt x="0" y="59"/>
                    <a:pt x="0" y="59"/>
                    <a:pt x="0" y="59"/>
                  </a:cubicBezTo>
                  <a:cubicBezTo>
                    <a:pt x="2" y="68"/>
                    <a:pt x="5" y="74"/>
                    <a:pt x="11" y="79"/>
                  </a:cubicBezTo>
                  <a:cubicBezTo>
                    <a:pt x="16" y="83"/>
                    <a:pt x="24" y="85"/>
                    <a:pt x="35" y="85"/>
                  </a:cubicBezTo>
                  <a:cubicBezTo>
                    <a:pt x="41" y="85"/>
                    <a:pt x="47" y="84"/>
                    <a:pt x="52" y="82"/>
                  </a:cubicBezTo>
                  <a:cubicBezTo>
                    <a:pt x="57" y="80"/>
                    <a:pt x="61" y="76"/>
                    <a:pt x="64" y="72"/>
                  </a:cubicBezTo>
                  <a:cubicBezTo>
                    <a:pt x="66" y="68"/>
                    <a:pt x="68" y="64"/>
                    <a:pt x="68" y="59"/>
                  </a:cubicBezTo>
                  <a:cubicBezTo>
                    <a:pt x="68" y="55"/>
                    <a:pt x="67" y="51"/>
                    <a:pt x="65" y="48"/>
                  </a:cubicBezTo>
                  <a:cubicBezTo>
                    <a:pt x="62" y="45"/>
                    <a:pt x="59" y="42"/>
                    <a:pt x="5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6" name="ïśļíḓe"/>
            <p:cNvSpPr/>
            <p:nvPr/>
          </p:nvSpPr>
          <p:spPr bwMode="auto">
            <a:xfrm>
              <a:off x="62057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7" name="îṡľîdè"/>
            <p:cNvSpPr/>
            <p:nvPr/>
          </p:nvSpPr>
          <p:spPr bwMode="auto">
            <a:xfrm>
              <a:off x="62057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8" name="îś1iḋê"/>
            <p:cNvSpPr/>
            <p:nvPr/>
          </p:nvSpPr>
          <p:spPr bwMode="auto">
            <a:xfrm>
              <a:off x="6255003" y="5680665"/>
              <a:ext cx="74613" cy="203200"/>
            </a:xfrm>
            <a:custGeom>
              <a:avLst/>
              <a:gdLst>
                <a:gd name="T0" fmla="*/ 32 w 40"/>
                <a:gd name="T1" fmla="*/ 98 h 110"/>
                <a:gd name="T2" fmla="*/ 27 w 40"/>
                <a:gd name="T3" fmla="*/ 97 h 110"/>
                <a:gd name="T4" fmla="*/ 25 w 40"/>
                <a:gd name="T5" fmla="*/ 94 h 110"/>
                <a:gd name="T6" fmla="*/ 24 w 40"/>
                <a:gd name="T7" fmla="*/ 86 h 110"/>
                <a:gd name="T8" fmla="*/ 24 w 40"/>
                <a:gd name="T9" fmla="*/ 39 h 110"/>
                <a:gd name="T10" fmla="*/ 38 w 40"/>
                <a:gd name="T11" fmla="*/ 39 h 110"/>
                <a:gd name="T12" fmla="*/ 38 w 40"/>
                <a:gd name="T13" fmla="*/ 28 h 110"/>
                <a:gd name="T14" fmla="*/ 24 w 40"/>
                <a:gd name="T15" fmla="*/ 28 h 110"/>
                <a:gd name="T16" fmla="*/ 24 w 40"/>
                <a:gd name="T17" fmla="*/ 0 h 110"/>
                <a:gd name="T18" fmla="*/ 11 w 40"/>
                <a:gd name="T19" fmla="*/ 8 h 110"/>
                <a:gd name="T20" fmla="*/ 11 w 40"/>
                <a:gd name="T21" fmla="*/ 28 h 110"/>
                <a:gd name="T22" fmla="*/ 0 w 40"/>
                <a:gd name="T23" fmla="*/ 28 h 110"/>
                <a:gd name="T24" fmla="*/ 0 w 40"/>
                <a:gd name="T25" fmla="*/ 39 h 110"/>
                <a:gd name="T26" fmla="*/ 11 w 40"/>
                <a:gd name="T27" fmla="*/ 39 h 110"/>
                <a:gd name="T28" fmla="*/ 11 w 40"/>
                <a:gd name="T29" fmla="*/ 86 h 110"/>
                <a:gd name="T30" fmla="*/ 12 w 40"/>
                <a:gd name="T31" fmla="*/ 102 h 110"/>
                <a:gd name="T32" fmla="*/ 18 w 40"/>
                <a:gd name="T33" fmla="*/ 108 h 110"/>
                <a:gd name="T34" fmla="*/ 30 w 40"/>
                <a:gd name="T35" fmla="*/ 110 h 110"/>
                <a:gd name="T36" fmla="*/ 40 w 40"/>
                <a:gd name="T37" fmla="*/ 109 h 110"/>
                <a:gd name="T38" fmla="*/ 38 w 40"/>
                <a:gd name="T39" fmla="*/ 97 h 110"/>
                <a:gd name="T40" fmla="*/ 32 w 40"/>
                <a:gd name="T41" fmla="*/ 9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10">
                  <a:moveTo>
                    <a:pt x="32" y="98"/>
                  </a:moveTo>
                  <a:cubicBezTo>
                    <a:pt x="30" y="98"/>
                    <a:pt x="28" y="97"/>
                    <a:pt x="27" y="97"/>
                  </a:cubicBezTo>
                  <a:cubicBezTo>
                    <a:pt x="26" y="96"/>
                    <a:pt x="25" y="95"/>
                    <a:pt x="25" y="94"/>
                  </a:cubicBezTo>
                  <a:cubicBezTo>
                    <a:pt x="24" y="93"/>
                    <a:pt x="24" y="90"/>
                    <a:pt x="24" y="86"/>
                  </a:cubicBezTo>
                  <a:cubicBezTo>
                    <a:pt x="24" y="39"/>
                    <a:pt x="24" y="39"/>
                    <a:pt x="24" y="39"/>
                  </a:cubicBezTo>
                  <a:cubicBezTo>
                    <a:pt x="38" y="39"/>
                    <a:pt x="38" y="39"/>
                    <a:pt x="38" y="39"/>
                  </a:cubicBezTo>
                  <a:cubicBezTo>
                    <a:pt x="38" y="28"/>
                    <a:pt x="38" y="28"/>
                    <a:pt x="38" y="28"/>
                  </a:cubicBezTo>
                  <a:cubicBezTo>
                    <a:pt x="24" y="28"/>
                    <a:pt x="24" y="28"/>
                    <a:pt x="24" y="28"/>
                  </a:cubicBezTo>
                  <a:cubicBezTo>
                    <a:pt x="24" y="0"/>
                    <a:pt x="24" y="0"/>
                    <a:pt x="24" y="0"/>
                  </a:cubicBezTo>
                  <a:cubicBezTo>
                    <a:pt x="11" y="8"/>
                    <a:pt x="11" y="8"/>
                    <a:pt x="11" y="8"/>
                  </a:cubicBezTo>
                  <a:cubicBezTo>
                    <a:pt x="11" y="28"/>
                    <a:pt x="11" y="28"/>
                    <a:pt x="11" y="28"/>
                  </a:cubicBezTo>
                  <a:cubicBezTo>
                    <a:pt x="0" y="28"/>
                    <a:pt x="0" y="28"/>
                    <a:pt x="0" y="28"/>
                  </a:cubicBezTo>
                  <a:cubicBezTo>
                    <a:pt x="0" y="39"/>
                    <a:pt x="0" y="39"/>
                    <a:pt x="0" y="39"/>
                  </a:cubicBezTo>
                  <a:cubicBezTo>
                    <a:pt x="11" y="39"/>
                    <a:pt x="11" y="39"/>
                    <a:pt x="11" y="39"/>
                  </a:cubicBezTo>
                  <a:cubicBezTo>
                    <a:pt x="11" y="86"/>
                    <a:pt x="11" y="86"/>
                    <a:pt x="11" y="86"/>
                  </a:cubicBezTo>
                  <a:cubicBezTo>
                    <a:pt x="11" y="94"/>
                    <a:pt x="11" y="99"/>
                    <a:pt x="12" y="102"/>
                  </a:cubicBezTo>
                  <a:cubicBezTo>
                    <a:pt x="13" y="104"/>
                    <a:pt x="15" y="106"/>
                    <a:pt x="18" y="108"/>
                  </a:cubicBezTo>
                  <a:cubicBezTo>
                    <a:pt x="21" y="110"/>
                    <a:pt x="25" y="110"/>
                    <a:pt x="30" y="110"/>
                  </a:cubicBezTo>
                  <a:cubicBezTo>
                    <a:pt x="33" y="110"/>
                    <a:pt x="36" y="110"/>
                    <a:pt x="40" y="109"/>
                  </a:cubicBezTo>
                  <a:cubicBezTo>
                    <a:pt x="38" y="97"/>
                    <a:pt x="38" y="97"/>
                    <a:pt x="38" y="97"/>
                  </a:cubicBezTo>
                  <a:cubicBezTo>
                    <a:pt x="36" y="97"/>
                    <a:pt x="34" y="98"/>
                    <a:pt x="32"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9" name="išľîḋê"/>
            <p:cNvSpPr/>
            <p:nvPr/>
          </p:nvSpPr>
          <p:spPr bwMode="auto">
            <a:xfrm>
              <a:off x="6335966" y="5733053"/>
              <a:ext cx="136525" cy="211138"/>
            </a:xfrm>
            <a:custGeom>
              <a:avLst/>
              <a:gdLst>
                <a:gd name="T0" fmla="*/ 43 w 74"/>
                <a:gd name="T1" fmla="*/ 47 h 114"/>
                <a:gd name="T2" fmla="*/ 37 w 74"/>
                <a:gd name="T3" fmla="*/ 66 h 114"/>
                <a:gd name="T4" fmla="*/ 32 w 74"/>
                <a:gd name="T5" fmla="*/ 47 h 114"/>
                <a:gd name="T6" fmla="*/ 15 w 74"/>
                <a:gd name="T7" fmla="*/ 0 h 114"/>
                <a:gd name="T8" fmla="*/ 0 w 74"/>
                <a:gd name="T9" fmla="*/ 0 h 114"/>
                <a:gd name="T10" fmla="*/ 31 w 74"/>
                <a:gd name="T11" fmla="*/ 81 h 114"/>
                <a:gd name="T12" fmla="*/ 29 w 74"/>
                <a:gd name="T13" fmla="*/ 85 h 114"/>
                <a:gd name="T14" fmla="*/ 25 w 74"/>
                <a:gd name="T15" fmla="*/ 95 h 114"/>
                <a:gd name="T16" fmla="*/ 21 w 74"/>
                <a:gd name="T17" fmla="*/ 99 h 114"/>
                <a:gd name="T18" fmla="*/ 13 w 74"/>
                <a:gd name="T19" fmla="*/ 101 h 114"/>
                <a:gd name="T20" fmla="*/ 5 w 74"/>
                <a:gd name="T21" fmla="*/ 100 h 114"/>
                <a:gd name="T22" fmla="*/ 7 w 74"/>
                <a:gd name="T23" fmla="*/ 113 h 114"/>
                <a:gd name="T24" fmla="*/ 16 w 74"/>
                <a:gd name="T25" fmla="*/ 114 h 114"/>
                <a:gd name="T26" fmla="*/ 27 w 74"/>
                <a:gd name="T27" fmla="*/ 111 h 114"/>
                <a:gd name="T28" fmla="*/ 36 w 74"/>
                <a:gd name="T29" fmla="*/ 101 h 114"/>
                <a:gd name="T30" fmla="*/ 43 w 74"/>
                <a:gd name="T31" fmla="*/ 83 h 114"/>
                <a:gd name="T32" fmla="*/ 74 w 74"/>
                <a:gd name="T33" fmla="*/ 0 h 114"/>
                <a:gd name="T34" fmla="*/ 60 w 74"/>
                <a:gd name="T35" fmla="*/ 0 h 114"/>
                <a:gd name="T36" fmla="*/ 43 w 74"/>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14">
                  <a:moveTo>
                    <a:pt x="43" y="47"/>
                  </a:moveTo>
                  <a:cubicBezTo>
                    <a:pt x="41" y="53"/>
                    <a:pt x="39" y="60"/>
                    <a:pt x="37"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29" y="85"/>
                  </a:cubicBezTo>
                  <a:cubicBezTo>
                    <a:pt x="27" y="90"/>
                    <a:pt x="26" y="94"/>
                    <a:pt x="25" y="95"/>
                  </a:cubicBezTo>
                  <a:cubicBezTo>
                    <a:pt x="24" y="97"/>
                    <a:pt x="22" y="98"/>
                    <a:pt x="21" y="99"/>
                  </a:cubicBezTo>
                  <a:cubicBezTo>
                    <a:pt x="19" y="100"/>
                    <a:pt x="16" y="101"/>
                    <a:pt x="13" y="101"/>
                  </a:cubicBezTo>
                  <a:cubicBezTo>
                    <a:pt x="11" y="101"/>
                    <a:pt x="8" y="101"/>
                    <a:pt x="5" y="100"/>
                  </a:cubicBezTo>
                  <a:cubicBezTo>
                    <a:pt x="7" y="113"/>
                    <a:pt x="7" y="113"/>
                    <a:pt x="7" y="113"/>
                  </a:cubicBezTo>
                  <a:cubicBezTo>
                    <a:pt x="10" y="114"/>
                    <a:pt x="13" y="114"/>
                    <a:pt x="16" y="114"/>
                  </a:cubicBezTo>
                  <a:cubicBezTo>
                    <a:pt x="20" y="114"/>
                    <a:pt x="24" y="113"/>
                    <a:pt x="27" y="111"/>
                  </a:cubicBezTo>
                  <a:cubicBezTo>
                    <a:pt x="30" y="109"/>
                    <a:pt x="33" y="106"/>
                    <a:pt x="36" y="101"/>
                  </a:cubicBezTo>
                  <a:cubicBezTo>
                    <a:pt x="37" y="98"/>
                    <a:pt x="40" y="92"/>
                    <a:pt x="43" y="83"/>
                  </a:cubicBezTo>
                  <a:cubicBezTo>
                    <a:pt x="74" y="0"/>
                    <a:pt x="74" y="0"/>
                    <a:pt x="74" y="0"/>
                  </a:cubicBezTo>
                  <a:cubicBezTo>
                    <a:pt x="60" y="0"/>
                    <a:pt x="60" y="0"/>
                    <a:pt x="60"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0" name="íSḷiḑè"/>
            <p:cNvSpPr/>
            <p:nvPr/>
          </p:nvSpPr>
          <p:spPr bwMode="auto">
            <a:xfrm>
              <a:off x="6564566"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1" name="ïṣľïḑe"/>
            <p:cNvSpPr/>
            <p:nvPr/>
          </p:nvSpPr>
          <p:spPr bwMode="auto">
            <a:xfrm>
              <a:off x="6720141" y="5672728"/>
              <a:ext cx="85725" cy="209550"/>
            </a:xfrm>
            <a:custGeom>
              <a:avLst/>
              <a:gdLst>
                <a:gd name="T0" fmla="*/ 20 w 47"/>
                <a:gd name="T1" fmla="*/ 4 h 114"/>
                <a:gd name="T2" fmla="*/ 13 w 47"/>
                <a:gd name="T3" fmla="*/ 12 h 114"/>
                <a:gd name="T4" fmla="*/ 12 w 47"/>
                <a:gd name="T5" fmla="*/ 24 h 114"/>
                <a:gd name="T6" fmla="*/ 12 w 47"/>
                <a:gd name="T7" fmla="*/ 33 h 114"/>
                <a:gd name="T8" fmla="*/ 0 w 47"/>
                <a:gd name="T9" fmla="*/ 33 h 114"/>
                <a:gd name="T10" fmla="*/ 0 w 47"/>
                <a:gd name="T11" fmla="*/ 44 h 114"/>
                <a:gd name="T12" fmla="*/ 12 w 47"/>
                <a:gd name="T13" fmla="*/ 44 h 114"/>
                <a:gd name="T14" fmla="*/ 12 w 47"/>
                <a:gd name="T15" fmla="*/ 114 h 114"/>
                <a:gd name="T16" fmla="*/ 26 w 47"/>
                <a:gd name="T17" fmla="*/ 114 h 114"/>
                <a:gd name="T18" fmla="*/ 26 w 47"/>
                <a:gd name="T19" fmla="*/ 44 h 114"/>
                <a:gd name="T20" fmla="*/ 41 w 47"/>
                <a:gd name="T21" fmla="*/ 44 h 114"/>
                <a:gd name="T22" fmla="*/ 41 w 47"/>
                <a:gd name="T23" fmla="*/ 33 h 114"/>
                <a:gd name="T24" fmla="*/ 26 w 47"/>
                <a:gd name="T25" fmla="*/ 33 h 114"/>
                <a:gd name="T26" fmla="*/ 26 w 47"/>
                <a:gd name="T27" fmla="*/ 26 h 114"/>
                <a:gd name="T28" fmla="*/ 28 w 47"/>
                <a:gd name="T29" fmla="*/ 16 h 114"/>
                <a:gd name="T30" fmla="*/ 37 w 47"/>
                <a:gd name="T31" fmla="*/ 13 h 114"/>
                <a:gd name="T32" fmla="*/ 45 w 47"/>
                <a:gd name="T33" fmla="*/ 14 h 114"/>
                <a:gd name="T34" fmla="*/ 47 w 47"/>
                <a:gd name="T35" fmla="*/ 2 h 114"/>
                <a:gd name="T36" fmla="*/ 34 w 47"/>
                <a:gd name="T37" fmla="*/ 0 h 114"/>
                <a:gd name="T38" fmla="*/ 20 w 47"/>
                <a:gd name="T39" fmla="*/ 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114">
                  <a:moveTo>
                    <a:pt x="20" y="4"/>
                  </a:moveTo>
                  <a:cubicBezTo>
                    <a:pt x="17" y="6"/>
                    <a:pt x="15" y="9"/>
                    <a:pt x="13" y="12"/>
                  </a:cubicBezTo>
                  <a:cubicBezTo>
                    <a:pt x="12" y="15"/>
                    <a:pt x="12" y="19"/>
                    <a:pt x="12" y="24"/>
                  </a:cubicBezTo>
                  <a:cubicBezTo>
                    <a:pt x="12" y="33"/>
                    <a:pt x="12" y="33"/>
                    <a:pt x="12" y="33"/>
                  </a:cubicBezTo>
                  <a:cubicBezTo>
                    <a:pt x="0" y="33"/>
                    <a:pt x="0" y="33"/>
                    <a:pt x="0" y="33"/>
                  </a:cubicBezTo>
                  <a:cubicBezTo>
                    <a:pt x="0" y="44"/>
                    <a:pt x="0" y="44"/>
                    <a:pt x="0" y="44"/>
                  </a:cubicBezTo>
                  <a:cubicBezTo>
                    <a:pt x="12" y="44"/>
                    <a:pt x="12" y="44"/>
                    <a:pt x="12" y="44"/>
                  </a:cubicBezTo>
                  <a:cubicBezTo>
                    <a:pt x="12" y="114"/>
                    <a:pt x="12" y="114"/>
                    <a:pt x="12" y="114"/>
                  </a:cubicBezTo>
                  <a:cubicBezTo>
                    <a:pt x="26" y="114"/>
                    <a:pt x="26" y="114"/>
                    <a:pt x="26" y="114"/>
                  </a:cubicBezTo>
                  <a:cubicBezTo>
                    <a:pt x="26" y="44"/>
                    <a:pt x="26" y="44"/>
                    <a:pt x="26" y="44"/>
                  </a:cubicBezTo>
                  <a:cubicBezTo>
                    <a:pt x="41" y="44"/>
                    <a:pt x="41" y="44"/>
                    <a:pt x="41" y="44"/>
                  </a:cubicBezTo>
                  <a:cubicBezTo>
                    <a:pt x="41" y="33"/>
                    <a:pt x="41" y="33"/>
                    <a:pt x="41" y="33"/>
                  </a:cubicBezTo>
                  <a:cubicBezTo>
                    <a:pt x="26" y="33"/>
                    <a:pt x="26" y="33"/>
                    <a:pt x="26" y="33"/>
                  </a:cubicBezTo>
                  <a:cubicBezTo>
                    <a:pt x="26" y="26"/>
                    <a:pt x="26" y="26"/>
                    <a:pt x="26" y="26"/>
                  </a:cubicBezTo>
                  <a:cubicBezTo>
                    <a:pt x="26" y="21"/>
                    <a:pt x="27" y="17"/>
                    <a:pt x="28" y="16"/>
                  </a:cubicBezTo>
                  <a:cubicBezTo>
                    <a:pt x="30" y="14"/>
                    <a:pt x="33" y="13"/>
                    <a:pt x="37" y="13"/>
                  </a:cubicBezTo>
                  <a:cubicBezTo>
                    <a:pt x="40" y="13"/>
                    <a:pt x="42" y="13"/>
                    <a:pt x="45" y="14"/>
                  </a:cubicBezTo>
                  <a:cubicBezTo>
                    <a:pt x="47" y="2"/>
                    <a:pt x="47" y="2"/>
                    <a:pt x="47" y="2"/>
                  </a:cubicBezTo>
                  <a:cubicBezTo>
                    <a:pt x="43" y="1"/>
                    <a:pt x="38" y="0"/>
                    <a:pt x="34" y="0"/>
                  </a:cubicBezTo>
                  <a:cubicBezTo>
                    <a:pt x="28" y="0"/>
                    <a:pt x="24" y="1"/>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2" name="ïš1îḍè"/>
            <p:cNvSpPr/>
            <p:nvPr/>
          </p:nvSpPr>
          <p:spPr bwMode="auto">
            <a:xfrm>
              <a:off x="6890003" y="5672728"/>
              <a:ext cx="165100" cy="214313"/>
            </a:xfrm>
            <a:custGeom>
              <a:avLst/>
              <a:gdLst>
                <a:gd name="T0" fmla="*/ 71 w 90"/>
                <a:gd name="T1" fmla="*/ 55 h 116"/>
                <a:gd name="T2" fmla="*/ 46 w 90"/>
                <a:gd name="T3" fmla="*/ 48 h 116"/>
                <a:gd name="T4" fmla="*/ 23 w 90"/>
                <a:gd name="T5" fmla="*/ 40 h 116"/>
                <a:gd name="T6" fmla="*/ 19 w 90"/>
                <a:gd name="T7" fmla="*/ 30 h 116"/>
                <a:gd name="T8" fmla="*/ 25 w 90"/>
                <a:gd name="T9" fmla="*/ 18 h 116"/>
                <a:gd name="T10" fmla="*/ 45 w 90"/>
                <a:gd name="T11" fmla="*/ 13 h 116"/>
                <a:gd name="T12" fmla="*/ 64 w 90"/>
                <a:gd name="T13" fmla="*/ 19 h 116"/>
                <a:gd name="T14" fmla="*/ 72 w 90"/>
                <a:gd name="T15" fmla="*/ 35 h 116"/>
                <a:gd name="T16" fmla="*/ 86 w 90"/>
                <a:gd name="T17" fmla="*/ 34 h 116"/>
                <a:gd name="T18" fmla="*/ 81 w 90"/>
                <a:gd name="T19" fmla="*/ 16 h 116"/>
                <a:gd name="T20" fmla="*/ 66 w 90"/>
                <a:gd name="T21" fmla="*/ 4 h 116"/>
                <a:gd name="T22" fmla="*/ 44 w 90"/>
                <a:gd name="T23" fmla="*/ 0 h 116"/>
                <a:gd name="T24" fmla="*/ 24 w 90"/>
                <a:gd name="T25" fmla="*/ 4 h 116"/>
                <a:gd name="T26" fmla="*/ 10 w 90"/>
                <a:gd name="T27" fmla="*/ 15 h 116"/>
                <a:gd name="T28" fmla="*/ 5 w 90"/>
                <a:gd name="T29" fmla="*/ 31 h 116"/>
                <a:gd name="T30" fmla="*/ 9 w 90"/>
                <a:gd name="T31" fmla="*/ 45 h 116"/>
                <a:gd name="T32" fmla="*/ 21 w 90"/>
                <a:gd name="T33" fmla="*/ 56 h 116"/>
                <a:gd name="T34" fmla="*/ 42 w 90"/>
                <a:gd name="T35" fmla="*/ 63 h 116"/>
                <a:gd name="T36" fmla="*/ 62 w 90"/>
                <a:gd name="T37" fmla="*/ 68 h 116"/>
                <a:gd name="T38" fmla="*/ 72 w 90"/>
                <a:gd name="T39" fmla="*/ 75 h 116"/>
                <a:gd name="T40" fmla="*/ 75 w 90"/>
                <a:gd name="T41" fmla="*/ 84 h 116"/>
                <a:gd name="T42" fmla="*/ 72 w 90"/>
                <a:gd name="T43" fmla="*/ 93 h 116"/>
                <a:gd name="T44" fmla="*/ 63 w 90"/>
                <a:gd name="T45" fmla="*/ 100 h 116"/>
                <a:gd name="T46" fmla="*/ 48 w 90"/>
                <a:gd name="T47" fmla="*/ 103 h 116"/>
                <a:gd name="T48" fmla="*/ 30 w 90"/>
                <a:gd name="T49" fmla="*/ 100 h 116"/>
                <a:gd name="T50" fmla="*/ 19 w 90"/>
                <a:gd name="T51" fmla="*/ 91 h 116"/>
                <a:gd name="T52" fmla="*/ 14 w 90"/>
                <a:gd name="T53" fmla="*/ 77 h 116"/>
                <a:gd name="T54" fmla="*/ 0 w 90"/>
                <a:gd name="T55" fmla="*/ 78 h 116"/>
                <a:gd name="T56" fmla="*/ 7 w 90"/>
                <a:gd name="T57" fmla="*/ 98 h 116"/>
                <a:gd name="T58" fmla="*/ 23 w 90"/>
                <a:gd name="T59" fmla="*/ 112 h 116"/>
                <a:gd name="T60" fmla="*/ 48 w 90"/>
                <a:gd name="T61" fmla="*/ 116 h 116"/>
                <a:gd name="T62" fmla="*/ 70 w 90"/>
                <a:gd name="T63" fmla="*/ 112 h 116"/>
                <a:gd name="T64" fmla="*/ 85 w 90"/>
                <a:gd name="T65" fmla="*/ 100 h 116"/>
                <a:gd name="T66" fmla="*/ 90 w 90"/>
                <a:gd name="T67" fmla="*/ 83 h 116"/>
                <a:gd name="T68" fmla="*/ 85 w 90"/>
                <a:gd name="T69" fmla="*/ 67 h 116"/>
                <a:gd name="T70" fmla="*/ 71 w 90"/>
                <a:gd name="T71" fmla="*/ 5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 h="116">
                  <a:moveTo>
                    <a:pt x="71" y="55"/>
                  </a:moveTo>
                  <a:cubicBezTo>
                    <a:pt x="66" y="53"/>
                    <a:pt x="58" y="51"/>
                    <a:pt x="46" y="48"/>
                  </a:cubicBezTo>
                  <a:cubicBezTo>
                    <a:pt x="34" y="45"/>
                    <a:pt x="26" y="43"/>
                    <a:pt x="23" y="40"/>
                  </a:cubicBezTo>
                  <a:cubicBezTo>
                    <a:pt x="21" y="38"/>
                    <a:pt x="19" y="34"/>
                    <a:pt x="19" y="30"/>
                  </a:cubicBezTo>
                  <a:cubicBezTo>
                    <a:pt x="19" y="26"/>
                    <a:pt x="21" y="22"/>
                    <a:pt x="25" y="18"/>
                  </a:cubicBezTo>
                  <a:cubicBezTo>
                    <a:pt x="29" y="15"/>
                    <a:pt x="36" y="13"/>
                    <a:pt x="45" y="13"/>
                  </a:cubicBezTo>
                  <a:cubicBezTo>
                    <a:pt x="53" y="13"/>
                    <a:pt x="60" y="15"/>
                    <a:pt x="64" y="19"/>
                  </a:cubicBezTo>
                  <a:cubicBezTo>
                    <a:pt x="69" y="22"/>
                    <a:pt x="71" y="28"/>
                    <a:pt x="72" y="35"/>
                  </a:cubicBezTo>
                  <a:cubicBezTo>
                    <a:pt x="86" y="34"/>
                    <a:pt x="86" y="34"/>
                    <a:pt x="86" y="34"/>
                  </a:cubicBezTo>
                  <a:cubicBezTo>
                    <a:pt x="86" y="27"/>
                    <a:pt x="84" y="21"/>
                    <a:pt x="81" y="16"/>
                  </a:cubicBezTo>
                  <a:cubicBezTo>
                    <a:pt x="77" y="11"/>
                    <a:pt x="73" y="7"/>
                    <a:pt x="66" y="4"/>
                  </a:cubicBezTo>
                  <a:cubicBezTo>
                    <a:pt x="60" y="2"/>
                    <a:pt x="53" y="0"/>
                    <a:pt x="44" y="0"/>
                  </a:cubicBezTo>
                  <a:cubicBezTo>
                    <a:pt x="37" y="0"/>
                    <a:pt x="30" y="1"/>
                    <a:pt x="24" y="4"/>
                  </a:cubicBezTo>
                  <a:cubicBezTo>
                    <a:pt x="17" y="7"/>
                    <a:pt x="13" y="10"/>
                    <a:pt x="10" y="15"/>
                  </a:cubicBezTo>
                  <a:cubicBezTo>
                    <a:pt x="6" y="20"/>
                    <a:pt x="5" y="25"/>
                    <a:pt x="5" y="31"/>
                  </a:cubicBezTo>
                  <a:cubicBezTo>
                    <a:pt x="5" y="36"/>
                    <a:pt x="6" y="41"/>
                    <a:pt x="9" y="45"/>
                  </a:cubicBezTo>
                  <a:cubicBezTo>
                    <a:pt x="11" y="49"/>
                    <a:pt x="15" y="53"/>
                    <a:pt x="21" y="56"/>
                  </a:cubicBezTo>
                  <a:cubicBezTo>
                    <a:pt x="25" y="58"/>
                    <a:pt x="32" y="60"/>
                    <a:pt x="42" y="63"/>
                  </a:cubicBezTo>
                  <a:cubicBezTo>
                    <a:pt x="53" y="65"/>
                    <a:pt x="59" y="67"/>
                    <a:pt x="62" y="68"/>
                  </a:cubicBezTo>
                  <a:cubicBezTo>
                    <a:pt x="67" y="70"/>
                    <a:pt x="70" y="72"/>
                    <a:pt x="72" y="75"/>
                  </a:cubicBezTo>
                  <a:cubicBezTo>
                    <a:pt x="74" y="77"/>
                    <a:pt x="75" y="80"/>
                    <a:pt x="75" y="84"/>
                  </a:cubicBezTo>
                  <a:cubicBezTo>
                    <a:pt x="75" y="87"/>
                    <a:pt x="74" y="91"/>
                    <a:pt x="72" y="93"/>
                  </a:cubicBezTo>
                  <a:cubicBezTo>
                    <a:pt x="70" y="96"/>
                    <a:pt x="67" y="99"/>
                    <a:pt x="63" y="100"/>
                  </a:cubicBezTo>
                  <a:cubicBezTo>
                    <a:pt x="58" y="102"/>
                    <a:pt x="53" y="103"/>
                    <a:pt x="48" y="103"/>
                  </a:cubicBezTo>
                  <a:cubicBezTo>
                    <a:pt x="41" y="103"/>
                    <a:pt x="35" y="102"/>
                    <a:pt x="30" y="100"/>
                  </a:cubicBezTo>
                  <a:cubicBezTo>
                    <a:pt x="25" y="97"/>
                    <a:pt x="22" y="94"/>
                    <a:pt x="19" y="91"/>
                  </a:cubicBezTo>
                  <a:cubicBezTo>
                    <a:pt x="17" y="87"/>
                    <a:pt x="15" y="83"/>
                    <a:pt x="14" y="77"/>
                  </a:cubicBezTo>
                  <a:cubicBezTo>
                    <a:pt x="0" y="78"/>
                    <a:pt x="0" y="78"/>
                    <a:pt x="0" y="78"/>
                  </a:cubicBezTo>
                  <a:cubicBezTo>
                    <a:pt x="1" y="86"/>
                    <a:pt x="3" y="93"/>
                    <a:pt x="7" y="98"/>
                  </a:cubicBezTo>
                  <a:cubicBezTo>
                    <a:pt x="11" y="104"/>
                    <a:pt x="16" y="109"/>
                    <a:pt x="23" y="112"/>
                  </a:cubicBezTo>
                  <a:cubicBezTo>
                    <a:pt x="30" y="115"/>
                    <a:pt x="38" y="116"/>
                    <a:pt x="48" y="116"/>
                  </a:cubicBezTo>
                  <a:cubicBezTo>
                    <a:pt x="56" y="116"/>
                    <a:pt x="64" y="115"/>
                    <a:pt x="70" y="112"/>
                  </a:cubicBezTo>
                  <a:cubicBezTo>
                    <a:pt x="76" y="109"/>
                    <a:pt x="81" y="105"/>
                    <a:pt x="85" y="100"/>
                  </a:cubicBezTo>
                  <a:cubicBezTo>
                    <a:pt x="88" y="94"/>
                    <a:pt x="90" y="89"/>
                    <a:pt x="90" y="83"/>
                  </a:cubicBezTo>
                  <a:cubicBezTo>
                    <a:pt x="90" y="77"/>
                    <a:pt x="88" y="71"/>
                    <a:pt x="85" y="67"/>
                  </a:cubicBezTo>
                  <a:cubicBezTo>
                    <a:pt x="82" y="62"/>
                    <a:pt x="77" y="58"/>
                    <a:pt x="7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3" name="iṥľïḍê"/>
            <p:cNvSpPr/>
            <p:nvPr/>
          </p:nvSpPr>
          <p:spPr bwMode="auto">
            <a:xfrm>
              <a:off x="7080503" y="5729878"/>
              <a:ext cx="131763" cy="157163"/>
            </a:xfrm>
            <a:custGeom>
              <a:avLst/>
              <a:gdLst>
                <a:gd name="T0" fmla="*/ 50 w 71"/>
                <a:gd name="T1" fmla="*/ 69 h 85"/>
                <a:gd name="T2" fmla="*/ 37 w 71"/>
                <a:gd name="T3" fmla="*/ 74 h 85"/>
                <a:gd name="T4" fmla="*/ 21 w 71"/>
                <a:gd name="T5" fmla="*/ 66 h 85"/>
                <a:gd name="T6" fmla="*/ 14 w 71"/>
                <a:gd name="T7" fmla="*/ 43 h 85"/>
                <a:gd name="T8" fmla="*/ 21 w 71"/>
                <a:gd name="T9" fmla="*/ 19 h 85"/>
                <a:gd name="T10" fmla="*/ 38 w 71"/>
                <a:gd name="T11" fmla="*/ 12 h 85"/>
                <a:gd name="T12" fmla="*/ 49 w 71"/>
                <a:gd name="T13" fmla="*/ 16 h 85"/>
                <a:gd name="T14" fmla="*/ 56 w 71"/>
                <a:gd name="T15" fmla="*/ 28 h 85"/>
                <a:gd name="T16" fmla="*/ 70 w 71"/>
                <a:gd name="T17" fmla="*/ 26 h 85"/>
                <a:gd name="T18" fmla="*/ 59 w 71"/>
                <a:gd name="T19" fmla="*/ 7 h 85"/>
                <a:gd name="T20" fmla="*/ 37 w 71"/>
                <a:gd name="T21" fmla="*/ 0 h 85"/>
                <a:gd name="T22" fmla="*/ 18 w 71"/>
                <a:gd name="T23" fmla="*/ 5 h 85"/>
                <a:gd name="T24" fmla="*/ 4 w 71"/>
                <a:gd name="T25" fmla="*/ 20 h 85"/>
                <a:gd name="T26" fmla="*/ 0 w 71"/>
                <a:gd name="T27" fmla="*/ 43 h 85"/>
                <a:gd name="T28" fmla="*/ 10 w 71"/>
                <a:gd name="T29" fmla="*/ 74 h 85"/>
                <a:gd name="T30" fmla="*/ 37 w 71"/>
                <a:gd name="T31" fmla="*/ 85 h 85"/>
                <a:gd name="T32" fmla="*/ 60 w 71"/>
                <a:gd name="T33" fmla="*/ 77 h 85"/>
                <a:gd name="T34" fmla="*/ 71 w 71"/>
                <a:gd name="T35" fmla="*/ 55 h 85"/>
                <a:gd name="T36" fmla="*/ 57 w 71"/>
                <a:gd name="T37" fmla="*/ 54 h 85"/>
                <a:gd name="T38" fmla="*/ 50 w 71"/>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85">
                  <a:moveTo>
                    <a:pt x="50" y="69"/>
                  </a:moveTo>
                  <a:cubicBezTo>
                    <a:pt x="47" y="72"/>
                    <a:pt x="42" y="74"/>
                    <a:pt x="37" y="74"/>
                  </a:cubicBezTo>
                  <a:cubicBezTo>
                    <a:pt x="30" y="74"/>
                    <a:pt x="25" y="71"/>
                    <a:pt x="21" y="66"/>
                  </a:cubicBezTo>
                  <a:cubicBezTo>
                    <a:pt x="16" y="61"/>
                    <a:pt x="14" y="54"/>
                    <a:pt x="14" y="43"/>
                  </a:cubicBezTo>
                  <a:cubicBezTo>
                    <a:pt x="14" y="32"/>
                    <a:pt x="16" y="24"/>
                    <a:pt x="21" y="19"/>
                  </a:cubicBezTo>
                  <a:cubicBezTo>
                    <a:pt x="25" y="14"/>
                    <a:pt x="31" y="12"/>
                    <a:pt x="38" y="12"/>
                  </a:cubicBezTo>
                  <a:cubicBezTo>
                    <a:pt x="42" y="12"/>
                    <a:pt x="46" y="13"/>
                    <a:pt x="49" y="16"/>
                  </a:cubicBezTo>
                  <a:cubicBezTo>
                    <a:pt x="53" y="18"/>
                    <a:pt x="55" y="23"/>
                    <a:pt x="56" y="28"/>
                  </a:cubicBezTo>
                  <a:cubicBezTo>
                    <a:pt x="70" y="26"/>
                    <a:pt x="70" y="26"/>
                    <a:pt x="70" y="26"/>
                  </a:cubicBezTo>
                  <a:cubicBezTo>
                    <a:pt x="68" y="18"/>
                    <a:pt x="64" y="11"/>
                    <a:pt x="59" y="7"/>
                  </a:cubicBezTo>
                  <a:cubicBezTo>
                    <a:pt x="53" y="2"/>
                    <a:pt x="46" y="0"/>
                    <a:pt x="37" y="0"/>
                  </a:cubicBezTo>
                  <a:cubicBezTo>
                    <a:pt x="30" y="0"/>
                    <a:pt x="24" y="2"/>
                    <a:pt x="18" y="5"/>
                  </a:cubicBezTo>
                  <a:cubicBezTo>
                    <a:pt x="12" y="8"/>
                    <a:pt x="7" y="13"/>
                    <a:pt x="4" y="20"/>
                  </a:cubicBezTo>
                  <a:cubicBezTo>
                    <a:pt x="2" y="27"/>
                    <a:pt x="0" y="34"/>
                    <a:pt x="0" y="43"/>
                  </a:cubicBezTo>
                  <a:cubicBezTo>
                    <a:pt x="0" y="57"/>
                    <a:pt x="3" y="67"/>
                    <a:pt x="10" y="74"/>
                  </a:cubicBezTo>
                  <a:cubicBezTo>
                    <a:pt x="17" y="82"/>
                    <a:pt x="26" y="85"/>
                    <a:pt x="37" y="85"/>
                  </a:cubicBezTo>
                  <a:cubicBezTo>
                    <a:pt x="46" y="85"/>
                    <a:pt x="53" y="83"/>
                    <a:pt x="60" y="77"/>
                  </a:cubicBezTo>
                  <a:cubicBezTo>
                    <a:pt x="66" y="72"/>
                    <a:pt x="69" y="65"/>
                    <a:pt x="71"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4" name="íṥ1ïdê"/>
            <p:cNvSpPr/>
            <p:nvPr/>
          </p:nvSpPr>
          <p:spPr bwMode="auto">
            <a:xfrm>
              <a:off x="72344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5" name="îṡ1îďé"/>
            <p:cNvSpPr/>
            <p:nvPr/>
          </p:nvSpPr>
          <p:spPr bwMode="auto">
            <a:xfrm>
              <a:off x="72344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6" name="íṩḷïḑé"/>
            <p:cNvSpPr/>
            <p:nvPr/>
          </p:nvSpPr>
          <p:spPr bwMode="auto">
            <a:xfrm>
              <a:off x="7290053"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7" name="ïşḷiḋè"/>
            <p:cNvSpPr/>
            <p:nvPr/>
          </p:nvSpPr>
          <p:spPr bwMode="auto">
            <a:xfrm>
              <a:off x="7458328" y="5729878"/>
              <a:ext cx="122238" cy="152400"/>
            </a:xfrm>
            <a:custGeom>
              <a:avLst/>
              <a:gdLst>
                <a:gd name="T0" fmla="*/ 61 w 66"/>
                <a:gd name="T1" fmla="*/ 10 h 83"/>
                <a:gd name="T2" fmla="*/ 51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3 w 66"/>
                <a:gd name="T15" fmla="*/ 83 h 83"/>
                <a:gd name="T16" fmla="*/ 13 w 66"/>
                <a:gd name="T17" fmla="*/ 39 h 83"/>
                <a:gd name="T18" fmla="*/ 20 w 66"/>
                <a:gd name="T19" fmla="*/ 18 h 83"/>
                <a:gd name="T20" fmla="*/ 35 w 66"/>
                <a:gd name="T21" fmla="*/ 12 h 83"/>
                <a:gd name="T22" fmla="*/ 45 w 66"/>
                <a:gd name="T23" fmla="*/ 15 h 83"/>
                <a:gd name="T24" fmla="*/ 50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1" y="3"/>
                  </a:cubicBezTo>
                  <a:cubicBezTo>
                    <a:pt x="47"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3" y="83"/>
                    <a:pt x="13" y="83"/>
                    <a:pt x="13" y="83"/>
                  </a:cubicBezTo>
                  <a:cubicBezTo>
                    <a:pt x="13" y="39"/>
                    <a:pt x="13" y="39"/>
                    <a:pt x="13" y="39"/>
                  </a:cubicBezTo>
                  <a:cubicBezTo>
                    <a:pt x="13" y="29"/>
                    <a:pt x="16" y="21"/>
                    <a:pt x="20" y="18"/>
                  </a:cubicBezTo>
                  <a:cubicBezTo>
                    <a:pt x="24" y="14"/>
                    <a:pt x="29" y="12"/>
                    <a:pt x="35" y="12"/>
                  </a:cubicBezTo>
                  <a:cubicBezTo>
                    <a:pt x="39" y="12"/>
                    <a:pt x="42" y="13"/>
                    <a:pt x="45" y="15"/>
                  </a:cubicBezTo>
                  <a:cubicBezTo>
                    <a:pt x="47" y="16"/>
                    <a:pt x="49" y="19"/>
                    <a:pt x="50" y="21"/>
                  </a:cubicBezTo>
                  <a:cubicBezTo>
                    <a:pt x="51" y="24"/>
                    <a:pt x="52" y="28"/>
                    <a:pt x="52" y="34"/>
                  </a:cubicBezTo>
                  <a:cubicBezTo>
                    <a:pt x="52" y="83"/>
                    <a:pt x="52" y="83"/>
                    <a:pt x="52" y="83"/>
                  </a:cubicBezTo>
                  <a:cubicBezTo>
                    <a:pt x="66" y="83"/>
                    <a:pt x="66" y="83"/>
                    <a:pt x="66" y="83"/>
                  </a:cubicBezTo>
                  <a:cubicBezTo>
                    <a:pt x="66" y="33"/>
                    <a:pt x="66" y="33"/>
                    <a:pt x="66" y="33"/>
                  </a:cubicBezTo>
                  <a:cubicBezTo>
                    <a:pt x="66" y="27"/>
                    <a:pt x="65" y="23"/>
                    <a:pt x="65" y="20"/>
                  </a:cubicBezTo>
                  <a:cubicBezTo>
                    <a:pt x="64"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8" name="îṩľiḍé"/>
            <p:cNvSpPr/>
            <p:nvPr/>
          </p:nvSpPr>
          <p:spPr bwMode="auto">
            <a:xfrm>
              <a:off x="7612316"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8" y="18"/>
                    <a:pt x="64" y="11"/>
                    <a:pt x="58" y="7"/>
                  </a:cubicBezTo>
                  <a:cubicBezTo>
                    <a:pt x="53" y="2"/>
                    <a:pt x="46" y="0"/>
                    <a:pt x="37" y="0"/>
                  </a:cubicBezTo>
                  <a:cubicBezTo>
                    <a:pt x="30" y="0"/>
                    <a:pt x="23" y="2"/>
                    <a:pt x="17" y="5"/>
                  </a:cubicBezTo>
                  <a:cubicBezTo>
                    <a:pt x="11" y="8"/>
                    <a:pt x="7" y="13"/>
                    <a:pt x="4" y="20"/>
                  </a:cubicBezTo>
                  <a:cubicBezTo>
                    <a:pt x="1" y="27"/>
                    <a:pt x="0" y="34"/>
                    <a:pt x="0" y="43"/>
                  </a:cubicBezTo>
                  <a:cubicBezTo>
                    <a:pt x="0" y="57"/>
                    <a:pt x="3" y="67"/>
                    <a:pt x="10" y="74"/>
                  </a:cubicBezTo>
                  <a:cubicBezTo>
                    <a:pt x="17" y="82"/>
                    <a:pt x="26"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9" name="íṡḷïďe"/>
            <p:cNvSpPr/>
            <p:nvPr/>
          </p:nvSpPr>
          <p:spPr bwMode="auto">
            <a:xfrm>
              <a:off x="775519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8 w 75"/>
                <a:gd name="T19" fmla="*/ 74 h 85"/>
                <a:gd name="T20" fmla="*/ 21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6"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3" y="74"/>
                    <a:pt x="38" y="74"/>
                  </a:cubicBezTo>
                  <a:cubicBezTo>
                    <a:pt x="32" y="74"/>
                    <a:pt x="26" y="71"/>
                    <a:pt x="21"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8" y="0"/>
                    <a:pt x="38" y="0"/>
                  </a:cubicBezTo>
                  <a:close/>
                  <a:moveTo>
                    <a:pt x="15" y="35"/>
                  </a:moveTo>
                  <a:cubicBezTo>
                    <a:pt x="15" y="28"/>
                    <a:pt x="17" y="22"/>
                    <a:pt x="22" y="18"/>
                  </a:cubicBezTo>
                  <a:cubicBezTo>
                    <a:pt x="26" y="14"/>
                    <a:pt x="31" y="12"/>
                    <a:pt x="38" y="12"/>
                  </a:cubicBezTo>
                  <a:cubicBezTo>
                    <a:pt x="45" y="12"/>
                    <a:pt x="50" y="14"/>
                    <a:pt x="55" y="20"/>
                  </a:cubicBezTo>
                  <a:cubicBezTo>
                    <a:pt x="58" y="23"/>
                    <a:pt x="59"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0" name="í$ľîde"/>
            <p:cNvSpPr/>
            <p:nvPr/>
          </p:nvSpPr>
          <p:spPr bwMode="auto">
            <a:xfrm>
              <a:off x="7994903" y="5729878"/>
              <a:ext cx="138113" cy="157163"/>
            </a:xfrm>
            <a:custGeom>
              <a:avLst/>
              <a:gdLst>
                <a:gd name="T0" fmla="*/ 71 w 75"/>
                <a:gd name="T1" fmla="*/ 49 h 85"/>
                <a:gd name="T2" fmla="*/ 71 w 75"/>
                <a:gd name="T3" fmla="*/ 31 h 85"/>
                <a:gd name="T4" fmla="*/ 70 w 75"/>
                <a:gd name="T5" fmla="*/ 18 h 85"/>
                <a:gd name="T6" fmla="*/ 66 w 75"/>
                <a:gd name="T7" fmla="*/ 9 h 85"/>
                <a:gd name="T8" fmla="*/ 56 w 75"/>
                <a:gd name="T9" fmla="*/ 3 h 85"/>
                <a:gd name="T10" fmla="*/ 39 w 75"/>
                <a:gd name="T11" fmla="*/ 0 h 85"/>
                <a:gd name="T12" fmla="*/ 21 w 75"/>
                <a:gd name="T13" fmla="*/ 3 h 85"/>
                <a:gd name="T14" fmla="*/ 9 w 75"/>
                <a:gd name="T15" fmla="*/ 11 h 85"/>
                <a:gd name="T16" fmla="*/ 3 w 75"/>
                <a:gd name="T17" fmla="*/ 25 h 85"/>
                <a:gd name="T18" fmla="*/ 16 w 75"/>
                <a:gd name="T19" fmla="*/ 27 h 85"/>
                <a:gd name="T20" fmla="*/ 23 w 75"/>
                <a:gd name="T21" fmla="*/ 15 h 85"/>
                <a:gd name="T22" fmla="*/ 37 w 75"/>
                <a:gd name="T23" fmla="*/ 12 h 85"/>
                <a:gd name="T24" fmla="*/ 53 w 75"/>
                <a:gd name="T25" fmla="*/ 16 h 85"/>
                <a:gd name="T26" fmla="*/ 57 w 75"/>
                <a:gd name="T27" fmla="*/ 28 h 85"/>
                <a:gd name="T28" fmla="*/ 57 w 75"/>
                <a:gd name="T29" fmla="*/ 32 h 85"/>
                <a:gd name="T30" fmla="*/ 32 w 75"/>
                <a:gd name="T31" fmla="*/ 36 h 85"/>
                <a:gd name="T32" fmla="*/ 20 w 75"/>
                <a:gd name="T33" fmla="*/ 39 h 85"/>
                <a:gd name="T34" fmla="*/ 10 w 75"/>
                <a:gd name="T35" fmla="*/ 43 h 85"/>
                <a:gd name="T36" fmla="*/ 3 w 75"/>
                <a:gd name="T37" fmla="*/ 51 h 85"/>
                <a:gd name="T38" fmla="*/ 0 w 75"/>
                <a:gd name="T39" fmla="*/ 62 h 85"/>
                <a:gd name="T40" fmla="*/ 7 w 75"/>
                <a:gd name="T41" fmla="*/ 79 h 85"/>
                <a:gd name="T42" fmla="*/ 28 w 75"/>
                <a:gd name="T43" fmla="*/ 85 h 85"/>
                <a:gd name="T44" fmla="*/ 43 w 75"/>
                <a:gd name="T45" fmla="*/ 82 h 85"/>
                <a:gd name="T46" fmla="*/ 58 w 75"/>
                <a:gd name="T47" fmla="*/ 73 h 85"/>
                <a:gd name="T48" fmla="*/ 61 w 75"/>
                <a:gd name="T49" fmla="*/ 83 h 85"/>
                <a:gd name="T50" fmla="*/ 75 w 75"/>
                <a:gd name="T51" fmla="*/ 83 h 85"/>
                <a:gd name="T52" fmla="*/ 72 w 75"/>
                <a:gd name="T53" fmla="*/ 74 h 85"/>
                <a:gd name="T54" fmla="*/ 71 w 75"/>
                <a:gd name="T55" fmla="*/ 49 h 85"/>
                <a:gd name="T56" fmla="*/ 57 w 75"/>
                <a:gd name="T57" fmla="*/ 48 h 85"/>
                <a:gd name="T58" fmla="*/ 55 w 75"/>
                <a:gd name="T59" fmla="*/ 61 h 85"/>
                <a:gd name="T60" fmla="*/ 46 w 75"/>
                <a:gd name="T61" fmla="*/ 71 h 85"/>
                <a:gd name="T62" fmla="*/ 31 w 75"/>
                <a:gd name="T63" fmla="*/ 74 h 85"/>
                <a:gd name="T64" fmla="*/ 19 w 75"/>
                <a:gd name="T65" fmla="*/ 71 h 85"/>
                <a:gd name="T66" fmla="*/ 15 w 75"/>
                <a:gd name="T67" fmla="*/ 62 h 85"/>
                <a:gd name="T68" fmla="*/ 17 w 75"/>
                <a:gd name="T69" fmla="*/ 55 h 85"/>
                <a:gd name="T70" fmla="*/ 22 w 75"/>
                <a:gd name="T71" fmla="*/ 50 h 85"/>
                <a:gd name="T72" fmla="*/ 34 w 75"/>
                <a:gd name="T73" fmla="*/ 48 h 85"/>
                <a:gd name="T74" fmla="*/ 57 w 75"/>
                <a:gd name="T75" fmla="*/ 43 h 85"/>
                <a:gd name="T76" fmla="*/ 57 w 75"/>
                <a:gd name="T77" fmla="*/ 4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85">
                  <a:moveTo>
                    <a:pt x="71" y="49"/>
                  </a:moveTo>
                  <a:cubicBezTo>
                    <a:pt x="71" y="31"/>
                    <a:pt x="71" y="31"/>
                    <a:pt x="71" y="31"/>
                  </a:cubicBezTo>
                  <a:cubicBezTo>
                    <a:pt x="71" y="25"/>
                    <a:pt x="71" y="21"/>
                    <a:pt x="70" y="18"/>
                  </a:cubicBezTo>
                  <a:cubicBezTo>
                    <a:pt x="69" y="14"/>
                    <a:pt x="68" y="11"/>
                    <a:pt x="66" y="9"/>
                  </a:cubicBezTo>
                  <a:cubicBezTo>
                    <a:pt x="64" y="6"/>
                    <a:pt x="61" y="4"/>
                    <a:pt x="56" y="3"/>
                  </a:cubicBezTo>
                  <a:cubicBezTo>
                    <a:pt x="52" y="1"/>
                    <a:pt x="46" y="0"/>
                    <a:pt x="39" y="0"/>
                  </a:cubicBezTo>
                  <a:cubicBezTo>
                    <a:pt x="32" y="0"/>
                    <a:pt x="26" y="1"/>
                    <a:pt x="21" y="3"/>
                  </a:cubicBezTo>
                  <a:cubicBezTo>
                    <a:pt x="16" y="5"/>
                    <a:pt x="12" y="8"/>
                    <a:pt x="9" y="11"/>
                  </a:cubicBezTo>
                  <a:cubicBezTo>
                    <a:pt x="6" y="15"/>
                    <a:pt x="4" y="19"/>
                    <a:pt x="3" y="25"/>
                  </a:cubicBezTo>
                  <a:cubicBezTo>
                    <a:pt x="16" y="27"/>
                    <a:pt x="16" y="27"/>
                    <a:pt x="16" y="27"/>
                  </a:cubicBezTo>
                  <a:cubicBezTo>
                    <a:pt x="18" y="21"/>
                    <a:pt x="20" y="17"/>
                    <a:pt x="23" y="15"/>
                  </a:cubicBezTo>
                  <a:cubicBezTo>
                    <a:pt x="26" y="13"/>
                    <a:pt x="31" y="12"/>
                    <a:pt x="37" y="12"/>
                  </a:cubicBezTo>
                  <a:cubicBezTo>
                    <a:pt x="44" y="12"/>
                    <a:pt x="50" y="13"/>
                    <a:pt x="53" y="16"/>
                  </a:cubicBezTo>
                  <a:cubicBezTo>
                    <a:pt x="56" y="19"/>
                    <a:pt x="57" y="23"/>
                    <a:pt x="57" y="28"/>
                  </a:cubicBezTo>
                  <a:cubicBezTo>
                    <a:pt x="57" y="29"/>
                    <a:pt x="57" y="30"/>
                    <a:pt x="57" y="32"/>
                  </a:cubicBezTo>
                  <a:cubicBezTo>
                    <a:pt x="52" y="34"/>
                    <a:pt x="43" y="35"/>
                    <a:pt x="32" y="36"/>
                  </a:cubicBezTo>
                  <a:cubicBezTo>
                    <a:pt x="27" y="37"/>
                    <a:pt x="23" y="38"/>
                    <a:pt x="20" y="39"/>
                  </a:cubicBezTo>
                  <a:cubicBezTo>
                    <a:pt x="16" y="40"/>
                    <a:pt x="13" y="41"/>
                    <a:pt x="10" y="43"/>
                  </a:cubicBezTo>
                  <a:cubicBezTo>
                    <a:pt x="7" y="45"/>
                    <a:pt x="5" y="48"/>
                    <a:pt x="3" y="51"/>
                  </a:cubicBezTo>
                  <a:cubicBezTo>
                    <a:pt x="1" y="54"/>
                    <a:pt x="0" y="58"/>
                    <a:pt x="0" y="62"/>
                  </a:cubicBezTo>
                  <a:cubicBezTo>
                    <a:pt x="0" y="69"/>
                    <a:pt x="3" y="74"/>
                    <a:pt x="7" y="79"/>
                  </a:cubicBezTo>
                  <a:cubicBezTo>
                    <a:pt x="12" y="83"/>
                    <a:pt x="19" y="85"/>
                    <a:pt x="28" y="85"/>
                  </a:cubicBezTo>
                  <a:cubicBezTo>
                    <a:pt x="33" y="85"/>
                    <a:pt x="39" y="84"/>
                    <a:pt x="43" y="82"/>
                  </a:cubicBezTo>
                  <a:cubicBezTo>
                    <a:pt x="48" y="81"/>
                    <a:pt x="53" y="78"/>
                    <a:pt x="58" y="73"/>
                  </a:cubicBezTo>
                  <a:cubicBezTo>
                    <a:pt x="58" y="77"/>
                    <a:pt x="59" y="80"/>
                    <a:pt x="61" y="83"/>
                  </a:cubicBezTo>
                  <a:cubicBezTo>
                    <a:pt x="75" y="83"/>
                    <a:pt x="75" y="83"/>
                    <a:pt x="75" y="83"/>
                  </a:cubicBezTo>
                  <a:cubicBezTo>
                    <a:pt x="73" y="80"/>
                    <a:pt x="72" y="77"/>
                    <a:pt x="72" y="74"/>
                  </a:cubicBezTo>
                  <a:cubicBezTo>
                    <a:pt x="71" y="70"/>
                    <a:pt x="71" y="62"/>
                    <a:pt x="71" y="49"/>
                  </a:cubicBezTo>
                  <a:close/>
                  <a:moveTo>
                    <a:pt x="57" y="48"/>
                  </a:moveTo>
                  <a:cubicBezTo>
                    <a:pt x="57" y="54"/>
                    <a:pt x="56" y="58"/>
                    <a:pt x="55" y="61"/>
                  </a:cubicBezTo>
                  <a:cubicBezTo>
                    <a:pt x="53" y="65"/>
                    <a:pt x="50" y="69"/>
                    <a:pt x="46" y="71"/>
                  </a:cubicBezTo>
                  <a:cubicBezTo>
                    <a:pt x="41" y="73"/>
                    <a:pt x="37" y="74"/>
                    <a:pt x="31" y="74"/>
                  </a:cubicBezTo>
                  <a:cubicBezTo>
                    <a:pt x="26" y="74"/>
                    <a:pt x="22" y="73"/>
                    <a:pt x="19" y="71"/>
                  </a:cubicBezTo>
                  <a:cubicBezTo>
                    <a:pt x="16" y="68"/>
                    <a:pt x="15" y="65"/>
                    <a:pt x="15" y="62"/>
                  </a:cubicBezTo>
                  <a:cubicBezTo>
                    <a:pt x="15" y="59"/>
                    <a:pt x="16" y="57"/>
                    <a:pt x="17" y="55"/>
                  </a:cubicBezTo>
                  <a:cubicBezTo>
                    <a:pt x="18" y="53"/>
                    <a:pt x="20" y="52"/>
                    <a:pt x="22" y="50"/>
                  </a:cubicBezTo>
                  <a:cubicBezTo>
                    <a:pt x="25" y="49"/>
                    <a:pt x="29" y="49"/>
                    <a:pt x="34" y="48"/>
                  </a:cubicBezTo>
                  <a:cubicBezTo>
                    <a:pt x="44" y="46"/>
                    <a:pt x="52" y="45"/>
                    <a:pt x="57" y="43"/>
                  </a:cubicBezTo>
                  <a:lnTo>
                    <a:pt x="57"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1" name="ï$ḻíḋê"/>
            <p:cNvSpPr/>
            <p:nvPr/>
          </p:nvSpPr>
          <p:spPr bwMode="auto">
            <a:xfrm>
              <a:off x="8164766" y="5729878"/>
              <a:ext cx="122238" cy="152400"/>
            </a:xfrm>
            <a:custGeom>
              <a:avLst/>
              <a:gdLst>
                <a:gd name="T0" fmla="*/ 61 w 66"/>
                <a:gd name="T1" fmla="*/ 10 h 83"/>
                <a:gd name="T2" fmla="*/ 52 w 66"/>
                <a:gd name="T3" fmla="*/ 3 h 83"/>
                <a:gd name="T4" fmla="*/ 38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2" name="îśḻïďè"/>
            <p:cNvSpPr/>
            <p:nvPr/>
          </p:nvSpPr>
          <p:spPr bwMode="auto">
            <a:xfrm>
              <a:off x="8315578" y="5675903"/>
              <a:ext cx="131763" cy="211138"/>
            </a:xfrm>
            <a:custGeom>
              <a:avLst/>
              <a:gdLst>
                <a:gd name="T0" fmla="*/ 57 w 71"/>
                <a:gd name="T1" fmla="*/ 40 h 114"/>
                <a:gd name="T2" fmla="*/ 48 w 71"/>
                <a:gd name="T3" fmla="*/ 32 h 114"/>
                <a:gd name="T4" fmla="*/ 35 w 71"/>
                <a:gd name="T5" fmla="*/ 29 h 114"/>
                <a:gd name="T6" fmla="*/ 17 w 71"/>
                <a:gd name="T7" fmla="*/ 35 h 114"/>
                <a:gd name="T8" fmla="*/ 4 w 71"/>
                <a:gd name="T9" fmla="*/ 50 h 114"/>
                <a:gd name="T10" fmla="*/ 0 w 71"/>
                <a:gd name="T11" fmla="*/ 72 h 114"/>
                <a:gd name="T12" fmla="*/ 5 w 71"/>
                <a:gd name="T13" fmla="*/ 94 h 114"/>
                <a:gd name="T14" fmla="*/ 17 w 71"/>
                <a:gd name="T15" fmla="*/ 109 h 114"/>
                <a:gd name="T16" fmla="*/ 35 w 71"/>
                <a:gd name="T17" fmla="*/ 114 h 114"/>
                <a:gd name="T18" fmla="*/ 58 w 71"/>
                <a:gd name="T19" fmla="*/ 102 h 114"/>
                <a:gd name="T20" fmla="*/ 58 w 71"/>
                <a:gd name="T21" fmla="*/ 112 h 114"/>
                <a:gd name="T22" fmla="*/ 71 w 71"/>
                <a:gd name="T23" fmla="*/ 112 h 114"/>
                <a:gd name="T24" fmla="*/ 71 w 71"/>
                <a:gd name="T25" fmla="*/ 0 h 114"/>
                <a:gd name="T26" fmla="*/ 57 w 71"/>
                <a:gd name="T27" fmla="*/ 0 h 114"/>
                <a:gd name="T28" fmla="*/ 57 w 71"/>
                <a:gd name="T29" fmla="*/ 40 h 114"/>
                <a:gd name="T30" fmla="*/ 52 w 71"/>
                <a:gd name="T31" fmla="*/ 95 h 114"/>
                <a:gd name="T32" fmla="*/ 37 w 71"/>
                <a:gd name="T33" fmla="*/ 103 h 114"/>
                <a:gd name="T34" fmla="*/ 21 w 71"/>
                <a:gd name="T35" fmla="*/ 95 h 114"/>
                <a:gd name="T36" fmla="*/ 15 w 71"/>
                <a:gd name="T37" fmla="*/ 72 h 114"/>
                <a:gd name="T38" fmla="*/ 21 w 71"/>
                <a:gd name="T39" fmla="*/ 48 h 114"/>
                <a:gd name="T40" fmla="*/ 36 w 71"/>
                <a:gd name="T41" fmla="*/ 41 h 114"/>
                <a:gd name="T42" fmla="*/ 52 w 71"/>
                <a:gd name="T43" fmla="*/ 48 h 114"/>
                <a:gd name="T44" fmla="*/ 58 w 71"/>
                <a:gd name="T45" fmla="*/ 73 h 114"/>
                <a:gd name="T46" fmla="*/ 52 w 71"/>
                <a:gd name="T47" fmla="*/ 9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114">
                  <a:moveTo>
                    <a:pt x="57" y="40"/>
                  </a:moveTo>
                  <a:cubicBezTo>
                    <a:pt x="55" y="37"/>
                    <a:pt x="52" y="34"/>
                    <a:pt x="48" y="32"/>
                  </a:cubicBezTo>
                  <a:cubicBezTo>
                    <a:pt x="44" y="30"/>
                    <a:pt x="40" y="29"/>
                    <a:pt x="35" y="29"/>
                  </a:cubicBezTo>
                  <a:cubicBezTo>
                    <a:pt x="28" y="29"/>
                    <a:pt x="22" y="31"/>
                    <a:pt x="17" y="35"/>
                  </a:cubicBezTo>
                  <a:cubicBezTo>
                    <a:pt x="11" y="38"/>
                    <a:pt x="7" y="43"/>
                    <a:pt x="4" y="50"/>
                  </a:cubicBezTo>
                  <a:cubicBezTo>
                    <a:pt x="2" y="56"/>
                    <a:pt x="0" y="64"/>
                    <a:pt x="0" y="72"/>
                  </a:cubicBezTo>
                  <a:cubicBezTo>
                    <a:pt x="0" y="80"/>
                    <a:pt x="2" y="87"/>
                    <a:pt x="5" y="94"/>
                  </a:cubicBezTo>
                  <a:cubicBezTo>
                    <a:pt x="8" y="100"/>
                    <a:pt x="12" y="105"/>
                    <a:pt x="17" y="109"/>
                  </a:cubicBezTo>
                  <a:cubicBezTo>
                    <a:pt x="23" y="112"/>
                    <a:pt x="29" y="114"/>
                    <a:pt x="35" y="114"/>
                  </a:cubicBezTo>
                  <a:cubicBezTo>
                    <a:pt x="45" y="114"/>
                    <a:pt x="53" y="110"/>
                    <a:pt x="58" y="102"/>
                  </a:cubicBezTo>
                  <a:cubicBezTo>
                    <a:pt x="58" y="112"/>
                    <a:pt x="58" y="112"/>
                    <a:pt x="58" y="112"/>
                  </a:cubicBezTo>
                  <a:cubicBezTo>
                    <a:pt x="71" y="112"/>
                    <a:pt x="71" y="112"/>
                    <a:pt x="71" y="112"/>
                  </a:cubicBezTo>
                  <a:cubicBezTo>
                    <a:pt x="71" y="0"/>
                    <a:pt x="71" y="0"/>
                    <a:pt x="71" y="0"/>
                  </a:cubicBezTo>
                  <a:cubicBezTo>
                    <a:pt x="57" y="0"/>
                    <a:pt x="57" y="0"/>
                    <a:pt x="57" y="0"/>
                  </a:cubicBezTo>
                  <a:lnTo>
                    <a:pt x="57" y="40"/>
                  </a:lnTo>
                  <a:close/>
                  <a:moveTo>
                    <a:pt x="52" y="95"/>
                  </a:moveTo>
                  <a:cubicBezTo>
                    <a:pt x="48" y="100"/>
                    <a:pt x="43" y="103"/>
                    <a:pt x="37" y="103"/>
                  </a:cubicBezTo>
                  <a:cubicBezTo>
                    <a:pt x="31" y="103"/>
                    <a:pt x="25" y="100"/>
                    <a:pt x="21" y="95"/>
                  </a:cubicBezTo>
                  <a:cubicBezTo>
                    <a:pt x="17" y="90"/>
                    <a:pt x="15" y="82"/>
                    <a:pt x="15" y="72"/>
                  </a:cubicBezTo>
                  <a:cubicBezTo>
                    <a:pt x="15" y="61"/>
                    <a:pt x="17" y="53"/>
                    <a:pt x="21" y="48"/>
                  </a:cubicBezTo>
                  <a:cubicBezTo>
                    <a:pt x="25" y="43"/>
                    <a:pt x="30" y="41"/>
                    <a:pt x="36" y="41"/>
                  </a:cubicBezTo>
                  <a:cubicBezTo>
                    <a:pt x="42" y="41"/>
                    <a:pt x="48" y="43"/>
                    <a:pt x="52" y="48"/>
                  </a:cubicBezTo>
                  <a:cubicBezTo>
                    <a:pt x="56" y="54"/>
                    <a:pt x="58" y="62"/>
                    <a:pt x="58" y="73"/>
                  </a:cubicBezTo>
                  <a:cubicBezTo>
                    <a:pt x="58" y="83"/>
                    <a:pt x="56" y="91"/>
                    <a:pt x="52"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3" name="iṡľîdé"/>
            <p:cNvSpPr/>
            <p:nvPr/>
          </p:nvSpPr>
          <p:spPr bwMode="auto">
            <a:xfrm>
              <a:off x="8550528" y="5675903"/>
              <a:ext cx="163513" cy="206375"/>
            </a:xfrm>
            <a:custGeom>
              <a:avLst/>
              <a:gdLst>
                <a:gd name="T0" fmla="*/ 103 w 103"/>
                <a:gd name="T1" fmla="*/ 0 h 130"/>
                <a:gd name="T2" fmla="*/ 0 w 103"/>
                <a:gd name="T3" fmla="*/ 0 h 130"/>
                <a:gd name="T4" fmla="*/ 0 w 103"/>
                <a:gd name="T5" fmla="*/ 15 h 130"/>
                <a:gd name="T6" fmla="*/ 43 w 103"/>
                <a:gd name="T7" fmla="*/ 15 h 130"/>
                <a:gd name="T8" fmla="*/ 43 w 103"/>
                <a:gd name="T9" fmla="*/ 130 h 130"/>
                <a:gd name="T10" fmla="*/ 59 w 103"/>
                <a:gd name="T11" fmla="*/ 130 h 130"/>
                <a:gd name="T12" fmla="*/ 59 w 103"/>
                <a:gd name="T13" fmla="*/ 15 h 130"/>
                <a:gd name="T14" fmla="*/ 103 w 103"/>
                <a:gd name="T15" fmla="*/ 15 h 130"/>
                <a:gd name="T16" fmla="*/ 103 w 103"/>
                <a:gd name="T1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30">
                  <a:moveTo>
                    <a:pt x="103" y="0"/>
                  </a:moveTo>
                  <a:lnTo>
                    <a:pt x="0" y="0"/>
                  </a:lnTo>
                  <a:lnTo>
                    <a:pt x="0" y="15"/>
                  </a:lnTo>
                  <a:lnTo>
                    <a:pt x="43" y="15"/>
                  </a:lnTo>
                  <a:lnTo>
                    <a:pt x="43" y="130"/>
                  </a:lnTo>
                  <a:lnTo>
                    <a:pt x="59" y="130"/>
                  </a:lnTo>
                  <a:lnTo>
                    <a:pt x="59" y="15"/>
                  </a:lnTo>
                  <a:lnTo>
                    <a:pt x="103" y="15"/>
                  </a:lnTo>
                  <a:lnTo>
                    <a:pt x="10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4" name="íṥḻíḋé"/>
            <p:cNvSpPr/>
            <p:nvPr/>
          </p:nvSpPr>
          <p:spPr bwMode="auto">
            <a:xfrm>
              <a:off x="8698166" y="5729878"/>
              <a:ext cx="138113" cy="157163"/>
            </a:xfrm>
            <a:custGeom>
              <a:avLst/>
              <a:gdLst>
                <a:gd name="T0" fmla="*/ 38 w 75"/>
                <a:gd name="T1" fmla="*/ 0 h 85"/>
                <a:gd name="T2" fmla="*/ 11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1" y="12"/>
                  </a:cubicBezTo>
                  <a:cubicBezTo>
                    <a:pt x="4"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2"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5" name="ïṡļïḍè"/>
            <p:cNvSpPr/>
            <p:nvPr/>
          </p:nvSpPr>
          <p:spPr bwMode="auto">
            <a:xfrm>
              <a:off x="8860091"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7" y="18"/>
                    <a:pt x="64" y="11"/>
                    <a:pt x="58" y="7"/>
                  </a:cubicBezTo>
                  <a:cubicBezTo>
                    <a:pt x="53" y="2"/>
                    <a:pt x="45" y="0"/>
                    <a:pt x="37" y="0"/>
                  </a:cubicBezTo>
                  <a:cubicBezTo>
                    <a:pt x="30" y="0"/>
                    <a:pt x="23" y="2"/>
                    <a:pt x="17" y="5"/>
                  </a:cubicBezTo>
                  <a:cubicBezTo>
                    <a:pt x="11" y="8"/>
                    <a:pt x="7" y="13"/>
                    <a:pt x="4" y="20"/>
                  </a:cubicBezTo>
                  <a:cubicBezTo>
                    <a:pt x="1" y="27"/>
                    <a:pt x="0" y="34"/>
                    <a:pt x="0" y="43"/>
                  </a:cubicBezTo>
                  <a:cubicBezTo>
                    <a:pt x="0" y="57"/>
                    <a:pt x="3" y="67"/>
                    <a:pt x="10" y="74"/>
                  </a:cubicBezTo>
                  <a:cubicBezTo>
                    <a:pt x="16" y="82"/>
                    <a:pt x="25"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6" name="iṩḷídê"/>
            <p:cNvSpPr/>
            <p:nvPr/>
          </p:nvSpPr>
          <p:spPr bwMode="auto">
            <a:xfrm>
              <a:off x="9010903" y="5675903"/>
              <a:ext cx="122238" cy="206375"/>
            </a:xfrm>
            <a:custGeom>
              <a:avLst/>
              <a:gdLst>
                <a:gd name="T0" fmla="*/ 54 w 66"/>
                <a:gd name="T1" fmla="*/ 33 h 112"/>
                <a:gd name="T2" fmla="*/ 38 w 66"/>
                <a:gd name="T3" fmla="*/ 29 h 112"/>
                <a:gd name="T4" fmla="*/ 14 w 66"/>
                <a:gd name="T5" fmla="*/ 40 h 112"/>
                <a:gd name="T6" fmla="*/ 14 w 66"/>
                <a:gd name="T7" fmla="*/ 0 h 112"/>
                <a:gd name="T8" fmla="*/ 0 w 66"/>
                <a:gd name="T9" fmla="*/ 0 h 112"/>
                <a:gd name="T10" fmla="*/ 0 w 66"/>
                <a:gd name="T11" fmla="*/ 112 h 112"/>
                <a:gd name="T12" fmla="*/ 14 w 66"/>
                <a:gd name="T13" fmla="*/ 112 h 112"/>
                <a:gd name="T14" fmla="*/ 14 w 66"/>
                <a:gd name="T15" fmla="*/ 68 h 112"/>
                <a:gd name="T16" fmla="*/ 16 w 66"/>
                <a:gd name="T17" fmla="*/ 53 h 112"/>
                <a:gd name="T18" fmla="*/ 24 w 66"/>
                <a:gd name="T19" fmla="*/ 44 h 112"/>
                <a:gd name="T20" fmla="*/ 35 w 66"/>
                <a:gd name="T21" fmla="*/ 41 h 112"/>
                <a:gd name="T22" fmla="*/ 48 w 66"/>
                <a:gd name="T23" fmla="*/ 46 h 112"/>
                <a:gd name="T24" fmla="*/ 53 w 66"/>
                <a:gd name="T25" fmla="*/ 61 h 112"/>
                <a:gd name="T26" fmla="*/ 53 w 66"/>
                <a:gd name="T27" fmla="*/ 112 h 112"/>
                <a:gd name="T28" fmla="*/ 66 w 66"/>
                <a:gd name="T29" fmla="*/ 112 h 112"/>
                <a:gd name="T30" fmla="*/ 66 w 66"/>
                <a:gd name="T31" fmla="*/ 61 h 112"/>
                <a:gd name="T32" fmla="*/ 63 w 66"/>
                <a:gd name="T33" fmla="*/ 43 h 112"/>
                <a:gd name="T34" fmla="*/ 54 w 66"/>
                <a:gd name="T35" fmla="*/ 3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112">
                  <a:moveTo>
                    <a:pt x="54" y="33"/>
                  </a:moveTo>
                  <a:cubicBezTo>
                    <a:pt x="50" y="30"/>
                    <a:pt x="44" y="29"/>
                    <a:pt x="38" y="29"/>
                  </a:cubicBezTo>
                  <a:cubicBezTo>
                    <a:pt x="28" y="29"/>
                    <a:pt x="20" y="33"/>
                    <a:pt x="14" y="40"/>
                  </a:cubicBezTo>
                  <a:cubicBezTo>
                    <a:pt x="14" y="0"/>
                    <a:pt x="14" y="0"/>
                    <a:pt x="14" y="0"/>
                  </a:cubicBezTo>
                  <a:cubicBezTo>
                    <a:pt x="0" y="0"/>
                    <a:pt x="0" y="0"/>
                    <a:pt x="0" y="0"/>
                  </a:cubicBezTo>
                  <a:cubicBezTo>
                    <a:pt x="0" y="112"/>
                    <a:pt x="0" y="112"/>
                    <a:pt x="0" y="112"/>
                  </a:cubicBezTo>
                  <a:cubicBezTo>
                    <a:pt x="14" y="112"/>
                    <a:pt x="14" y="112"/>
                    <a:pt x="14" y="112"/>
                  </a:cubicBezTo>
                  <a:cubicBezTo>
                    <a:pt x="14" y="68"/>
                    <a:pt x="14" y="68"/>
                    <a:pt x="14" y="68"/>
                  </a:cubicBezTo>
                  <a:cubicBezTo>
                    <a:pt x="14" y="61"/>
                    <a:pt x="15" y="56"/>
                    <a:pt x="16" y="53"/>
                  </a:cubicBezTo>
                  <a:cubicBezTo>
                    <a:pt x="18" y="49"/>
                    <a:pt x="20" y="46"/>
                    <a:pt x="24" y="44"/>
                  </a:cubicBezTo>
                  <a:cubicBezTo>
                    <a:pt x="28" y="42"/>
                    <a:pt x="31" y="41"/>
                    <a:pt x="35" y="41"/>
                  </a:cubicBezTo>
                  <a:cubicBezTo>
                    <a:pt x="41" y="41"/>
                    <a:pt x="45" y="43"/>
                    <a:pt x="48" y="46"/>
                  </a:cubicBezTo>
                  <a:cubicBezTo>
                    <a:pt x="51" y="49"/>
                    <a:pt x="53" y="54"/>
                    <a:pt x="53" y="61"/>
                  </a:cubicBezTo>
                  <a:cubicBezTo>
                    <a:pt x="53" y="112"/>
                    <a:pt x="53" y="112"/>
                    <a:pt x="53" y="112"/>
                  </a:cubicBezTo>
                  <a:cubicBezTo>
                    <a:pt x="66" y="112"/>
                    <a:pt x="66" y="112"/>
                    <a:pt x="66" y="112"/>
                  </a:cubicBezTo>
                  <a:cubicBezTo>
                    <a:pt x="66" y="61"/>
                    <a:pt x="66" y="61"/>
                    <a:pt x="66" y="61"/>
                  </a:cubicBezTo>
                  <a:cubicBezTo>
                    <a:pt x="66" y="53"/>
                    <a:pt x="65" y="47"/>
                    <a:pt x="63" y="43"/>
                  </a:cubicBezTo>
                  <a:cubicBezTo>
                    <a:pt x="62" y="38"/>
                    <a:pt x="58" y="35"/>
                    <a:pt x="5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7" name="íslîḍe"/>
            <p:cNvSpPr/>
            <p:nvPr/>
          </p:nvSpPr>
          <p:spPr bwMode="auto">
            <a:xfrm>
              <a:off x="9171241" y="5729878"/>
              <a:ext cx="122238" cy="152400"/>
            </a:xfrm>
            <a:custGeom>
              <a:avLst/>
              <a:gdLst>
                <a:gd name="T0" fmla="*/ 61 w 66"/>
                <a:gd name="T1" fmla="*/ 10 h 83"/>
                <a:gd name="T2" fmla="*/ 52 w 66"/>
                <a:gd name="T3" fmla="*/ 3 h 83"/>
                <a:gd name="T4" fmla="*/ 39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3 w 66"/>
                <a:gd name="T27" fmla="*/ 34 h 83"/>
                <a:gd name="T28" fmla="*/ 53 w 66"/>
                <a:gd name="T29" fmla="*/ 83 h 83"/>
                <a:gd name="T30" fmla="*/ 66 w 66"/>
                <a:gd name="T31" fmla="*/ 83 h 83"/>
                <a:gd name="T32" fmla="*/ 66 w 66"/>
                <a:gd name="T33" fmla="*/ 33 h 83"/>
                <a:gd name="T34" fmla="*/ 66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9"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3" y="13"/>
                    <a:pt x="45" y="15"/>
                  </a:cubicBezTo>
                  <a:cubicBezTo>
                    <a:pt x="48" y="16"/>
                    <a:pt x="50" y="19"/>
                    <a:pt x="51" y="21"/>
                  </a:cubicBezTo>
                  <a:cubicBezTo>
                    <a:pt x="52" y="24"/>
                    <a:pt x="53" y="28"/>
                    <a:pt x="53" y="34"/>
                  </a:cubicBezTo>
                  <a:cubicBezTo>
                    <a:pt x="53" y="83"/>
                    <a:pt x="53" y="83"/>
                    <a:pt x="53" y="83"/>
                  </a:cubicBezTo>
                  <a:cubicBezTo>
                    <a:pt x="66" y="83"/>
                    <a:pt x="66" y="83"/>
                    <a:pt x="66" y="83"/>
                  </a:cubicBezTo>
                  <a:cubicBezTo>
                    <a:pt x="66" y="33"/>
                    <a:pt x="66" y="33"/>
                    <a:pt x="66" y="33"/>
                  </a:cubicBezTo>
                  <a:cubicBezTo>
                    <a:pt x="66" y="27"/>
                    <a:pt x="66" y="23"/>
                    <a:pt x="66"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8" name="ïṣľíḓè"/>
            <p:cNvSpPr/>
            <p:nvPr/>
          </p:nvSpPr>
          <p:spPr bwMode="auto">
            <a:xfrm>
              <a:off x="9322053"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9" name="îš1ïḋé"/>
            <p:cNvSpPr/>
            <p:nvPr/>
          </p:nvSpPr>
          <p:spPr bwMode="auto">
            <a:xfrm>
              <a:off x="9491916" y="5675903"/>
              <a:ext cx="25400" cy="206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0" name="íŝḻíḍê"/>
            <p:cNvSpPr/>
            <p:nvPr/>
          </p:nvSpPr>
          <p:spPr bwMode="auto">
            <a:xfrm>
              <a:off x="9547478" y="5729878"/>
              <a:ext cx="141288"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1" name="íṧḷíḓé"/>
            <p:cNvSpPr/>
            <p:nvPr/>
          </p:nvSpPr>
          <p:spPr bwMode="auto">
            <a:xfrm>
              <a:off x="9707816" y="5729878"/>
              <a:ext cx="131763" cy="214313"/>
            </a:xfrm>
            <a:custGeom>
              <a:avLst/>
              <a:gdLst>
                <a:gd name="T0" fmla="*/ 59 w 72"/>
                <a:gd name="T1" fmla="*/ 12 h 116"/>
                <a:gd name="T2" fmla="*/ 36 w 72"/>
                <a:gd name="T3" fmla="*/ 0 h 116"/>
                <a:gd name="T4" fmla="*/ 17 w 72"/>
                <a:gd name="T5" fmla="*/ 6 h 116"/>
                <a:gd name="T6" fmla="*/ 5 w 72"/>
                <a:gd name="T7" fmla="*/ 21 h 116"/>
                <a:gd name="T8" fmla="*/ 0 w 72"/>
                <a:gd name="T9" fmla="*/ 42 h 116"/>
                <a:gd name="T10" fmla="*/ 10 w 72"/>
                <a:gd name="T11" fmla="*/ 71 h 116"/>
                <a:gd name="T12" fmla="*/ 36 w 72"/>
                <a:gd name="T13" fmla="*/ 83 h 116"/>
                <a:gd name="T14" fmla="*/ 58 w 72"/>
                <a:gd name="T15" fmla="*/ 73 h 116"/>
                <a:gd name="T16" fmla="*/ 57 w 72"/>
                <a:gd name="T17" fmla="*/ 90 h 116"/>
                <a:gd name="T18" fmla="*/ 50 w 72"/>
                <a:gd name="T19" fmla="*/ 101 h 116"/>
                <a:gd name="T20" fmla="*/ 35 w 72"/>
                <a:gd name="T21" fmla="*/ 105 h 116"/>
                <a:gd name="T22" fmla="*/ 21 w 72"/>
                <a:gd name="T23" fmla="*/ 101 h 116"/>
                <a:gd name="T24" fmla="*/ 17 w 72"/>
                <a:gd name="T25" fmla="*/ 92 h 116"/>
                <a:gd name="T26" fmla="*/ 3 w 72"/>
                <a:gd name="T27" fmla="*/ 90 h 116"/>
                <a:gd name="T28" fmla="*/ 12 w 72"/>
                <a:gd name="T29" fmla="*/ 110 h 116"/>
                <a:gd name="T30" fmla="*/ 35 w 72"/>
                <a:gd name="T31" fmla="*/ 116 h 116"/>
                <a:gd name="T32" fmla="*/ 56 w 72"/>
                <a:gd name="T33" fmla="*/ 112 h 116"/>
                <a:gd name="T34" fmla="*/ 68 w 72"/>
                <a:gd name="T35" fmla="*/ 99 h 116"/>
                <a:gd name="T36" fmla="*/ 72 w 72"/>
                <a:gd name="T37" fmla="*/ 72 h 116"/>
                <a:gd name="T38" fmla="*/ 72 w 72"/>
                <a:gd name="T39" fmla="*/ 2 h 116"/>
                <a:gd name="T40" fmla="*/ 59 w 72"/>
                <a:gd name="T41" fmla="*/ 2 h 116"/>
                <a:gd name="T42" fmla="*/ 59 w 72"/>
                <a:gd name="T43" fmla="*/ 12 h 116"/>
                <a:gd name="T44" fmla="*/ 53 w 72"/>
                <a:gd name="T45" fmla="*/ 65 h 116"/>
                <a:gd name="T46" fmla="*/ 37 w 72"/>
                <a:gd name="T47" fmla="*/ 72 h 116"/>
                <a:gd name="T48" fmla="*/ 21 w 72"/>
                <a:gd name="T49" fmla="*/ 65 h 116"/>
                <a:gd name="T50" fmla="*/ 15 w 72"/>
                <a:gd name="T51" fmla="*/ 41 h 116"/>
                <a:gd name="T52" fmla="*/ 21 w 72"/>
                <a:gd name="T53" fmla="*/ 19 h 116"/>
                <a:gd name="T54" fmla="*/ 37 w 72"/>
                <a:gd name="T55" fmla="*/ 12 h 116"/>
                <a:gd name="T56" fmla="*/ 53 w 72"/>
                <a:gd name="T57" fmla="*/ 19 h 116"/>
                <a:gd name="T58" fmla="*/ 59 w 72"/>
                <a:gd name="T59" fmla="*/ 42 h 116"/>
                <a:gd name="T60" fmla="*/ 53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12"/>
                  </a:moveTo>
                  <a:cubicBezTo>
                    <a:pt x="53" y="4"/>
                    <a:pt x="45" y="0"/>
                    <a:pt x="36" y="0"/>
                  </a:cubicBezTo>
                  <a:cubicBezTo>
                    <a:pt x="28" y="0"/>
                    <a:pt x="22" y="2"/>
                    <a:pt x="17" y="6"/>
                  </a:cubicBezTo>
                  <a:cubicBezTo>
                    <a:pt x="11" y="9"/>
                    <a:pt x="7" y="14"/>
                    <a:pt x="5" y="21"/>
                  </a:cubicBezTo>
                  <a:cubicBezTo>
                    <a:pt x="2" y="27"/>
                    <a:pt x="0" y="34"/>
                    <a:pt x="0" y="42"/>
                  </a:cubicBezTo>
                  <a:cubicBezTo>
                    <a:pt x="0" y="53"/>
                    <a:pt x="3" y="63"/>
                    <a:pt x="10" y="71"/>
                  </a:cubicBezTo>
                  <a:cubicBezTo>
                    <a:pt x="16" y="79"/>
                    <a:pt x="24" y="83"/>
                    <a:pt x="36" y="83"/>
                  </a:cubicBezTo>
                  <a:cubicBezTo>
                    <a:pt x="45" y="83"/>
                    <a:pt x="52" y="80"/>
                    <a:pt x="58" y="73"/>
                  </a:cubicBezTo>
                  <a:cubicBezTo>
                    <a:pt x="58" y="82"/>
                    <a:pt x="58" y="88"/>
                    <a:pt x="57" y="90"/>
                  </a:cubicBezTo>
                  <a:cubicBezTo>
                    <a:pt x="56" y="95"/>
                    <a:pt x="53" y="99"/>
                    <a:pt x="50" y="101"/>
                  </a:cubicBezTo>
                  <a:cubicBezTo>
                    <a:pt x="47" y="104"/>
                    <a:pt x="42" y="105"/>
                    <a:pt x="35" y="105"/>
                  </a:cubicBezTo>
                  <a:cubicBezTo>
                    <a:pt x="29" y="105"/>
                    <a:pt x="25" y="104"/>
                    <a:pt x="21" y="101"/>
                  </a:cubicBezTo>
                  <a:cubicBezTo>
                    <a:pt x="19" y="99"/>
                    <a:pt x="17" y="96"/>
                    <a:pt x="17" y="92"/>
                  </a:cubicBezTo>
                  <a:cubicBezTo>
                    <a:pt x="3" y="90"/>
                    <a:pt x="3" y="90"/>
                    <a:pt x="3" y="90"/>
                  </a:cubicBezTo>
                  <a:cubicBezTo>
                    <a:pt x="3" y="99"/>
                    <a:pt x="6" y="105"/>
                    <a:pt x="12" y="110"/>
                  </a:cubicBezTo>
                  <a:cubicBezTo>
                    <a:pt x="18" y="114"/>
                    <a:pt x="26" y="116"/>
                    <a:pt x="35" y="116"/>
                  </a:cubicBezTo>
                  <a:cubicBezTo>
                    <a:pt x="43" y="116"/>
                    <a:pt x="50" y="115"/>
                    <a:pt x="56" y="112"/>
                  </a:cubicBezTo>
                  <a:cubicBezTo>
                    <a:pt x="62" y="109"/>
                    <a:pt x="66" y="104"/>
                    <a:pt x="68" y="99"/>
                  </a:cubicBezTo>
                  <a:cubicBezTo>
                    <a:pt x="71" y="94"/>
                    <a:pt x="72" y="85"/>
                    <a:pt x="72" y="72"/>
                  </a:cubicBezTo>
                  <a:cubicBezTo>
                    <a:pt x="72" y="2"/>
                    <a:pt x="72" y="2"/>
                    <a:pt x="72" y="2"/>
                  </a:cubicBezTo>
                  <a:cubicBezTo>
                    <a:pt x="59" y="2"/>
                    <a:pt x="59" y="2"/>
                    <a:pt x="59" y="2"/>
                  </a:cubicBezTo>
                  <a:lnTo>
                    <a:pt x="59" y="12"/>
                  </a:lnTo>
                  <a:close/>
                  <a:moveTo>
                    <a:pt x="53" y="65"/>
                  </a:moveTo>
                  <a:cubicBezTo>
                    <a:pt x="48" y="69"/>
                    <a:pt x="43" y="72"/>
                    <a:pt x="37" y="72"/>
                  </a:cubicBezTo>
                  <a:cubicBezTo>
                    <a:pt x="30" y="72"/>
                    <a:pt x="25" y="69"/>
                    <a:pt x="21" y="65"/>
                  </a:cubicBezTo>
                  <a:cubicBezTo>
                    <a:pt x="17" y="60"/>
                    <a:pt x="15" y="52"/>
                    <a:pt x="15" y="41"/>
                  </a:cubicBezTo>
                  <a:cubicBezTo>
                    <a:pt x="15" y="31"/>
                    <a:pt x="17" y="24"/>
                    <a:pt x="21" y="19"/>
                  </a:cubicBezTo>
                  <a:cubicBezTo>
                    <a:pt x="25" y="14"/>
                    <a:pt x="30" y="12"/>
                    <a:pt x="37" y="12"/>
                  </a:cubicBezTo>
                  <a:cubicBezTo>
                    <a:pt x="43" y="12"/>
                    <a:pt x="48" y="14"/>
                    <a:pt x="53" y="19"/>
                  </a:cubicBezTo>
                  <a:cubicBezTo>
                    <a:pt x="57" y="24"/>
                    <a:pt x="59" y="32"/>
                    <a:pt x="59" y="42"/>
                  </a:cubicBezTo>
                  <a:cubicBezTo>
                    <a:pt x="59" y="52"/>
                    <a:pt x="57" y="60"/>
                    <a:pt x="53"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2" name="îŝlíde"/>
            <p:cNvSpPr/>
            <p:nvPr/>
          </p:nvSpPr>
          <p:spPr bwMode="auto">
            <a:xfrm>
              <a:off x="9864978" y="5733053"/>
              <a:ext cx="138113" cy="211138"/>
            </a:xfrm>
            <a:custGeom>
              <a:avLst/>
              <a:gdLst>
                <a:gd name="T0" fmla="*/ 43 w 75"/>
                <a:gd name="T1" fmla="*/ 47 h 114"/>
                <a:gd name="T2" fmla="*/ 38 w 75"/>
                <a:gd name="T3" fmla="*/ 66 h 114"/>
                <a:gd name="T4" fmla="*/ 32 w 75"/>
                <a:gd name="T5" fmla="*/ 47 h 114"/>
                <a:gd name="T6" fmla="*/ 15 w 75"/>
                <a:gd name="T7" fmla="*/ 0 h 114"/>
                <a:gd name="T8" fmla="*/ 0 w 75"/>
                <a:gd name="T9" fmla="*/ 0 h 114"/>
                <a:gd name="T10" fmla="*/ 31 w 75"/>
                <a:gd name="T11" fmla="*/ 81 h 114"/>
                <a:gd name="T12" fmla="*/ 30 w 75"/>
                <a:gd name="T13" fmla="*/ 85 h 114"/>
                <a:gd name="T14" fmla="*/ 25 w 75"/>
                <a:gd name="T15" fmla="*/ 95 h 114"/>
                <a:gd name="T16" fmla="*/ 21 w 75"/>
                <a:gd name="T17" fmla="*/ 99 h 114"/>
                <a:gd name="T18" fmla="*/ 14 w 75"/>
                <a:gd name="T19" fmla="*/ 101 h 114"/>
                <a:gd name="T20" fmla="*/ 6 w 75"/>
                <a:gd name="T21" fmla="*/ 100 h 114"/>
                <a:gd name="T22" fmla="*/ 7 w 75"/>
                <a:gd name="T23" fmla="*/ 113 h 114"/>
                <a:gd name="T24" fmla="*/ 16 w 75"/>
                <a:gd name="T25" fmla="*/ 114 h 114"/>
                <a:gd name="T26" fmla="*/ 27 w 75"/>
                <a:gd name="T27" fmla="*/ 111 h 114"/>
                <a:gd name="T28" fmla="*/ 36 w 75"/>
                <a:gd name="T29" fmla="*/ 101 h 114"/>
                <a:gd name="T30" fmla="*/ 44 w 75"/>
                <a:gd name="T31" fmla="*/ 83 h 114"/>
                <a:gd name="T32" fmla="*/ 75 w 75"/>
                <a:gd name="T33" fmla="*/ 0 h 114"/>
                <a:gd name="T34" fmla="*/ 61 w 75"/>
                <a:gd name="T35" fmla="*/ 0 h 114"/>
                <a:gd name="T36" fmla="*/ 43 w 75"/>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14">
                  <a:moveTo>
                    <a:pt x="43" y="47"/>
                  </a:moveTo>
                  <a:cubicBezTo>
                    <a:pt x="41" y="53"/>
                    <a:pt x="39" y="60"/>
                    <a:pt x="38"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30" y="85"/>
                  </a:cubicBezTo>
                  <a:cubicBezTo>
                    <a:pt x="28" y="90"/>
                    <a:pt x="26" y="94"/>
                    <a:pt x="25" y="95"/>
                  </a:cubicBezTo>
                  <a:cubicBezTo>
                    <a:pt x="24" y="97"/>
                    <a:pt x="23" y="98"/>
                    <a:pt x="21" y="99"/>
                  </a:cubicBezTo>
                  <a:cubicBezTo>
                    <a:pt x="19" y="100"/>
                    <a:pt x="17" y="101"/>
                    <a:pt x="14" y="101"/>
                  </a:cubicBezTo>
                  <a:cubicBezTo>
                    <a:pt x="11" y="101"/>
                    <a:pt x="9" y="101"/>
                    <a:pt x="6" y="100"/>
                  </a:cubicBezTo>
                  <a:cubicBezTo>
                    <a:pt x="7" y="113"/>
                    <a:pt x="7" y="113"/>
                    <a:pt x="7" y="113"/>
                  </a:cubicBezTo>
                  <a:cubicBezTo>
                    <a:pt x="11" y="114"/>
                    <a:pt x="13" y="114"/>
                    <a:pt x="16" y="114"/>
                  </a:cubicBezTo>
                  <a:cubicBezTo>
                    <a:pt x="21" y="114"/>
                    <a:pt x="24" y="113"/>
                    <a:pt x="27" y="111"/>
                  </a:cubicBezTo>
                  <a:cubicBezTo>
                    <a:pt x="31" y="109"/>
                    <a:pt x="33" y="106"/>
                    <a:pt x="36" y="101"/>
                  </a:cubicBezTo>
                  <a:cubicBezTo>
                    <a:pt x="38" y="98"/>
                    <a:pt x="40" y="92"/>
                    <a:pt x="44" y="83"/>
                  </a:cubicBezTo>
                  <a:cubicBezTo>
                    <a:pt x="75" y="0"/>
                    <a:pt x="75" y="0"/>
                    <a:pt x="75" y="0"/>
                  </a:cubicBezTo>
                  <a:cubicBezTo>
                    <a:pt x="61" y="0"/>
                    <a:pt x="61" y="0"/>
                    <a:pt x="61"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3" name="íṧ1ïḍé"/>
            <p:cNvSpPr/>
            <p:nvPr/>
          </p:nvSpPr>
          <p:spPr bwMode="auto">
            <a:xfrm>
              <a:off x="10106278" y="5675903"/>
              <a:ext cx="155575" cy="206375"/>
            </a:xfrm>
            <a:custGeom>
              <a:avLst/>
              <a:gdLst>
                <a:gd name="T0" fmla="*/ 64 w 85"/>
                <a:gd name="T1" fmla="*/ 53 h 112"/>
                <a:gd name="T2" fmla="*/ 75 w 85"/>
                <a:gd name="T3" fmla="*/ 42 h 112"/>
                <a:gd name="T4" fmla="*/ 79 w 85"/>
                <a:gd name="T5" fmla="*/ 29 h 112"/>
                <a:gd name="T6" fmla="*/ 75 w 85"/>
                <a:gd name="T7" fmla="*/ 14 h 112"/>
                <a:gd name="T8" fmla="*/ 63 w 85"/>
                <a:gd name="T9" fmla="*/ 4 h 112"/>
                <a:gd name="T10" fmla="*/ 42 w 85"/>
                <a:gd name="T11" fmla="*/ 0 h 112"/>
                <a:gd name="T12" fmla="*/ 0 w 85"/>
                <a:gd name="T13" fmla="*/ 0 h 112"/>
                <a:gd name="T14" fmla="*/ 0 w 85"/>
                <a:gd name="T15" fmla="*/ 112 h 112"/>
                <a:gd name="T16" fmla="*/ 43 w 85"/>
                <a:gd name="T17" fmla="*/ 112 h 112"/>
                <a:gd name="T18" fmla="*/ 61 w 85"/>
                <a:gd name="T19" fmla="*/ 110 h 112"/>
                <a:gd name="T20" fmla="*/ 73 w 85"/>
                <a:gd name="T21" fmla="*/ 105 h 112"/>
                <a:gd name="T22" fmla="*/ 81 w 85"/>
                <a:gd name="T23" fmla="*/ 94 h 112"/>
                <a:gd name="T24" fmla="*/ 85 w 85"/>
                <a:gd name="T25" fmla="*/ 80 h 112"/>
                <a:gd name="T26" fmla="*/ 79 w 85"/>
                <a:gd name="T27" fmla="*/ 63 h 112"/>
                <a:gd name="T28" fmla="*/ 64 w 85"/>
                <a:gd name="T29" fmla="*/ 53 h 112"/>
                <a:gd name="T30" fmla="*/ 15 w 85"/>
                <a:gd name="T31" fmla="*/ 13 h 112"/>
                <a:gd name="T32" fmla="*/ 37 w 85"/>
                <a:gd name="T33" fmla="*/ 13 h 112"/>
                <a:gd name="T34" fmla="*/ 54 w 85"/>
                <a:gd name="T35" fmla="*/ 15 h 112"/>
                <a:gd name="T36" fmla="*/ 62 w 85"/>
                <a:gd name="T37" fmla="*/ 21 h 112"/>
                <a:gd name="T38" fmla="*/ 65 w 85"/>
                <a:gd name="T39" fmla="*/ 31 h 112"/>
                <a:gd name="T40" fmla="*/ 62 w 85"/>
                <a:gd name="T41" fmla="*/ 40 h 112"/>
                <a:gd name="T42" fmla="*/ 53 w 85"/>
                <a:gd name="T43" fmla="*/ 46 h 112"/>
                <a:gd name="T44" fmla="*/ 39 w 85"/>
                <a:gd name="T45" fmla="*/ 47 h 112"/>
                <a:gd name="T46" fmla="*/ 15 w 85"/>
                <a:gd name="T47" fmla="*/ 47 h 112"/>
                <a:gd name="T48" fmla="*/ 15 w 85"/>
                <a:gd name="T49" fmla="*/ 13 h 112"/>
                <a:gd name="T50" fmla="*/ 67 w 85"/>
                <a:gd name="T51" fmla="*/ 89 h 112"/>
                <a:gd name="T52" fmla="*/ 61 w 85"/>
                <a:gd name="T53" fmla="*/ 95 h 112"/>
                <a:gd name="T54" fmla="*/ 53 w 85"/>
                <a:gd name="T55" fmla="*/ 99 h 112"/>
                <a:gd name="T56" fmla="*/ 43 w 85"/>
                <a:gd name="T57" fmla="*/ 99 h 112"/>
                <a:gd name="T58" fmla="*/ 15 w 85"/>
                <a:gd name="T59" fmla="*/ 99 h 112"/>
                <a:gd name="T60" fmla="*/ 15 w 85"/>
                <a:gd name="T61" fmla="*/ 61 h 112"/>
                <a:gd name="T62" fmla="*/ 41 w 85"/>
                <a:gd name="T63" fmla="*/ 61 h 112"/>
                <a:gd name="T64" fmla="*/ 57 w 85"/>
                <a:gd name="T65" fmla="*/ 62 h 112"/>
                <a:gd name="T66" fmla="*/ 66 w 85"/>
                <a:gd name="T67" fmla="*/ 69 h 112"/>
                <a:gd name="T68" fmla="*/ 69 w 85"/>
                <a:gd name="T69" fmla="*/ 80 h 112"/>
                <a:gd name="T70" fmla="*/ 67 w 85"/>
                <a:gd name="T71" fmla="*/ 8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5" h="112">
                  <a:moveTo>
                    <a:pt x="64" y="53"/>
                  </a:moveTo>
                  <a:cubicBezTo>
                    <a:pt x="69" y="50"/>
                    <a:pt x="73" y="47"/>
                    <a:pt x="75" y="42"/>
                  </a:cubicBezTo>
                  <a:cubicBezTo>
                    <a:pt x="78" y="38"/>
                    <a:pt x="79" y="34"/>
                    <a:pt x="79" y="29"/>
                  </a:cubicBezTo>
                  <a:cubicBezTo>
                    <a:pt x="79" y="24"/>
                    <a:pt x="78" y="19"/>
                    <a:pt x="75" y="14"/>
                  </a:cubicBezTo>
                  <a:cubicBezTo>
                    <a:pt x="72" y="9"/>
                    <a:pt x="68" y="6"/>
                    <a:pt x="63" y="4"/>
                  </a:cubicBezTo>
                  <a:cubicBezTo>
                    <a:pt x="57" y="1"/>
                    <a:pt x="51" y="0"/>
                    <a:pt x="42" y="0"/>
                  </a:cubicBezTo>
                  <a:cubicBezTo>
                    <a:pt x="0" y="0"/>
                    <a:pt x="0" y="0"/>
                    <a:pt x="0" y="0"/>
                  </a:cubicBezTo>
                  <a:cubicBezTo>
                    <a:pt x="0" y="112"/>
                    <a:pt x="0" y="112"/>
                    <a:pt x="0" y="112"/>
                  </a:cubicBezTo>
                  <a:cubicBezTo>
                    <a:pt x="43" y="112"/>
                    <a:pt x="43" y="112"/>
                    <a:pt x="43" y="112"/>
                  </a:cubicBezTo>
                  <a:cubicBezTo>
                    <a:pt x="50" y="112"/>
                    <a:pt x="56" y="112"/>
                    <a:pt x="61" y="110"/>
                  </a:cubicBezTo>
                  <a:cubicBezTo>
                    <a:pt x="66" y="109"/>
                    <a:pt x="70" y="107"/>
                    <a:pt x="73" y="105"/>
                  </a:cubicBezTo>
                  <a:cubicBezTo>
                    <a:pt x="76" y="102"/>
                    <a:pt x="79" y="99"/>
                    <a:pt x="81" y="94"/>
                  </a:cubicBezTo>
                  <a:cubicBezTo>
                    <a:pt x="84" y="90"/>
                    <a:pt x="85" y="85"/>
                    <a:pt x="85" y="80"/>
                  </a:cubicBezTo>
                  <a:cubicBezTo>
                    <a:pt x="85" y="73"/>
                    <a:pt x="83" y="68"/>
                    <a:pt x="79" y="63"/>
                  </a:cubicBezTo>
                  <a:cubicBezTo>
                    <a:pt x="76" y="58"/>
                    <a:pt x="70" y="55"/>
                    <a:pt x="64" y="53"/>
                  </a:cubicBezTo>
                  <a:close/>
                  <a:moveTo>
                    <a:pt x="15" y="13"/>
                  </a:moveTo>
                  <a:cubicBezTo>
                    <a:pt x="37" y="13"/>
                    <a:pt x="37" y="13"/>
                    <a:pt x="37" y="13"/>
                  </a:cubicBezTo>
                  <a:cubicBezTo>
                    <a:pt x="45" y="13"/>
                    <a:pt x="51" y="14"/>
                    <a:pt x="54" y="15"/>
                  </a:cubicBezTo>
                  <a:cubicBezTo>
                    <a:pt x="58" y="16"/>
                    <a:pt x="60" y="18"/>
                    <a:pt x="62" y="21"/>
                  </a:cubicBezTo>
                  <a:cubicBezTo>
                    <a:pt x="64" y="24"/>
                    <a:pt x="65" y="27"/>
                    <a:pt x="65" y="31"/>
                  </a:cubicBezTo>
                  <a:cubicBezTo>
                    <a:pt x="65" y="35"/>
                    <a:pt x="64" y="38"/>
                    <a:pt x="62" y="40"/>
                  </a:cubicBezTo>
                  <a:cubicBezTo>
                    <a:pt x="60" y="43"/>
                    <a:pt x="57" y="45"/>
                    <a:pt x="53" y="46"/>
                  </a:cubicBezTo>
                  <a:cubicBezTo>
                    <a:pt x="50" y="47"/>
                    <a:pt x="46" y="47"/>
                    <a:pt x="39" y="47"/>
                  </a:cubicBezTo>
                  <a:cubicBezTo>
                    <a:pt x="15" y="47"/>
                    <a:pt x="15" y="47"/>
                    <a:pt x="15" y="47"/>
                  </a:cubicBezTo>
                  <a:lnTo>
                    <a:pt x="15" y="13"/>
                  </a:lnTo>
                  <a:close/>
                  <a:moveTo>
                    <a:pt x="67" y="89"/>
                  </a:moveTo>
                  <a:cubicBezTo>
                    <a:pt x="66" y="92"/>
                    <a:pt x="64" y="94"/>
                    <a:pt x="61" y="95"/>
                  </a:cubicBezTo>
                  <a:cubicBezTo>
                    <a:pt x="59" y="97"/>
                    <a:pt x="56" y="98"/>
                    <a:pt x="53" y="99"/>
                  </a:cubicBezTo>
                  <a:cubicBezTo>
                    <a:pt x="51" y="99"/>
                    <a:pt x="48" y="99"/>
                    <a:pt x="43" y="99"/>
                  </a:cubicBezTo>
                  <a:cubicBezTo>
                    <a:pt x="15" y="99"/>
                    <a:pt x="15" y="99"/>
                    <a:pt x="15" y="99"/>
                  </a:cubicBezTo>
                  <a:cubicBezTo>
                    <a:pt x="15" y="61"/>
                    <a:pt x="15" y="61"/>
                    <a:pt x="15" y="61"/>
                  </a:cubicBezTo>
                  <a:cubicBezTo>
                    <a:pt x="41" y="61"/>
                    <a:pt x="41" y="61"/>
                    <a:pt x="41" y="61"/>
                  </a:cubicBezTo>
                  <a:cubicBezTo>
                    <a:pt x="48" y="61"/>
                    <a:pt x="53" y="61"/>
                    <a:pt x="57" y="62"/>
                  </a:cubicBezTo>
                  <a:cubicBezTo>
                    <a:pt x="61" y="64"/>
                    <a:pt x="64" y="66"/>
                    <a:pt x="66" y="69"/>
                  </a:cubicBezTo>
                  <a:cubicBezTo>
                    <a:pt x="68" y="72"/>
                    <a:pt x="69" y="76"/>
                    <a:pt x="69" y="80"/>
                  </a:cubicBezTo>
                  <a:cubicBezTo>
                    <a:pt x="69" y="83"/>
                    <a:pt x="69" y="87"/>
                    <a:pt x="67"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4" name="iŝļidé"/>
            <p:cNvSpPr/>
            <p:nvPr/>
          </p:nvSpPr>
          <p:spPr bwMode="auto">
            <a:xfrm>
              <a:off x="1028884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7"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4" y="74"/>
                    <a:pt x="39" y="74"/>
                  </a:cubicBezTo>
                  <a:cubicBezTo>
                    <a:pt x="32" y="74"/>
                    <a:pt x="26" y="71"/>
                    <a:pt x="22"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5" name="í$lidè"/>
            <p:cNvSpPr/>
            <p:nvPr/>
          </p:nvSpPr>
          <p:spPr bwMode="auto">
            <a:xfrm>
              <a:off x="104571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6" name="iSļiḋé"/>
            <p:cNvSpPr/>
            <p:nvPr/>
          </p:nvSpPr>
          <p:spPr bwMode="auto">
            <a:xfrm>
              <a:off x="10457116"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7" name="íṩḷïḑe"/>
            <p:cNvSpPr/>
            <p:nvPr/>
          </p:nvSpPr>
          <p:spPr bwMode="auto">
            <a:xfrm>
              <a:off x="105206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8" name="i$ḷïḍè"/>
            <p:cNvSpPr/>
            <p:nvPr/>
          </p:nvSpPr>
          <p:spPr bwMode="auto">
            <a:xfrm>
              <a:off x="10488866" y="5733053"/>
              <a:ext cx="57150" cy="211138"/>
            </a:xfrm>
            <a:custGeom>
              <a:avLst/>
              <a:gdLst>
                <a:gd name="T0" fmla="*/ 17 w 31"/>
                <a:gd name="T1" fmla="*/ 85 h 114"/>
                <a:gd name="T2" fmla="*/ 15 w 31"/>
                <a:gd name="T3" fmla="*/ 99 h 114"/>
                <a:gd name="T4" fmla="*/ 9 w 31"/>
                <a:gd name="T5" fmla="*/ 102 h 114"/>
                <a:gd name="T6" fmla="*/ 2 w 31"/>
                <a:gd name="T7" fmla="*/ 101 h 114"/>
                <a:gd name="T8" fmla="*/ 0 w 31"/>
                <a:gd name="T9" fmla="*/ 113 h 114"/>
                <a:gd name="T10" fmla="*/ 11 w 31"/>
                <a:gd name="T11" fmla="*/ 114 h 114"/>
                <a:gd name="T12" fmla="*/ 27 w 31"/>
                <a:gd name="T13" fmla="*/ 107 h 114"/>
                <a:gd name="T14" fmla="*/ 31 w 31"/>
                <a:gd name="T15" fmla="*/ 86 h 114"/>
                <a:gd name="T16" fmla="*/ 31 w 31"/>
                <a:gd name="T17" fmla="*/ 0 h 114"/>
                <a:gd name="T18" fmla="*/ 17 w 31"/>
                <a:gd name="T19" fmla="*/ 0 h 114"/>
                <a:gd name="T20" fmla="*/ 17 w 31"/>
                <a:gd name="T21" fmla="*/ 8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14">
                  <a:moveTo>
                    <a:pt x="17" y="85"/>
                  </a:moveTo>
                  <a:cubicBezTo>
                    <a:pt x="17" y="93"/>
                    <a:pt x="17" y="98"/>
                    <a:pt x="15" y="99"/>
                  </a:cubicBezTo>
                  <a:cubicBezTo>
                    <a:pt x="14" y="101"/>
                    <a:pt x="12" y="102"/>
                    <a:pt x="9" y="102"/>
                  </a:cubicBezTo>
                  <a:cubicBezTo>
                    <a:pt x="7" y="102"/>
                    <a:pt x="5" y="102"/>
                    <a:pt x="2" y="101"/>
                  </a:cubicBezTo>
                  <a:cubicBezTo>
                    <a:pt x="0" y="113"/>
                    <a:pt x="0" y="113"/>
                    <a:pt x="0" y="113"/>
                  </a:cubicBezTo>
                  <a:cubicBezTo>
                    <a:pt x="3" y="114"/>
                    <a:pt x="7" y="114"/>
                    <a:pt x="11" y="114"/>
                  </a:cubicBezTo>
                  <a:cubicBezTo>
                    <a:pt x="18" y="114"/>
                    <a:pt x="24" y="112"/>
                    <a:pt x="27" y="107"/>
                  </a:cubicBezTo>
                  <a:cubicBezTo>
                    <a:pt x="30" y="103"/>
                    <a:pt x="31" y="96"/>
                    <a:pt x="31" y="86"/>
                  </a:cubicBezTo>
                  <a:cubicBezTo>
                    <a:pt x="31" y="0"/>
                    <a:pt x="31" y="0"/>
                    <a:pt x="31" y="0"/>
                  </a:cubicBezTo>
                  <a:cubicBezTo>
                    <a:pt x="17" y="0"/>
                    <a:pt x="17" y="0"/>
                    <a:pt x="17" y="0"/>
                  </a:cubicBezTo>
                  <a:lnTo>
                    <a:pt x="17"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9" name="íṩliḋé"/>
            <p:cNvSpPr/>
            <p:nvPr/>
          </p:nvSpPr>
          <p:spPr bwMode="auto">
            <a:xfrm>
              <a:off x="10585703"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30" name="ísḷiďé"/>
            <p:cNvSpPr/>
            <p:nvPr/>
          </p:nvSpPr>
          <p:spPr bwMode="auto">
            <a:xfrm>
              <a:off x="10585703"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31" name="íṩļïḍe"/>
            <p:cNvSpPr/>
            <p:nvPr/>
          </p:nvSpPr>
          <p:spPr bwMode="auto">
            <a:xfrm>
              <a:off x="10649203" y="5729878"/>
              <a:ext cx="122238" cy="152400"/>
            </a:xfrm>
            <a:custGeom>
              <a:avLst/>
              <a:gdLst>
                <a:gd name="T0" fmla="*/ 65 w 66"/>
                <a:gd name="T1" fmla="*/ 20 h 83"/>
                <a:gd name="T2" fmla="*/ 61 w 66"/>
                <a:gd name="T3" fmla="*/ 10 h 83"/>
                <a:gd name="T4" fmla="*/ 52 w 66"/>
                <a:gd name="T5" fmla="*/ 3 h 83"/>
                <a:gd name="T6" fmla="*/ 38 w 66"/>
                <a:gd name="T7" fmla="*/ 0 h 83"/>
                <a:gd name="T8" fmla="*/ 12 w 66"/>
                <a:gd name="T9" fmla="*/ 14 h 83"/>
                <a:gd name="T10" fmla="*/ 12 w 66"/>
                <a:gd name="T11" fmla="*/ 2 h 83"/>
                <a:gd name="T12" fmla="*/ 0 w 66"/>
                <a:gd name="T13" fmla="*/ 2 h 83"/>
                <a:gd name="T14" fmla="*/ 0 w 66"/>
                <a:gd name="T15" fmla="*/ 83 h 83"/>
                <a:gd name="T16" fmla="*/ 14 w 66"/>
                <a:gd name="T17" fmla="*/ 83 h 83"/>
                <a:gd name="T18" fmla="*/ 14 w 66"/>
                <a:gd name="T19" fmla="*/ 39 h 83"/>
                <a:gd name="T20" fmla="*/ 20 w 66"/>
                <a:gd name="T21" fmla="*/ 18 h 83"/>
                <a:gd name="T22" fmla="*/ 35 w 66"/>
                <a:gd name="T23" fmla="*/ 12 h 83"/>
                <a:gd name="T24" fmla="*/ 45 w 66"/>
                <a:gd name="T25" fmla="*/ 15 h 83"/>
                <a:gd name="T26" fmla="*/ 51 w 66"/>
                <a:gd name="T27" fmla="*/ 21 h 83"/>
                <a:gd name="T28" fmla="*/ 52 w 66"/>
                <a:gd name="T29" fmla="*/ 34 h 83"/>
                <a:gd name="T30" fmla="*/ 52 w 66"/>
                <a:gd name="T31" fmla="*/ 83 h 83"/>
                <a:gd name="T32" fmla="*/ 66 w 66"/>
                <a:gd name="T33" fmla="*/ 83 h 83"/>
                <a:gd name="T34" fmla="*/ 66 w 66"/>
                <a:gd name="T35" fmla="*/ 33 h 83"/>
                <a:gd name="T36" fmla="*/ 65 w 66"/>
                <a:gd name="T37" fmla="*/ 2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5" y="20"/>
                  </a:moveTo>
                  <a:cubicBezTo>
                    <a:pt x="64" y="16"/>
                    <a:pt x="63" y="13"/>
                    <a:pt x="61" y="10"/>
                  </a:cubicBez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4" y="14"/>
                    <a:pt x="29"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2" name="í$ľíḍê"/>
            <p:cNvSpPr/>
            <p:nvPr/>
          </p:nvSpPr>
          <p:spPr bwMode="auto">
            <a:xfrm>
              <a:off x="10800016" y="5729878"/>
              <a:ext cx="133350" cy="214313"/>
            </a:xfrm>
            <a:custGeom>
              <a:avLst/>
              <a:gdLst>
                <a:gd name="T0" fmla="*/ 59 w 72"/>
                <a:gd name="T1" fmla="*/ 2 h 116"/>
                <a:gd name="T2" fmla="*/ 59 w 72"/>
                <a:gd name="T3" fmla="*/ 12 h 116"/>
                <a:gd name="T4" fmla="*/ 35 w 72"/>
                <a:gd name="T5" fmla="*/ 0 h 116"/>
                <a:gd name="T6" fmla="*/ 16 w 72"/>
                <a:gd name="T7" fmla="*/ 6 h 116"/>
                <a:gd name="T8" fmla="*/ 4 w 72"/>
                <a:gd name="T9" fmla="*/ 21 h 116"/>
                <a:gd name="T10" fmla="*/ 0 w 72"/>
                <a:gd name="T11" fmla="*/ 42 h 116"/>
                <a:gd name="T12" fmla="*/ 9 w 72"/>
                <a:gd name="T13" fmla="*/ 71 h 116"/>
                <a:gd name="T14" fmla="*/ 35 w 72"/>
                <a:gd name="T15" fmla="*/ 83 h 116"/>
                <a:gd name="T16" fmla="*/ 58 w 72"/>
                <a:gd name="T17" fmla="*/ 73 h 116"/>
                <a:gd name="T18" fmla="*/ 57 w 72"/>
                <a:gd name="T19" fmla="*/ 90 h 116"/>
                <a:gd name="T20" fmla="*/ 49 w 72"/>
                <a:gd name="T21" fmla="*/ 101 h 116"/>
                <a:gd name="T22" fmla="*/ 35 w 72"/>
                <a:gd name="T23" fmla="*/ 105 h 116"/>
                <a:gd name="T24" fmla="*/ 21 w 72"/>
                <a:gd name="T25" fmla="*/ 101 h 116"/>
                <a:gd name="T26" fmla="*/ 16 w 72"/>
                <a:gd name="T27" fmla="*/ 92 h 116"/>
                <a:gd name="T28" fmla="*/ 3 w 72"/>
                <a:gd name="T29" fmla="*/ 90 h 116"/>
                <a:gd name="T30" fmla="*/ 11 w 72"/>
                <a:gd name="T31" fmla="*/ 110 h 116"/>
                <a:gd name="T32" fmla="*/ 35 w 72"/>
                <a:gd name="T33" fmla="*/ 116 h 116"/>
                <a:gd name="T34" fmla="*/ 55 w 72"/>
                <a:gd name="T35" fmla="*/ 112 h 116"/>
                <a:gd name="T36" fmla="*/ 68 w 72"/>
                <a:gd name="T37" fmla="*/ 99 h 116"/>
                <a:gd name="T38" fmla="*/ 72 w 72"/>
                <a:gd name="T39" fmla="*/ 72 h 116"/>
                <a:gd name="T40" fmla="*/ 72 w 72"/>
                <a:gd name="T41" fmla="*/ 2 h 116"/>
                <a:gd name="T42" fmla="*/ 59 w 72"/>
                <a:gd name="T43" fmla="*/ 2 h 116"/>
                <a:gd name="T44" fmla="*/ 52 w 72"/>
                <a:gd name="T45" fmla="*/ 65 h 116"/>
                <a:gd name="T46" fmla="*/ 36 w 72"/>
                <a:gd name="T47" fmla="*/ 72 h 116"/>
                <a:gd name="T48" fmla="*/ 20 w 72"/>
                <a:gd name="T49" fmla="*/ 65 h 116"/>
                <a:gd name="T50" fmla="*/ 14 w 72"/>
                <a:gd name="T51" fmla="*/ 41 h 116"/>
                <a:gd name="T52" fmla="*/ 20 w 72"/>
                <a:gd name="T53" fmla="*/ 19 h 116"/>
                <a:gd name="T54" fmla="*/ 36 w 72"/>
                <a:gd name="T55" fmla="*/ 12 h 116"/>
                <a:gd name="T56" fmla="*/ 52 w 72"/>
                <a:gd name="T57" fmla="*/ 19 h 116"/>
                <a:gd name="T58" fmla="*/ 59 w 72"/>
                <a:gd name="T59" fmla="*/ 42 h 116"/>
                <a:gd name="T60" fmla="*/ 52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2"/>
                  </a:moveTo>
                  <a:cubicBezTo>
                    <a:pt x="59" y="12"/>
                    <a:pt x="59" y="12"/>
                    <a:pt x="59" y="12"/>
                  </a:cubicBezTo>
                  <a:cubicBezTo>
                    <a:pt x="53" y="4"/>
                    <a:pt x="45" y="0"/>
                    <a:pt x="35" y="0"/>
                  </a:cubicBezTo>
                  <a:cubicBezTo>
                    <a:pt x="28" y="0"/>
                    <a:pt x="22" y="2"/>
                    <a:pt x="16" y="6"/>
                  </a:cubicBezTo>
                  <a:cubicBezTo>
                    <a:pt x="11" y="9"/>
                    <a:pt x="7" y="14"/>
                    <a:pt x="4" y="21"/>
                  </a:cubicBezTo>
                  <a:cubicBezTo>
                    <a:pt x="1" y="27"/>
                    <a:pt x="0" y="34"/>
                    <a:pt x="0" y="42"/>
                  </a:cubicBezTo>
                  <a:cubicBezTo>
                    <a:pt x="0" y="53"/>
                    <a:pt x="3" y="63"/>
                    <a:pt x="9" y="71"/>
                  </a:cubicBezTo>
                  <a:cubicBezTo>
                    <a:pt x="15" y="79"/>
                    <a:pt x="24" y="83"/>
                    <a:pt x="35" y="83"/>
                  </a:cubicBezTo>
                  <a:cubicBezTo>
                    <a:pt x="44" y="83"/>
                    <a:pt x="51" y="80"/>
                    <a:pt x="58" y="73"/>
                  </a:cubicBezTo>
                  <a:cubicBezTo>
                    <a:pt x="58" y="82"/>
                    <a:pt x="57" y="88"/>
                    <a:pt x="57" y="90"/>
                  </a:cubicBezTo>
                  <a:cubicBezTo>
                    <a:pt x="55" y="95"/>
                    <a:pt x="53" y="99"/>
                    <a:pt x="49" y="101"/>
                  </a:cubicBezTo>
                  <a:cubicBezTo>
                    <a:pt x="46" y="104"/>
                    <a:pt x="41" y="105"/>
                    <a:pt x="35" y="105"/>
                  </a:cubicBezTo>
                  <a:cubicBezTo>
                    <a:pt x="29" y="105"/>
                    <a:pt x="24" y="104"/>
                    <a:pt x="21" y="101"/>
                  </a:cubicBezTo>
                  <a:cubicBezTo>
                    <a:pt x="18" y="99"/>
                    <a:pt x="17" y="96"/>
                    <a:pt x="16" y="92"/>
                  </a:cubicBezTo>
                  <a:cubicBezTo>
                    <a:pt x="3" y="90"/>
                    <a:pt x="3" y="90"/>
                    <a:pt x="3" y="90"/>
                  </a:cubicBezTo>
                  <a:cubicBezTo>
                    <a:pt x="2" y="99"/>
                    <a:pt x="5" y="105"/>
                    <a:pt x="11" y="110"/>
                  </a:cubicBezTo>
                  <a:cubicBezTo>
                    <a:pt x="17" y="114"/>
                    <a:pt x="25" y="116"/>
                    <a:pt x="35" y="116"/>
                  </a:cubicBezTo>
                  <a:cubicBezTo>
                    <a:pt x="43" y="116"/>
                    <a:pt x="50" y="115"/>
                    <a:pt x="55" y="112"/>
                  </a:cubicBezTo>
                  <a:cubicBezTo>
                    <a:pt x="61" y="109"/>
                    <a:pt x="65" y="104"/>
                    <a:pt x="68" y="99"/>
                  </a:cubicBezTo>
                  <a:cubicBezTo>
                    <a:pt x="70" y="94"/>
                    <a:pt x="72" y="85"/>
                    <a:pt x="72" y="72"/>
                  </a:cubicBezTo>
                  <a:cubicBezTo>
                    <a:pt x="72" y="2"/>
                    <a:pt x="72" y="2"/>
                    <a:pt x="72" y="2"/>
                  </a:cubicBezTo>
                  <a:lnTo>
                    <a:pt x="59" y="2"/>
                  </a:lnTo>
                  <a:close/>
                  <a:moveTo>
                    <a:pt x="52" y="65"/>
                  </a:moveTo>
                  <a:cubicBezTo>
                    <a:pt x="48" y="69"/>
                    <a:pt x="43" y="72"/>
                    <a:pt x="36" y="72"/>
                  </a:cubicBezTo>
                  <a:cubicBezTo>
                    <a:pt x="30" y="72"/>
                    <a:pt x="25" y="69"/>
                    <a:pt x="20" y="65"/>
                  </a:cubicBezTo>
                  <a:cubicBezTo>
                    <a:pt x="16" y="60"/>
                    <a:pt x="14" y="52"/>
                    <a:pt x="14" y="41"/>
                  </a:cubicBezTo>
                  <a:cubicBezTo>
                    <a:pt x="14" y="31"/>
                    <a:pt x="16" y="24"/>
                    <a:pt x="20" y="19"/>
                  </a:cubicBezTo>
                  <a:cubicBezTo>
                    <a:pt x="25" y="14"/>
                    <a:pt x="30" y="12"/>
                    <a:pt x="36" y="12"/>
                  </a:cubicBezTo>
                  <a:cubicBezTo>
                    <a:pt x="42" y="12"/>
                    <a:pt x="48" y="14"/>
                    <a:pt x="52" y="19"/>
                  </a:cubicBezTo>
                  <a:cubicBezTo>
                    <a:pt x="56" y="24"/>
                    <a:pt x="59" y="32"/>
                    <a:pt x="59" y="42"/>
                  </a:cubicBezTo>
                  <a:cubicBezTo>
                    <a:pt x="59" y="52"/>
                    <a:pt x="57" y="60"/>
                    <a:pt x="52"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3" name="î$1ïḍè"/>
            <p:cNvSpPr/>
            <p:nvPr/>
          </p:nvSpPr>
          <p:spPr bwMode="auto">
            <a:xfrm>
              <a:off x="5231066" y="5675903"/>
              <a:ext cx="161925" cy="211138"/>
            </a:xfrm>
            <a:custGeom>
              <a:avLst/>
              <a:gdLst>
                <a:gd name="T0" fmla="*/ 73 w 88"/>
                <a:gd name="T1" fmla="*/ 65 h 114"/>
                <a:gd name="T2" fmla="*/ 66 w 88"/>
                <a:gd name="T3" fmla="*/ 93 h 114"/>
                <a:gd name="T4" fmla="*/ 43 w 88"/>
                <a:gd name="T5" fmla="*/ 101 h 114"/>
                <a:gd name="T6" fmla="*/ 27 w 88"/>
                <a:gd name="T7" fmla="*/ 97 h 114"/>
                <a:gd name="T8" fmla="*/ 17 w 88"/>
                <a:gd name="T9" fmla="*/ 86 h 114"/>
                <a:gd name="T10" fmla="*/ 15 w 88"/>
                <a:gd name="T11" fmla="*/ 65 h 114"/>
                <a:gd name="T12" fmla="*/ 15 w 88"/>
                <a:gd name="T13" fmla="*/ 0 h 114"/>
                <a:gd name="T14" fmla="*/ 0 w 88"/>
                <a:gd name="T15" fmla="*/ 0 h 114"/>
                <a:gd name="T16" fmla="*/ 0 w 88"/>
                <a:gd name="T17" fmla="*/ 65 h 114"/>
                <a:gd name="T18" fmla="*/ 4 w 88"/>
                <a:gd name="T19" fmla="*/ 93 h 114"/>
                <a:gd name="T20" fmla="*/ 18 w 88"/>
                <a:gd name="T21" fmla="*/ 109 h 114"/>
                <a:gd name="T22" fmla="*/ 44 w 88"/>
                <a:gd name="T23" fmla="*/ 114 h 114"/>
                <a:gd name="T24" fmla="*/ 70 w 88"/>
                <a:gd name="T25" fmla="*/ 108 h 114"/>
                <a:gd name="T26" fmla="*/ 84 w 88"/>
                <a:gd name="T27" fmla="*/ 92 h 114"/>
                <a:gd name="T28" fmla="*/ 88 w 88"/>
                <a:gd name="T29" fmla="*/ 65 h 114"/>
                <a:gd name="T30" fmla="*/ 88 w 88"/>
                <a:gd name="T31" fmla="*/ 0 h 114"/>
                <a:gd name="T32" fmla="*/ 73 w 88"/>
                <a:gd name="T33" fmla="*/ 0 h 114"/>
                <a:gd name="T34" fmla="*/ 73 w 88"/>
                <a:gd name="T35" fmla="*/ 6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14">
                  <a:moveTo>
                    <a:pt x="73" y="65"/>
                  </a:moveTo>
                  <a:cubicBezTo>
                    <a:pt x="73" y="79"/>
                    <a:pt x="71" y="88"/>
                    <a:pt x="66" y="93"/>
                  </a:cubicBezTo>
                  <a:cubicBezTo>
                    <a:pt x="62" y="98"/>
                    <a:pt x="54" y="101"/>
                    <a:pt x="43" y="101"/>
                  </a:cubicBezTo>
                  <a:cubicBezTo>
                    <a:pt x="37" y="101"/>
                    <a:pt x="31" y="100"/>
                    <a:pt x="27" y="97"/>
                  </a:cubicBezTo>
                  <a:cubicBezTo>
                    <a:pt x="22" y="95"/>
                    <a:pt x="19" y="91"/>
                    <a:pt x="17" y="86"/>
                  </a:cubicBezTo>
                  <a:cubicBezTo>
                    <a:pt x="16" y="82"/>
                    <a:pt x="15" y="75"/>
                    <a:pt x="15" y="65"/>
                  </a:cubicBezTo>
                  <a:cubicBezTo>
                    <a:pt x="15" y="0"/>
                    <a:pt x="15" y="0"/>
                    <a:pt x="15" y="0"/>
                  </a:cubicBezTo>
                  <a:cubicBezTo>
                    <a:pt x="0" y="0"/>
                    <a:pt x="0" y="0"/>
                    <a:pt x="0" y="0"/>
                  </a:cubicBezTo>
                  <a:cubicBezTo>
                    <a:pt x="0" y="65"/>
                    <a:pt x="0" y="65"/>
                    <a:pt x="0" y="65"/>
                  </a:cubicBezTo>
                  <a:cubicBezTo>
                    <a:pt x="0" y="77"/>
                    <a:pt x="1" y="86"/>
                    <a:pt x="4" y="93"/>
                  </a:cubicBezTo>
                  <a:cubicBezTo>
                    <a:pt x="7" y="100"/>
                    <a:pt x="12" y="105"/>
                    <a:pt x="18" y="109"/>
                  </a:cubicBezTo>
                  <a:cubicBezTo>
                    <a:pt x="25" y="112"/>
                    <a:pt x="34" y="114"/>
                    <a:pt x="44" y="114"/>
                  </a:cubicBezTo>
                  <a:cubicBezTo>
                    <a:pt x="55" y="114"/>
                    <a:pt x="64" y="112"/>
                    <a:pt x="70" y="108"/>
                  </a:cubicBezTo>
                  <a:cubicBezTo>
                    <a:pt x="77" y="104"/>
                    <a:pt x="82" y="98"/>
                    <a:pt x="84" y="92"/>
                  </a:cubicBezTo>
                  <a:cubicBezTo>
                    <a:pt x="87" y="85"/>
                    <a:pt x="88" y="76"/>
                    <a:pt x="88" y="65"/>
                  </a:cubicBezTo>
                  <a:cubicBezTo>
                    <a:pt x="88" y="0"/>
                    <a:pt x="88" y="0"/>
                    <a:pt x="88" y="0"/>
                  </a:cubicBezTo>
                  <a:cubicBezTo>
                    <a:pt x="73" y="0"/>
                    <a:pt x="73" y="0"/>
                    <a:pt x="73" y="0"/>
                  </a:cubicBezTo>
                  <a:lnTo>
                    <a:pt x="73"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4" name="ïṡļîḑê"/>
            <p:cNvSpPr/>
            <p:nvPr/>
          </p:nvSpPr>
          <p:spPr bwMode="auto">
            <a:xfrm>
              <a:off x="5435853" y="5729878"/>
              <a:ext cx="120650" cy="152400"/>
            </a:xfrm>
            <a:custGeom>
              <a:avLst/>
              <a:gdLst>
                <a:gd name="T0" fmla="*/ 61 w 66"/>
                <a:gd name="T1" fmla="*/ 10 h 83"/>
                <a:gd name="T2" fmla="*/ 52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5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2" name="文本框 1"/>
          <p:cNvSpPr txBox="1"/>
          <p:nvPr/>
        </p:nvSpPr>
        <p:spPr>
          <a:xfrm>
            <a:off x="3474334" y="3473470"/>
            <a:ext cx="5243332" cy="922020"/>
          </a:xfrm>
          <a:prstGeom prst="rect">
            <a:avLst/>
          </a:prstGeom>
          <a:noFill/>
        </p:spPr>
        <p:txBody>
          <a:bodyPr wrap="square" rtlCol="0">
            <a:spAutoFit/>
          </a:bodyPr>
          <a:lstStyle/>
          <a:p>
            <a:pPr algn="ctr"/>
            <a:r>
              <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rPr>
              <a:t>文字</a:t>
            </a:r>
            <a:r>
              <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rPr>
              <a:t>内容</a:t>
            </a:r>
            <a:endPar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23010" y="4116279"/>
            <a:ext cx="3539613" cy="460375"/>
          </a:xfrm>
          <a:prstGeom prst="rect">
            <a:avLst/>
          </a:prstGeom>
          <a:noFill/>
        </p:spPr>
        <p:txBody>
          <a:bodyPr wrap="square" rtlCol="0">
            <a:spAutoFit/>
          </a:bodyPr>
          <a:lstStyle/>
          <a:p>
            <a:r>
              <a:rPr lang="zh-CN" altLang="en-US" sz="2400" b="1" dirty="0">
                <a:gradFill>
                  <a:gsLst>
                    <a:gs pos="0">
                      <a:srgbClr val="A22B17">
                        <a:lumMod val="90000"/>
                        <a:lumOff val="10000"/>
                      </a:srgbClr>
                    </a:gs>
                    <a:gs pos="100000">
                      <a:srgbClr val="A22B17">
                        <a:lumMod val="75000"/>
                        <a:lumOff val="25000"/>
                      </a:srgbClr>
                    </a:gs>
                  </a:gsLst>
                  <a:lin ang="5400000" scaled="1"/>
                </a:gradFill>
                <a:latin typeface="思源宋体 CN Heavy" panose="02020900000000000000" pitchFamily="18" charset="-122"/>
                <a:ea typeface="思源宋体 CN Heavy" panose="02020900000000000000" pitchFamily="18" charset="-122"/>
              </a:rPr>
              <a:t>北京科技大学</a:t>
            </a:r>
            <a:endParaRPr lang="zh-CN" altLang="en-US" sz="2400" b="1" dirty="0">
              <a:gradFill>
                <a:gsLst>
                  <a:gs pos="0">
                    <a:srgbClr val="A22B17">
                      <a:lumMod val="90000"/>
                      <a:lumOff val="10000"/>
                    </a:srgbClr>
                  </a:gs>
                  <a:gs pos="100000">
                    <a:srgbClr val="A22B17">
                      <a:lumMod val="75000"/>
                      <a:lumOff val="25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4" name="文本框 3"/>
          <p:cNvSpPr txBox="1"/>
          <p:nvPr/>
        </p:nvSpPr>
        <p:spPr>
          <a:xfrm>
            <a:off x="5023010" y="4699615"/>
            <a:ext cx="4731657" cy="970915"/>
          </a:xfrm>
          <a:prstGeom prst="rect">
            <a:avLst/>
          </a:prstGeom>
        </p:spPr>
        <p:txBody>
          <a:bodyPr wrap="square" rtlCol="0">
            <a:spAutoFit/>
          </a:bodyPr>
          <a:lstStyle/>
          <a:p>
            <a:pPr>
              <a:lnSpc>
                <a:spcPct val="130000"/>
              </a:lnSpc>
            </a:pPr>
            <a:r>
              <a:rPr lang="zh-CN" altLang="en-US" sz="1100" dirty="0">
                <a:solidFill>
                  <a:schemeClr val="bg1">
                    <a:lumMod val="50000"/>
                  </a:schemeClr>
                </a:solidFill>
                <a:latin typeface="思源宋体 CN SemiBold" panose="02020600000000000000" pitchFamily="18" charset="-122"/>
                <a:ea typeface="思源宋体 CN SemiBold" panose="02020600000000000000" pitchFamily="18" charset="-122"/>
              </a:rPr>
              <a:t>北京科技大学于</a:t>
            </a:r>
            <a:r>
              <a:rPr lang="en-US" altLang="zh-CN" sz="1100" dirty="0">
                <a:solidFill>
                  <a:schemeClr val="bg1">
                    <a:lumMod val="50000"/>
                  </a:schemeClr>
                </a:solidFill>
                <a:latin typeface="思源宋体 CN SemiBold" panose="02020600000000000000" pitchFamily="18" charset="-122"/>
                <a:ea typeface="思源宋体 CN SemiBold" panose="02020600000000000000" pitchFamily="18" charset="-122"/>
              </a:rPr>
              <a:t>1952</a:t>
            </a:r>
            <a:r>
              <a:rPr lang="zh-CN" altLang="en-US" sz="1100" dirty="0">
                <a:solidFill>
                  <a:schemeClr val="bg1">
                    <a:lumMod val="50000"/>
                  </a:schemeClr>
                </a:solidFill>
                <a:latin typeface="思源宋体 CN SemiBold" panose="02020600000000000000" pitchFamily="18" charset="-122"/>
                <a:ea typeface="思源宋体 CN SemiBold" panose="02020600000000000000" pitchFamily="18" charset="-122"/>
              </a:rPr>
              <a:t>年由天津大学（原北洋大学）、清华大学等</a:t>
            </a:r>
            <a:r>
              <a:rPr lang="en-US" altLang="zh-CN" sz="1100" dirty="0">
                <a:solidFill>
                  <a:schemeClr val="bg1">
                    <a:lumMod val="50000"/>
                  </a:schemeClr>
                </a:solidFill>
                <a:latin typeface="思源宋体 CN SemiBold" panose="02020600000000000000" pitchFamily="18" charset="-122"/>
                <a:ea typeface="思源宋体 CN SemiBold" panose="02020600000000000000" pitchFamily="18" charset="-122"/>
              </a:rPr>
              <a:t>6</a:t>
            </a:r>
            <a:r>
              <a:rPr lang="zh-CN" altLang="en-US" sz="1100" dirty="0">
                <a:solidFill>
                  <a:schemeClr val="bg1">
                    <a:lumMod val="50000"/>
                  </a:schemeClr>
                </a:solidFill>
                <a:latin typeface="思源宋体 CN SemiBold" panose="02020600000000000000" pitchFamily="18" charset="-122"/>
                <a:ea typeface="思源宋体 CN SemiBold" panose="02020600000000000000" pitchFamily="18" charset="-122"/>
              </a:rPr>
              <a:t>所国内著名大学的矿冶系科组建而成，现已发展成为以工为主，工、理、管、文、经、法等多学科协调发展的教育部直属全国重点大学，是全国首批正式成立研究生院的高等学校之一。</a:t>
            </a:r>
            <a:endParaRPr lang="zh-CN" altLang="en-US" sz="1100" dirty="0">
              <a:solidFill>
                <a:schemeClr val="bg1">
                  <a:lumMod val="50000"/>
                </a:schemeClr>
              </a:solidFill>
              <a:latin typeface="思源宋体 CN SemiBold" panose="02020600000000000000" pitchFamily="18" charset="-122"/>
              <a:ea typeface="思源宋体 CN SemiBold" panose="02020600000000000000" pitchFamily="18" charset="-122"/>
            </a:endParaRPr>
          </a:p>
        </p:txBody>
      </p:sp>
      <p:graphicFrame>
        <p:nvGraphicFramePr>
          <p:cNvPr id="5" name="PA_Chart 5"/>
          <p:cNvGraphicFramePr/>
          <p:nvPr>
            <p:custDataLst>
              <p:tags r:id="rId4"/>
            </p:custDataLst>
          </p:nvPr>
        </p:nvGraphicFramePr>
        <p:xfrm>
          <a:off x="3934439" y="1167446"/>
          <a:ext cx="3655244" cy="2420327"/>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6" name="PA_Chart 10"/>
          <p:cNvGraphicFramePr/>
          <p:nvPr>
            <p:custDataLst>
              <p:tags r:id="rId5"/>
            </p:custDataLst>
          </p:nvPr>
        </p:nvGraphicFramePr>
        <p:xfrm>
          <a:off x="7388839" y="1476265"/>
          <a:ext cx="2944044" cy="2111508"/>
        </p:xfrm>
        <a:graphic>
          <a:graphicData uri="http://schemas.openxmlformats.org/drawingml/2006/chart">
            <c:chart xmlns:c="http://schemas.openxmlformats.org/drawingml/2006/chart" xmlns:r="http://schemas.openxmlformats.org/officeDocument/2006/relationships" r:id="rId2"/>
          </a:graphicData>
        </a:graphic>
      </p:graphicFrame>
      <p:cxnSp>
        <p:nvCxnSpPr>
          <p:cNvPr id="7" name="直接连接符 6"/>
          <p:cNvCxnSpPr/>
          <p:nvPr/>
        </p:nvCxnSpPr>
        <p:spPr>
          <a:xfrm>
            <a:off x="4909983" y="4244865"/>
            <a:ext cx="0" cy="1422400"/>
          </a:xfrm>
          <a:prstGeom prst="line">
            <a:avLst/>
          </a:prstGeom>
          <a:ln w="19050">
            <a:solidFill>
              <a:srgbClr val="CA351C">
                <a:alpha val="47000"/>
              </a:srgbClr>
            </a:solidFill>
          </a:ln>
        </p:spPr>
        <p:style>
          <a:lnRef idx="1">
            <a:schemeClr val="accent1"/>
          </a:lnRef>
          <a:fillRef idx="0">
            <a:schemeClr val="accent1"/>
          </a:fillRef>
          <a:effectRef idx="0">
            <a:schemeClr val="accent1"/>
          </a:effectRef>
          <a:fontRef idx="minor">
            <a:schemeClr val="tx1"/>
          </a:fontRef>
        </p:style>
      </p:cxnSp>
      <p:grpSp>
        <p:nvGrpSpPr>
          <p:cNvPr id="11" name="PA_组合 19"/>
          <p:cNvGrpSpPr/>
          <p:nvPr>
            <p:custDataLst>
              <p:tags r:id="rId6"/>
            </p:custDataLst>
          </p:nvPr>
        </p:nvGrpSpPr>
        <p:grpSpPr>
          <a:xfrm>
            <a:off x="4710842" y="1939609"/>
            <a:ext cx="2102439" cy="839950"/>
            <a:chOff x="1839209" y="3497701"/>
            <a:chExt cx="2102439" cy="839950"/>
          </a:xfrm>
        </p:grpSpPr>
        <p:sp>
          <p:nvSpPr>
            <p:cNvPr id="12" name="文本框 11"/>
            <p:cNvSpPr txBox="1"/>
            <p:nvPr/>
          </p:nvSpPr>
          <p:spPr>
            <a:xfrm>
              <a:off x="2186923" y="3497701"/>
              <a:ext cx="1446622" cy="584775"/>
            </a:xfrm>
            <a:prstGeom prst="rect">
              <a:avLst/>
            </a:prstGeom>
            <a:noFill/>
          </p:spPr>
          <p:txBody>
            <a:bodyPr wrap="square" rtlCol="0">
              <a:spAutoFit/>
            </a:bodyPr>
            <a:lstStyle/>
            <a:p>
              <a:pPr algn="ctr"/>
              <a:r>
                <a:rPr lang="en-US" altLang="zh-CN" sz="3200" spc="300" dirty="0">
                  <a:gradFill>
                    <a:gsLst>
                      <a:gs pos="0">
                        <a:srgbClr val="CA351C"/>
                      </a:gs>
                      <a:gs pos="100000">
                        <a:srgbClr val="CA351C">
                          <a:alpha val="72000"/>
                        </a:srgbClr>
                      </a:gs>
                    </a:gsLst>
                    <a:lin ang="5400000" scaled="1"/>
                  </a:gradFill>
                  <a:latin typeface="Impact" panose="020B0806030902050204" pitchFamily="34" charset="0"/>
                  <a:ea typeface="方正兰亭刊黑_GBK" panose="02000000000000000000" pitchFamily="2" charset="-122"/>
                </a:rPr>
                <a:t>27%</a:t>
              </a:r>
              <a:endParaRPr lang="zh-CN" altLang="en-US" sz="3200" spc="300" dirty="0">
                <a:gradFill>
                  <a:gsLst>
                    <a:gs pos="0">
                      <a:srgbClr val="CA351C"/>
                    </a:gs>
                    <a:gs pos="100000">
                      <a:srgbClr val="CA351C">
                        <a:alpha val="72000"/>
                      </a:srgbClr>
                    </a:gs>
                  </a:gsLst>
                  <a:lin ang="5400000" scaled="1"/>
                </a:gradFill>
                <a:latin typeface="Impact" panose="020B0806030902050204" pitchFamily="34" charset="0"/>
                <a:ea typeface="方正兰亭刊黑_GBK" panose="02000000000000000000" pitchFamily="2" charset="-122"/>
              </a:endParaRPr>
            </a:p>
          </p:txBody>
        </p:sp>
        <p:sp>
          <p:nvSpPr>
            <p:cNvPr id="13" name="文本框 12"/>
            <p:cNvSpPr txBox="1"/>
            <p:nvPr/>
          </p:nvSpPr>
          <p:spPr>
            <a:xfrm>
              <a:off x="1839209" y="4029874"/>
              <a:ext cx="2102439" cy="307777"/>
            </a:xfrm>
            <a:prstGeom prst="rect">
              <a:avLst/>
            </a:prstGeom>
            <a:noFill/>
          </p:spPr>
          <p:txBody>
            <a:bodyPr wrap="square" rtlCol="0">
              <a:spAutoFit/>
            </a:bodyPr>
            <a:lstStyle/>
            <a:p>
              <a:pPr algn="ctr"/>
              <a:r>
                <a:rPr lang="zh-CN" altLang="en-US" sz="1400" b="1" dirty="0">
                  <a:gradFill>
                    <a:gsLst>
                      <a:gs pos="0">
                        <a:srgbClr val="CA351C"/>
                      </a:gs>
                      <a:gs pos="100000">
                        <a:srgbClr val="CA351C">
                          <a:alpha val="72000"/>
                        </a:srgbClr>
                      </a:gs>
                    </a:gsLst>
                    <a:lin ang="5400000" scaled="1"/>
                  </a:gradFill>
                  <a:latin typeface="思源宋体 CN Heavy" panose="02020900000000000000" pitchFamily="18" charset="-122"/>
                  <a:ea typeface="思源宋体 CN Heavy" panose="02020900000000000000" pitchFamily="18" charset="-122"/>
                </a:rPr>
                <a:t>实验数据</a:t>
              </a:r>
              <a:endParaRPr lang="zh-CN" altLang="en-US" sz="1400" b="1" dirty="0">
                <a:gradFill>
                  <a:gsLst>
                    <a:gs pos="0">
                      <a:srgbClr val="CA351C"/>
                    </a:gs>
                    <a:gs pos="100000">
                      <a:srgbClr val="CA351C">
                        <a:alpha val="72000"/>
                      </a:srgbClr>
                    </a:gs>
                  </a:gsLst>
                  <a:lin ang="5400000" scaled="1"/>
                </a:gradFill>
                <a:latin typeface="思源宋体 CN Heavy" panose="02020900000000000000" pitchFamily="18" charset="-122"/>
                <a:ea typeface="思源宋体 CN Heavy" panose="02020900000000000000" pitchFamily="18" charset="-122"/>
              </a:endParaRPr>
            </a:p>
          </p:txBody>
        </p:sp>
      </p:grpSp>
      <p:grpSp>
        <p:nvGrpSpPr>
          <p:cNvPr id="14" name="PA_组合 22"/>
          <p:cNvGrpSpPr/>
          <p:nvPr>
            <p:custDataLst>
              <p:tags r:id="rId7"/>
            </p:custDataLst>
          </p:nvPr>
        </p:nvGrpSpPr>
        <p:grpSpPr>
          <a:xfrm>
            <a:off x="7783383" y="2171179"/>
            <a:ext cx="2102439" cy="723796"/>
            <a:chOff x="1812950" y="3574861"/>
            <a:chExt cx="2102439" cy="723796"/>
          </a:xfrm>
        </p:grpSpPr>
        <p:sp>
          <p:nvSpPr>
            <p:cNvPr id="15" name="文本框 14"/>
            <p:cNvSpPr txBox="1"/>
            <p:nvPr/>
          </p:nvSpPr>
          <p:spPr>
            <a:xfrm>
              <a:off x="2167117" y="3574861"/>
              <a:ext cx="1446622" cy="584775"/>
            </a:xfrm>
            <a:prstGeom prst="rect">
              <a:avLst/>
            </a:prstGeom>
            <a:noFill/>
          </p:spPr>
          <p:txBody>
            <a:bodyPr wrap="square" rtlCol="0">
              <a:spAutoFit/>
            </a:bodyPr>
            <a:lstStyle/>
            <a:p>
              <a:pPr algn="ctr"/>
              <a:r>
                <a:rPr lang="en-US" altLang="zh-CN" sz="3200" spc="300" dirty="0">
                  <a:gradFill>
                    <a:gsLst>
                      <a:gs pos="0">
                        <a:srgbClr val="CA351C"/>
                      </a:gs>
                      <a:gs pos="100000">
                        <a:srgbClr val="CA351C">
                          <a:alpha val="72000"/>
                        </a:srgbClr>
                      </a:gs>
                    </a:gsLst>
                    <a:lin ang="5400000" scaled="1"/>
                  </a:gradFill>
                  <a:latin typeface="Impact" panose="020B0806030902050204" pitchFamily="34" charset="0"/>
                  <a:ea typeface="方正兰亭刊黑_GBK" panose="02000000000000000000" pitchFamily="2" charset="-122"/>
                </a:rPr>
                <a:t>40%</a:t>
              </a:r>
              <a:endParaRPr lang="zh-CN" altLang="en-US" sz="3200" spc="300" dirty="0">
                <a:gradFill>
                  <a:gsLst>
                    <a:gs pos="0">
                      <a:srgbClr val="CA351C"/>
                    </a:gs>
                    <a:gs pos="100000">
                      <a:srgbClr val="CA351C">
                        <a:alpha val="72000"/>
                      </a:srgbClr>
                    </a:gs>
                  </a:gsLst>
                  <a:lin ang="5400000" scaled="1"/>
                </a:gradFill>
                <a:latin typeface="Impact" panose="020B0806030902050204" pitchFamily="34" charset="0"/>
                <a:ea typeface="方正兰亭刊黑_GBK" panose="02000000000000000000" pitchFamily="2" charset="-122"/>
              </a:endParaRPr>
            </a:p>
          </p:txBody>
        </p:sp>
        <p:sp>
          <p:nvSpPr>
            <p:cNvPr id="16" name="文本框 15"/>
            <p:cNvSpPr txBox="1"/>
            <p:nvPr/>
          </p:nvSpPr>
          <p:spPr>
            <a:xfrm>
              <a:off x="1812950" y="4021658"/>
              <a:ext cx="2102439" cy="276999"/>
            </a:xfrm>
            <a:prstGeom prst="rect">
              <a:avLst/>
            </a:prstGeom>
            <a:noFill/>
          </p:spPr>
          <p:txBody>
            <a:bodyPr wrap="square" rtlCol="0">
              <a:spAutoFit/>
            </a:bodyPr>
            <a:lstStyle/>
            <a:p>
              <a:pPr algn="ctr"/>
              <a:r>
                <a:rPr lang="zh-CN" altLang="en-US" sz="1200" b="1" dirty="0">
                  <a:gradFill>
                    <a:gsLst>
                      <a:gs pos="0">
                        <a:srgbClr val="CA351C"/>
                      </a:gs>
                      <a:gs pos="100000">
                        <a:srgbClr val="CA351C">
                          <a:alpha val="72000"/>
                        </a:srgbClr>
                      </a:gs>
                    </a:gsLst>
                    <a:lin ang="5400000" scaled="1"/>
                  </a:gradFill>
                  <a:latin typeface="思源宋体 CN Heavy" panose="02020900000000000000" pitchFamily="18" charset="-122"/>
                  <a:ea typeface="思源宋体 CN Heavy" panose="02020900000000000000" pitchFamily="18" charset="-122"/>
                </a:rPr>
                <a:t>实验数据</a:t>
              </a:r>
              <a:endParaRPr lang="zh-CN" altLang="en-US" sz="1200" b="1" dirty="0">
                <a:gradFill>
                  <a:gsLst>
                    <a:gs pos="0">
                      <a:srgbClr val="CA351C"/>
                    </a:gs>
                    <a:gs pos="100000">
                      <a:srgbClr val="CA351C">
                        <a:alpha val="72000"/>
                      </a:srgbClr>
                    </a:gs>
                  </a:gsLst>
                  <a:lin ang="5400000" scaled="1"/>
                </a:gradFill>
                <a:latin typeface="思源宋体 CN Heavy" panose="02020900000000000000" pitchFamily="18" charset="-122"/>
                <a:ea typeface="思源宋体 CN Heavy" panose="02020900000000000000" pitchFamily="18" charset="-122"/>
              </a:endParaRPr>
            </a:p>
          </p:txBody>
        </p:sp>
      </p:grpSp>
      <p:graphicFrame>
        <p:nvGraphicFramePr>
          <p:cNvPr id="17" name="PA_Chart 4"/>
          <p:cNvGraphicFramePr/>
          <p:nvPr>
            <p:custDataLst>
              <p:tags r:id="rId8"/>
            </p:custDataLst>
          </p:nvPr>
        </p:nvGraphicFramePr>
        <p:xfrm>
          <a:off x="688156" y="2279288"/>
          <a:ext cx="4404544" cy="2936364"/>
        </p:xfrm>
        <a:graphic>
          <a:graphicData uri="http://schemas.openxmlformats.org/drawingml/2006/chart">
            <c:chart xmlns:c="http://schemas.openxmlformats.org/drawingml/2006/chart" xmlns:r="http://schemas.openxmlformats.org/officeDocument/2006/relationships" r:id="rId3"/>
          </a:graphicData>
        </a:graphic>
      </p:graphicFrame>
      <p:grpSp>
        <p:nvGrpSpPr>
          <p:cNvPr id="18" name="PA_组合 18"/>
          <p:cNvGrpSpPr/>
          <p:nvPr>
            <p:custDataLst>
              <p:tags r:id="rId9"/>
            </p:custDataLst>
          </p:nvPr>
        </p:nvGrpSpPr>
        <p:grpSpPr>
          <a:xfrm>
            <a:off x="1839209" y="3196683"/>
            <a:ext cx="2102439" cy="1101573"/>
            <a:chOff x="1839209" y="3417585"/>
            <a:chExt cx="2102439" cy="1101573"/>
          </a:xfrm>
        </p:grpSpPr>
        <p:sp>
          <p:nvSpPr>
            <p:cNvPr id="19" name="文本框 18"/>
            <p:cNvSpPr txBox="1"/>
            <p:nvPr/>
          </p:nvSpPr>
          <p:spPr>
            <a:xfrm>
              <a:off x="2167117" y="3417585"/>
              <a:ext cx="1446622" cy="830997"/>
            </a:xfrm>
            <a:prstGeom prst="rect">
              <a:avLst/>
            </a:prstGeom>
            <a:noFill/>
          </p:spPr>
          <p:txBody>
            <a:bodyPr wrap="square" rtlCol="0">
              <a:spAutoFit/>
            </a:bodyPr>
            <a:lstStyle/>
            <a:p>
              <a:pPr algn="ctr"/>
              <a:r>
                <a:rPr lang="en-US" altLang="zh-CN" sz="4800" spc="300" dirty="0">
                  <a:gradFill>
                    <a:gsLst>
                      <a:gs pos="0">
                        <a:srgbClr val="CA351C"/>
                      </a:gs>
                      <a:gs pos="100000">
                        <a:srgbClr val="CA351C">
                          <a:alpha val="72000"/>
                        </a:srgbClr>
                      </a:gs>
                    </a:gsLst>
                    <a:lin ang="5400000" scaled="1"/>
                  </a:gradFill>
                  <a:latin typeface="Impact" panose="020B0806030902050204" pitchFamily="34" charset="0"/>
                  <a:ea typeface="方正兰亭刊黑_GBK" panose="02000000000000000000" pitchFamily="2" charset="-122"/>
                </a:rPr>
                <a:t>20</a:t>
              </a:r>
              <a:r>
                <a:rPr lang="en-US" altLang="zh-CN" sz="4000" spc="600" dirty="0">
                  <a:gradFill>
                    <a:gsLst>
                      <a:gs pos="0">
                        <a:srgbClr val="CA351C"/>
                      </a:gs>
                      <a:gs pos="100000">
                        <a:srgbClr val="CA351C">
                          <a:alpha val="72000"/>
                        </a:srgbClr>
                      </a:gs>
                    </a:gsLst>
                    <a:lin ang="5400000" scaled="1"/>
                  </a:gradFill>
                  <a:latin typeface="Impact" panose="020B0806030902050204" pitchFamily="34" charset="0"/>
                  <a:ea typeface="方正兰亭刊黑_GBK" panose="02000000000000000000" pitchFamily="2" charset="-122"/>
                </a:rPr>
                <a:t>%</a:t>
              </a:r>
              <a:endParaRPr lang="zh-CN" altLang="en-US" sz="4000" spc="600" dirty="0">
                <a:gradFill>
                  <a:gsLst>
                    <a:gs pos="0">
                      <a:srgbClr val="CA351C"/>
                    </a:gs>
                    <a:gs pos="100000">
                      <a:srgbClr val="CA351C">
                        <a:alpha val="72000"/>
                      </a:srgbClr>
                    </a:gs>
                  </a:gsLst>
                  <a:lin ang="5400000" scaled="1"/>
                </a:gradFill>
                <a:latin typeface="Impact" panose="020B0806030902050204" pitchFamily="34" charset="0"/>
                <a:ea typeface="方正兰亭刊黑_GBK" panose="02000000000000000000" pitchFamily="2" charset="-122"/>
              </a:endParaRPr>
            </a:p>
          </p:txBody>
        </p:sp>
        <p:sp>
          <p:nvSpPr>
            <p:cNvPr id="20" name="文本框 19"/>
            <p:cNvSpPr txBox="1"/>
            <p:nvPr/>
          </p:nvSpPr>
          <p:spPr>
            <a:xfrm>
              <a:off x="1839209" y="4149826"/>
              <a:ext cx="2102439" cy="369332"/>
            </a:xfrm>
            <a:prstGeom prst="rect">
              <a:avLst/>
            </a:prstGeom>
            <a:noFill/>
          </p:spPr>
          <p:txBody>
            <a:bodyPr wrap="square" rtlCol="0">
              <a:spAutoFit/>
            </a:bodyPr>
            <a:lstStyle/>
            <a:p>
              <a:pPr algn="ctr"/>
              <a:r>
                <a:rPr lang="zh-CN" altLang="en-US" b="1" dirty="0">
                  <a:gradFill>
                    <a:gsLst>
                      <a:gs pos="0">
                        <a:srgbClr val="CA351C"/>
                      </a:gs>
                      <a:gs pos="100000">
                        <a:srgbClr val="CA351C">
                          <a:alpha val="72000"/>
                        </a:srgbClr>
                      </a:gs>
                    </a:gsLst>
                    <a:lin ang="5400000" scaled="1"/>
                  </a:gradFill>
                  <a:latin typeface="思源宋体 CN Heavy" panose="02020900000000000000" pitchFamily="18" charset="-122"/>
                  <a:ea typeface="思源宋体 CN Heavy" panose="02020900000000000000" pitchFamily="18" charset="-122"/>
                </a:rPr>
                <a:t>实验数据</a:t>
              </a:r>
              <a:endParaRPr lang="zh-CN" altLang="en-US" b="1" dirty="0">
                <a:gradFill>
                  <a:gsLst>
                    <a:gs pos="0">
                      <a:srgbClr val="CA351C"/>
                    </a:gs>
                    <a:gs pos="100000">
                      <a:srgbClr val="CA351C">
                        <a:alpha val="72000"/>
                      </a:srgbClr>
                    </a:gs>
                  </a:gsLst>
                  <a:lin ang="5400000" scaled="1"/>
                </a:gradFill>
                <a:latin typeface="思源宋体 CN Heavy" panose="02020900000000000000" pitchFamily="18" charset="-122"/>
                <a:ea typeface="思源宋体 CN Heavy" panose="02020900000000000000" pitchFamily="18" charset="-122"/>
              </a:endParaRPr>
            </a:p>
          </p:txBody>
        </p:sp>
      </p:grpSp>
      <p:sp>
        <p:nvSpPr>
          <p:cNvPr id="23" name="矩形 22"/>
          <p:cNvSpPr/>
          <p:nvPr/>
        </p:nvSpPr>
        <p:spPr>
          <a:xfrm>
            <a:off x="5134241" y="4610319"/>
            <a:ext cx="373626" cy="56921"/>
          </a:xfrm>
          <a:prstGeom prst="rect">
            <a:avLst/>
          </a:prstGeom>
          <a:gradFill>
            <a:gsLst>
              <a:gs pos="0">
                <a:srgbClr val="CA351C">
                  <a:alpha val="0"/>
                </a:srgbClr>
              </a:gs>
              <a:gs pos="100000">
                <a:srgbClr val="CA351C"/>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4863156" y="4151211"/>
            <a:ext cx="93654" cy="93654"/>
          </a:xfrm>
          <a:prstGeom prst="ellipse">
            <a:avLst/>
          </a:prstGeom>
          <a:solidFill>
            <a:srgbClr val="A22B17">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6995491" y="4244865"/>
            <a:ext cx="207622" cy="216108"/>
            <a:chOff x="6110934" y="598864"/>
            <a:chExt cx="416948" cy="433995"/>
          </a:xfrm>
          <a:solidFill>
            <a:srgbClr val="CA351C"/>
          </a:solidFill>
        </p:grpSpPr>
        <p:sp>
          <p:nvSpPr>
            <p:cNvPr id="22" name="îŝľîḓê"/>
            <p:cNvSpPr/>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 name="íṣlíḑe"/>
            <p:cNvSpPr/>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 name="îSḻide"/>
            <p:cNvSpPr/>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 name="iṣlîḋè"/>
            <p:cNvSpPr/>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 name="îŝ1ide"/>
            <p:cNvSpPr/>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 name="í$ḻíde"/>
            <p:cNvSpPr/>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sp>
        <p:nvSpPr>
          <p:cNvPr id="9" name="文本框 8"/>
          <p:cNvSpPr txBox="1"/>
          <p:nvPr/>
        </p:nvSpPr>
        <p:spPr>
          <a:xfrm>
            <a:off x="451485" y="462280"/>
            <a:ext cx="3604895" cy="685165"/>
          </a:xfrm>
          <a:prstGeom prst="rect">
            <a:avLst/>
          </a:prstGeom>
          <a:noFill/>
        </p:spPr>
        <p:txBody>
          <a:bodyPr wrap="square" lIns="70907" tIns="35455" rIns="70907" bIns="35455" rtlCol="0" anchor="t">
            <a:spAutoFit/>
          </a:bodyPr>
          <a:p>
            <a:pPr lvl="0" algn="l">
              <a:buClrTx/>
              <a:buSzTx/>
              <a:buFontTx/>
            </a:pPr>
            <a:r>
              <a:rPr lang="zh-CN" altLang="en-US" sz="4000" b="1" spc="-150">
                <a:gradFill>
                  <a:gsLst>
                    <a:gs pos="0">
                      <a:srgbClr val="A51718"/>
                    </a:gs>
                    <a:gs pos="100000">
                      <a:srgbClr val="E47A1C"/>
                    </a:gs>
                  </a:gsLst>
                  <a:lin ang="5400000" scaled="0"/>
                </a:gradFill>
                <a:latin typeface="思源黑体 Bold" panose="020B0800000000000000" charset="-122"/>
                <a:ea typeface="思源黑体 Bold" panose="020B0800000000000000" charset="-122"/>
                <a:cs typeface="汉仪旗黑-55简" panose="00020600040101010101" charset="-128"/>
                <a:sym typeface="+mn-ea"/>
              </a:rPr>
              <a:t>在此处添加标题</a:t>
            </a:r>
            <a:endParaRPr lang="zh-CN" altLang="en-US" sz="4000" b="1" spc="-150">
              <a:gradFill>
                <a:gsLst>
                  <a:gs pos="0">
                    <a:srgbClr val="A51718"/>
                  </a:gs>
                  <a:gs pos="100000">
                    <a:srgbClr val="E47A1C"/>
                  </a:gs>
                </a:gsLst>
                <a:lin ang="5400000" scaled="0"/>
              </a:gradFill>
              <a:latin typeface="思源黑体 Bold" panose="020B0800000000000000" charset="-122"/>
              <a:ea typeface="思源黑体 Bold" panose="020B0800000000000000" charset="-122"/>
              <a:cs typeface="汉仪旗黑-55简" panose="00020600040101010101" charset="-128"/>
              <a:sym typeface="+mn-ea"/>
            </a:endParaRPr>
          </a:p>
        </p:txBody>
      </p:sp>
      <p:sp>
        <p:nvSpPr>
          <p:cNvPr id="10" name="文本框 9"/>
          <p:cNvSpPr txBox="1"/>
          <p:nvPr/>
        </p:nvSpPr>
        <p:spPr>
          <a:xfrm>
            <a:off x="451485" y="233680"/>
            <a:ext cx="2463800" cy="521970"/>
          </a:xfrm>
          <a:prstGeom prst="rect">
            <a:avLst/>
          </a:prstGeom>
          <a:noFill/>
          <a:effectLst>
            <a:reflection blurRad="152400" stA="50000" endA="300" endPos="29000" dist="63500" dir="5400000" sy="-100000" algn="bl" rotWithShape="0"/>
          </a:effectLst>
        </p:spPr>
        <p:txBody>
          <a:bodyPr wrap="none" rtlCol="0" anchor="t">
            <a:spAutoFit/>
          </a:bodyPr>
          <a:p>
            <a:pPr algn="l" rtl="0" eaLnBrk="1" fontAlgn="auto" latinLnBrk="0" hangingPunct="1">
              <a:lnSpc>
                <a:spcPct val="100000"/>
              </a:lnSpc>
            </a:pPr>
            <a:r>
              <a:rPr lang="en-US" altLang="zh-CN" sz="2800" b="1" kern="100" dirty="0">
                <a:gradFill>
                  <a:gsLst>
                    <a:gs pos="0">
                      <a:srgbClr val="A51718">
                        <a:alpha val="34000"/>
                      </a:srgbClr>
                    </a:gs>
                    <a:gs pos="72000">
                      <a:srgbClr val="E47A1C">
                        <a:alpha val="0"/>
                      </a:srgbClr>
                    </a:gs>
                  </a:gsLst>
                  <a:lin ang="5400000" scaled="0"/>
                </a:gradFill>
                <a:latin typeface="思源黑体 Bold" panose="020B0800000000000000" charset="-122"/>
                <a:ea typeface="思源黑体 Bold" panose="020B0800000000000000" charset="-122"/>
                <a:cs typeface="汉仪旗黑-55简" panose="00020600040101010101" charset="-128"/>
                <a:sym typeface="汉仪旗黑-55简" panose="00020600040101010101" charset="-128"/>
              </a:rPr>
              <a:t>The first part</a:t>
            </a:r>
            <a:endParaRPr lang="en-US" altLang="zh-CN" sz="2800" b="1" kern="100" dirty="0">
              <a:gradFill>
                <a:gsLst>
                  <a:gs pos="0">
                    <a:srgbClr val="A51718">
                      <a:alpha val="34000"/>
                    </a:srgbClr>
                  </a:gs>
                  <a:gs pos="72000">
                    <a:srgbClr val="E47A1C">
                      <a:alpha val="0"/>
                    </a:srgbClr>
                  </a:gs>
                </a:gsLst>
                <a:lin ang="5400000" scaled="0"/>
              </a:gradFill>
              <a:latin typeface="思源黑体 Bold" panose="020B0800000000000000" charset="-122"/>
              <a:ea typeface="思源黑体 Bold" panose="020B0800000000000000" charset="-122"/>
              <a:cs typeface="汉仪旗黑-55简" panose="00020600040101010101" charset="-128"/>
              <a:sym typeface="汉仪旗黑-55简" panose="00020600040101010101" charset="-128"/>
            </a:endParaRPr>
          </a:p>
        </p:txBody>
      </p:sp>
      <p:sp>
        <p:nvSpPr>
          <p:cNvPr id="30" name="矩形: 圆角 87"/>
          <p:cNvSpPr/>
          <p:nvPr/>
        </p:nvSpPr>
        <p:spPr>
          <a:xfrm>
            <a:off x="4142105" y="676910"/>
            <a:ext cx="2239645" cy="322580"/>
          </a:xfrm>
          <a:prstGeom prst="roundRect">
            <a:avLst>
              <a:gd name="adj" fmla="val 0"/>
            </a:avLst>
          </a:prstGeom>
          <a:gradFill>
            <a:gsLst>
              <a:gs pos="0">
                <a:srgbClr val="A51718">
                  <a:alpha val="38000"/>
                </a:srgbClr>
              </a:gs>
              <a:gs pos="100000">
                <a:srgbClr val="E47A1C">
                  <a:alpha val="0"/>
                </a:srgbClr>
              </a:gs>
            </a:gsLst>
            <a:lin ang="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dist"/>
            <a:endParaRPr lang="zh-CN" altLang="en-US" sz="1200" dirty="0">
              <a:solidFill>
                <a:schemeClr val="bg1"/>
              </a:solidFill>
              <a:latin typeface="汉仪旗黑-55简" panose="00020600040101010101" charset="-128"/>
              <a:ea typeface="汉仪旗黑-55简" panose="00020600040101010101" charset="-128"/>
              <a:cs typeface="汉仪旗黑-55简" panose="00020600040101010101" charset="-128"/>
              <a:sym typeface="+mn-lt"/>
            </a:endParaRPr>
          </a:p>
        </p:txBody>
      </p:sp>
      <p:sp>
        <p:nvSpPr>
          <p:cNvPr id="31" name="矩形 30"/>
          <p:cNvSpPr/>
          <p:nvPr/>
        </p:nvSpPr>
        <p:spPr>
          <a:xfrm>
            <a:off x="4209415" y="703580"/>
            <a:ext cx="3082925" cy="275590"/>
          </a:xfrm>
          <a:prstGeom prst="rect">
            <a:avLst/>
          </a:prstGeom>
        </p:spPr>
        <p:txBody>
          <a:bodyPr wrap="square">
            <a:spAutoFit/>
          </a:bodyPr>
          <a:p>
            <a:pPr algn="l">
              <a:lnSpc>
                <a:spcPct val="100000"/>
              </a:lnSpc>
            </a:pPr>
            <a:r>
              <a:rPr lang="en-US" altLang="zh-CN" sz="1200" dirty="0" smtClean="0">
                <a:solidFill>
                  <a:srgbClr val="A41618"/>
                </a:solidFill>
                <a:uFillTx/>
                <a:latin typeface="汉仪旗黑-55简" panose="00020600040101010101" charset="-128"/>
                <a:ea typeface="汉仪旗黑-55简" panose="00020600040101010101" charset="-128"/>
                <a:cs typeface="汉仪旗黑-55简" panose="00020600040101010101" charset="-128"/>
                <a:sym typeface="+mn-ea"/>
              </a:rPr>
              <a:t>ADD A TITLE </a:t>
            </a:r>
            <a:r>
              <a:rPr lang="en-US" altLang="zh-CN" sz="1200" dirty="0" smtClean="0">
                <a:solidFill>
                  <a:srgbClr val="A41618"/>
                </a:solidFill>
                <a:uFillTx/>
                <a:latin typeface="汉仪旗黑-55简" panose="00020600040101010101" charset="-128"/>
                <a:ea typeface="汉仪旗黑-55简" panose="00020600040101010101" charset="-128"/>
                <a:cs typeface="汉仪旗黑-55简" panose="00020600040101010101" charset="-128"/>
                <a:sym typeface="+mn-ea"/>
              </a:rPr>
              <a:t>HERE</a:t>
            </a:r>
            <a:endParaRPr lang="en-US" altLang="zh-CN" sz="1200" dirty="0" smtClean="0">
              <a:solidFill>
                <a:srgbClr val="A41618"/>
              </a:solidFill>
              <a:uFillTx/>
              <a:latin typeface="汉仪旗黑-55简" panose="00020600040101010101" charset="-128"/>
              <a:ea typeface="汉仪旗黑-55简" panose="00020600040101010101" charset="-128"/>
              <a:cs typeface="汉仪旗黑-55简" panose="00020600040101010101" charset="-128"/>
              <a:sym typeface="+mn-ea"/>
            </a:endParaRPr>
          </a:p>
        </p:txBody>
      </p:sp>
      <p:cxnSp>
        <p:nvCxnSpPr>
          <p:cNvPr id="32" name="直接连接符 31"/>
          <p:cNvCxnSpPr/>
          <p:nvPr/>
        </p:nvCxnSpPr>
        <p:spPr>
          <a:xfrm>
            <a:off x="6485255" y="999490"/>
            <a:ext cx="5337810" cy="0"/>
          </a:xfrm>
          <a:prstGeom prst="line">
            <a:avLst/>
          </a:prstGeom>
          <a:ln>
            <a:gradFill>
              <a:gsLst>
                <a:gs pos="0">
                  <a:srgbClr val="A41618"/>
                </a:gs>
                <a:gs pos="100000">
                  <a:srgbClr val="EF8B1D">
                    <a:alpha val="45000"/>
                    <a:lumMod val="30000"/>
                    <a:lumOff val="7000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 name="图片 88"/>
          <p:cNvPicPr>
            <a:picLocks noChangeAspect="1"/>
          </p:cNvPicPr>
          <p:nvPr/>
        </p:nvPicPr>
        <p:blipFill rotWithShape="1">
          <a:blip r:embed="rId10">
            <a:extLst>
              <a:ext uri="{28A0092B-C50C-407E-A947-70E740481C1C}">
                <a14:useLocalDpi xmlns:a14="http://schemas.microsoft.com/office/drawing/2010/main" val="0"/>
              </a:ext>
            </a:extLst>
          </a:blip>
          <a:srcRect t="53515" b="4027"/>
          <a:stretch>
            <a:fillRect/>
          </a:stretch>
        </p:blipFill>
        <p:spPr>
          <a:xfrm>
            <a:off x="0" y="3967936"/>
            <a:ext cx="12192000" cy="2914103"/>
          </a:xfrm>
          <a:prstGeom prst="rect">
            <a:avLst/>
          </a:prstGeom>
        </p:spPr>
      </p:pic>
      <p:grpSp>
        <p:nvGrpSpPr>
          <p:cNvPr id="28" name="组合 27"/>
          <p:cNvGrpSpPr/>
          <p:nvPr>
            <p:custDataLst>
              <p:tags r:id="rId11"/>
            </p:custDataLst>
          </p:nvPr>
        </p:nvGrpSpPr>
        <p:grpSpPr>
          <a:xfrm>
            <a:off x="3080056" y="1273503"/>
            <a:ext cx="2644037" cy="1762692"/>
            <a:chOff x="984113" y="1373483"/>
            <a:chExt cx="2644037" cy="1762692"/>
          </a:xfrm>
        </p:grpSpPr>
        <p:graphicFrame>
          <p:nvGraphicFramePr>
            <p:cNvPr id="32" name="图表 31"/>
            <p:cNvGraphicFramePr/>
            <p:nvPr>
              <p:custDataLst>
                <p:tags r:id="rId12"/>
              </p:custDataLst>
            </p:nvPr>
          </p:nvGraphicFramePr>
          <p:xfrm>
            <a:off x="984113" y="1373484"/>
            <a:ext cx="2644037" cy="1762691"/>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33" name="图表 32"/>
            <p:cNvGraphicFramePr/>
            <p:nvPr>
              <p:custDataLst>
                <p:tags r:id="rId13"/>
              </p:custDataLst>
            </p:nvPr>
          </p:nvGraphicFramePr>
          <p:xfrm>
            <a:off x="984113" y="1373483"/>
            <a:ext cx="2644037" cy="1762691"/>
          </p:xfrm>
          <a:graphic>
            <a:graphicData uri="http://schemas.openxmlformats.org/drawingml/2006/chart">
              <c:chart xmlns:c="http://schemas.openxmlformats.org/drawingml/2006/chart" xmlns:r="http://schemas.openxmlformats.org/officeDocument/2006/relationships" r:id="rId2"/>
            </a:graphicData>
          </a:graphic>
        </p:graphicFrame>
      </p:grpSp>
      <p:sp>
        <p:nvSpPr>
          <p:cNvPr id="29" name="矩形 28"/>
          <p:cNvSpPr/>
          <p:nvPr>
            <p:custDataLst>
              <p:tags r:id="rId14"/>
            </p:custDataLst>
          </p:nvPr>
        </p:nvSpPr>
        <p:spPr>
          <a:xfrm>
            <a:off x="3510534" y="3008288"/>
            <a:ext cx="1783080" cy="368300"/>
          </a:xfrm>
          <a:prstGeom prst="rect">
            <a:avLst/>
          </a:prstGeom>
        </p:spPr>
        <p:txBody>
          <a:bodyPr wrap="none">
            <a:spAutoFit/>
          </a:bodyPr>
          <a:lstStyle/>
          <a:p>
            <a:pPr algn="just">
              <a:defRPr/>
            </a:pPr>
            <a:r>
              <a:rPr lang="zh-CN" altLang="en-US" b="1" spc="300" dirty="0">
                <a:solidFill>
                  <a:schemeClr val="bg1">
                    <a:lumMod val="50000"/>
                  </a:schemeClr>
                </a:solidFill>
                <a:latin typeface="思源宋体 CN Heavy" panose="02020900000000000000" pitchFamily="18" charset="-122"/>
                <a:ea typeface="思源宋体 CN Heavy" panose="02020900000000000000" pitchFamily="18" charset="-122"/>
              </a:rPr>
              <a:t>输入您的数据</a:t>
            </a:r>
            <a:endParaRPr lang="zh-CN" altLang="en-US" b="1" spc="300" dirty="0">
              <a:solidFill>
                <a:schemeClr val="bg1">
                  <a:lumMod val="50000"/>
                </a:schemeClr>
              </a:solidFill>
              <a:latin typeface="思源宋体 CN Heavy" panose="02020900000000000000" pitchFamily="18" charset="-122"/>
              <a:ea typeface="思源宋体 CN Heavy" panose="02020900000000000000" pitchFamily="18" charset="-122"/>
            </a:endParaRPr>
          </a:p>
        </p:txBody>
      </p:sp>
      <p:sp>
        <p:nvSpPr>
          <p:cNvPr id="30" name="Freeform 93"/>
          <p:cNvSpPr/>
          <p:nvPr>
            <p:custDataLst>
              <p:tags r:id="rId15"/>
            </p:custDataLst>
          </p:nvPr>
        </p:nvSpPr>
        <p:spPr bwMode="auto">
          <a:xfrm>
            <a:off x="4868435" y="1555963"/>
            <a:ext cx="383379" cy="152134"/>
          </a:xfrm>
          <a:custGeom>
            <a:avLst/>
            <a:gdLst>
              <a:gd name="T0" fmla="*/ 0 w 572"/>
              <a:gd name="T1" fmla="*/ 135 h 135"/>
              <a:gd name="T2" fmla="*/ 356 w 572"/>
              <a:gd name="T3" fmla="*/ 13 h 135"/>
              <a:gd name="T4" fmla="*/ 572 w 572"/>
              <a:gd name="T5" fmla="*/ 13 h 135"/>
              <a:gd name="T6" fmla="*/ 572 w 572"/>
              <a:gd name="T7" fmla="*/ 0 h 135"/>
              <a:gd name="T8" fmla="*/ 349 w 572"/>
              <a:gd name="T9" fmla="*/ 0 h 135"/>
              <a:gd name="T10" fmla="*/ 0 w 572"/>
              <a:gd name="T11" fmla="*/ 128 h 135"/>
              <a:gd name="T12" fmla="*/ 0 w 572"/>
              <a:gd name="T13" fmla="*/ 135 h 135"/>
            </a:gdLst>
            <a:ahLst/>
            <a:cxnLst>
              <a:cxn ang="0">
                <a:pos x="T0" y="T1"/>
              </a:cxn>
              <a:cxn ang="0">
                <a:pos x="T2" y="T3"/>
              </a:cxn>
              <a:cxn ang="0">
                <a:pos x="T4" y="T5"/>
              </a:cxn>
              <a:cxn ang="0">
                <a:pos x="T6" y="T7"/>
              </a:cxn>
              <a:cxn ang="0">
                <a:pos x="T8" y="T9"/>
              </a:cxn>
              <a:cxn ang="0">
                <a:pos x="T10" y="T11"/>
              </a:cxn>
              <a:cxn ang="0">
                <a:pos x="T12" y="T13"/>
              </a:cxn>
            </a:cxnLst>
            <a:rect l="0" t="0" r="r" b="b"/>
            <a:pathLst>
              <a:path w="572" h="135">
                <a:moveTo>
                  <a:pt x="0" y="135"/>
                </a:moveTo>
                <a:lnTo>
                  <a:pt x="356" y="13"/>
                </a:lnTo>
                <a:lnTo>
                  <a:pt x="572" y="13"/>
                </a:lnTo>
                <a:lnTo>
                  <a:pt x="572" y="0"/>
                </a:lnTo>
                <a:lnTo>
                  <a:pt x="349" y="0"/>
                </a:lnTo>
                <a:lnTo>
                  <a:pt x="0" y="128"/>
                </a:lnTo>
                <a:lnTo>
                  <a:pt x="0" y="135"/>
                </a:lnTo>
                <a:close/>
              </a:path>
            </a:pathLst>
          </a:custGeom>
          <a:solidFill>
            <a:srgbClr val="A22B17">
              <a:alpha val="70000"/>
            </a:srgb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kern="0">
              <a:solidFill>
                <a:sysClr val="windowText" lastClr="000000"/>
              </a:solidFill>
              <a:latin typeface="Calibri" panose="020F0502020204030204"/>
              <a:ea typeface="宋体" panose="02010600030101010101" pitchFamily="2" charset="-122"/>
            </a:endParaRPr>
          </a:p>
        </p:txBody>
      </p:sp>
      <p:sp>
        <p:nvSpPr>
          <p:cNvPr id="31" name="矩形 30"/>
          <p:cNvSpPr/>
          <p:nvPr>
            <p:custDataLst>
              <p:tags r:id="rId16"/>
            </p:custDataLst>
          </p:nvPr>
        </p:nvSpPr>
        <p:spPr>
          <a:xfrm>
            <a:off x="5292628" y="1371297"/>
            <a:ext cx="979170" cy="368300"/>
          </a:xfrm>
          <a:prstGeom prst="rect">
            <a:avLst/>
          </a:prstGeom>
        </p:spPr>
        <p:txBody>
          <a:bodyPr wrap="none">
            <a:spAutoFit/>
          </a:bodyPr>
          <a:lstStyle/>
          <a:p>
            <a:pPr>
              <a:defRPr/>
            </a:pPr>
            <a:r>
              <a:rPr lang="en-US" altLang="zh-CN" spc="300" dirty="0">
                <a:solidFill>
                  <a:srgbClr val="CA351C"/>
                </a:solidFill>
                <a:latin typeface="Impact" panose="020B0806030902050204" pitchFamily="34" charset="0"/>
                <a:ea typeface="思源宋体 CN Heavy" panose="02020900000000000000" pitchFamily="18" charset="-122"/>
              </a:rPr>
              <a:t>47.9%</a:t>
            </a:r>
            <a:r>
              <a:rPr lang="zh-CN" altLang="en-US" spc="300" dirty="0">
                <a:solidFill>
                  <a:srgbClr val="CA351C"/>
                </a:solidFill>
                <a:latin typeface="Impact" panose="020B0806030902050204" pitchFamily="34" charset="0"/>
                <a:ea typeface="思源宋体 CN Heavy" panose="02020900000000000000" pitchFamily="18" charset="-122"/>
              </a:rPr>
              <a:t> </a:t>
            </a:r>
            <a:endParaRPr lang="zh-CN" altLang="en-US" spc="300" dirty="0">
              <a:solidFill>
                <a:srgbClr val="CA351C"/>
              </a:solidFill>
              <a:latin typeface="Impact" panose="020B0806030902050204" pitchFamily="34" charset="0"/>
              <a:ea typeface="思源宋体 CN Heavy" panose="02020900000000000000" pitchFamily="18" charset="-122"/>
            </a:endParaRPr>
          </a:p>
        </p:txBody>
      </p:sp>
      <p:sp>
        <p:nvSpPr>
          <p:cNvPr id="27" name="椭圆 26"/>
          <p:cNvSpPr/>
          <p:nvPr>
            <p:custDataLst>
              <p:tags r:id="rId17"/>
            </p:custDataLst>
          </p:nvPr>
        </p:nvSpPr>
        <p:spPr>
          <a:xfrm>
            <a:off x="5250365" y="1532979"/>
            <a:ext cx="63806" cy="63806"/>
          </a:xfrm>
          <a:prstGeom prst="ellipse">
            <a:avLst/>
          </a:prstGeom>
          <a:solidFill>
            <a:srgbClr val="A22B17">
              <a:alpha val="70000"/>
            </a:srgb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kern="0">
              <a:solidFill>
                <a:sysClr val="windowText" lastClr="000000"/>
              </a:solidFill>
              <a:latin typeface="Calibri" panose="020F0502020204030204"/>
              <a:ea typeface="宋体" panose="02010600030101010101" pitchFamily="2" charset="-122"/>
            </a:endParaRPr>
          </a:p>
        </p:txBody>
      </p:sp>
      <p:sp>
        <p:nvSpPr>
          <p:cNvPr id="82" name="矩形 81"/>
          <p:cNvSpPr/>
          <p:nvPr/>
        </p:nvSpPr>
        <p:spPr>
          <a:xfrm>
            <a:off x="0" y="3943896"/>
            <a:ext cx="12192000" cy="2914103"/>
          </a:xfrm>
          <a:prstGeom prst="rect">
            <a:avLst/>
          </a:prstGeom>
          <a:gradFill flip="none" rotWithShape="1">
            <a:gsLst>
              <a:gs pos="0">
                <a:srgbClr val="AE2419">
                  <a:alpha val="90000"/>
                </a:srgbClr>
              </a:gs>
              <a:gs pos="100000">
                <a:srgbClr val="E9831D">
                  <a:alpha val="9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93"/>
          <p:cNvSpPr/>
          <p:nvPr>
            <p:custDataLst>
              <p:tags r:id="rId18"/>
            </p:custDataLst>
          </p:nvPr>
        </p:nvSpPr>
        <p:spPr bwMode="auto">
          <a:xfrm>
            <a:off x="10710175" y="1631225"/>
            <a:ext cx="383379" cy="152134"/>
          </a:xfrm>
          <a:custGeom>
            <a:avLst/>
            <a:gdLst>
              <a:gd name="T0" fmla="*/ 0 w 572"/>
              <a:gd name="T1" fmla="*/ 135 h 135"/>
              <a:gd name="T2" fmla="*/ 356 w 572"/>
              <a:gd name="T3" fmla="*/ 13 h 135"/>
              <a:gd name="T4" fmla="*/ 572 w 572"/>
              <a:gd name="T5" fmla="*/ 13 h 135"/>
              <a:gd name="T6" fmla="*/ 572 w 572"/>
              <a:gd name="T7" fmla="*/ 0 h 135"/>
              <a:gd name="T8" fmla="*/ 349 w 572"/>
              <a:gd name="T9" fmla="*/ 0 h 135"/>
              <a:gd name="T10" fmla="*/ 0 w 572"/>
              <a:gd name="T11" fmla="*/ 128 h 135"/>
              <a:gd name="T12" fmla="*/ 0 w 572"/>
              <a:gd name="T13" fmla="*/ 135 h 135"/>
            </a:gdLst>
            <a:ahLst/>
            <a:cxnLst>
              <a:cxn ang="0">
                <a:pos x="T0" y="T1"/>
              </a:cxn>
              <a:cxn ang="0">
                <a:pos x="T2" y="T3"/>
              </a:cxn>
              <a:cxn ang="0">
                <a:pos x="T4" y="T5"/>
              </a:cxn>
              <a:cxn ang="0">
                <a:pos x="T6" y="T7"/>
              </a:cxn>
              <a:cxn ang="0">
                <a:pos x="T8" y="T9"/>
              </a:cxn>
              <a:cxn ang="0">
                <a:pos x="T10" y="T11"/>
              </a:cxn>
              <a:cxn ang="0">
                <a:pos x="T12" y="T13"/>
              </a:cxn>
            </a:cxnLst>
            <a:rect l="0" t="0" r="r" b="b"/>
            <a:pathLst>
              <a:path w="572" h="135">
                <a:moveTo>
                  <a:pt x="0" y="135"/>
                </a:moveTo>
                <a:lnTo>
                  <a:pt x="356" y="13"/>
                </a:lnTo>
                <a:lnTo>
                  <a:pt x="572" y="13"/>
                </a:lnTo>
                <a:lnTo>
                  <a:pt x="572" y="0"/>
                </a:lnTo>
                <a:lnTo>
                  <a:pt x="349" y="0"/>
                </a:lnTo>
                <a:lnTo>
                  <a:pt x="0" y="128"/>
                </a:lnTo>
                <a:lnTo>
                  <a:pt x="0" y="135"/>
                </a:lnTo>
                <a:close/>
              </a:path>
            </a:pathLst>
          </a:custGeom>
          <a:solidFill>
            <a:srgbClr val="A22B17">
              <a:alpha val="70000"/>
            </a:srgb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kern="0">
              <a:solidFill>
                <a:sysClr val="windowText" lastClr="000000"/>
              </a:solidFill>
              <a:latin typeface="Calibri" panose="020F0502020204030204"/>
              <a:ea typeface="宋体" panose="02010600030101010101" pitchFamily="2" charset="-122"/>
            </a:endParaRPr>
          </a:p>
        </p:txBody>
      </p:sp>
      <p:graphicFrame>
        <p:nvGraphicFramePr>
          <p:cNvPr id="47" name="图表 46"/>
          <p:cNvGraphicFramePr/>
          <p:nvPr>
            <p:custDataLst>
              <p:tags r:id="rId19"/>
            </p:custDataLst>
          </p:nvPr>
        </p:nvGraphicFramePr>
        <p:xfrm>
          <a:off x="8910120" y="1298142"/>
          <a:ext cx="2644037" cy="176269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8" name="图表 47"/>
          <p:cNvGraphicFramePr/>
          <p:nvPr>
            <p:custDataLst>
              <p:tags r:id="rId20"/>
            </p:custDataLst>
          </p:nvPr>
        </p:nvGraphicFramePr>
        <p:xfrm>
          <a:off x="8907479" y="1293050"/>
          <a:ext cx="2644037" cy="1762691"/>
        </p:xfrm>
        <a:graphic>
          <a:graphicData uri="http://schemas.openxmlformats.org/drawingml/2006/chart">
            <c:chart xmlns:c="http://schemas.openxmlformats.org/drawingml/2006/chart" xmlns:r="http://schemas.openxmlformats.org/officeDocument/2006/relationships" r:id="rId4"/>
          </a:graphicData>
        </a:graphic>
      </p:graphicFrame>
      <p:sp>
        <p:nvSpPr>
          <p:cNvPr id="44" name="矩形 43"/>
          <p:cNvSpPr/>
          <p:nvPr>
            <p:custDataLst>
              <p:tags r:id="rId21"/>
            </p:custDataLst>
          </p:nvPr>
        </p:nvSpPr>
        <p:spPr>
          <a:xfrm>
            <a:off x="9399131" y="3034005"/>
            <a:ext cx="1783080" cy="368300"/>
          </a:xfrm>
          <a:prstGeom prst="rect">
            <a:avLst/>
          </a:prstGeom>
        </p:spPr>
        <p:txBody>
          <a:bodyPr wrap="none">
            <a:spAutoFit/>
          </a:bodyPr>
          <a:lstStyle/>
          <a:p>
            <a:pPr algn="just">
              <a:defRPr/>
            </a:pPr>
            <a:r>
              <a:rPr lang="zh-CN" altLang="en-US" b="1" spc="300" dirty="0">
                <a:solidFill>
                  <a:schemeClr val="bg1">
                    <a:lumMod val="50000"/>
                  </a:schemeClr>
                </a:solidFill>
                <a:latin typeface="思源宋体 CN Heavy" panose="02020900000000000000" pitchFamily="18" charset="-122"/>
                <a:ea typeface="思源宋体 CN Heavy" panose="02020900000000000000" pitchFamily="18" charset="-122"/>
              </a:rPr>
              <a:t>输入您的数据</a:t>
            </a:r>
            <a:endParaRPr lang="zh-CN" altLang="en-US" b="1" spc="300" dirty="0">
              <a:solidFill>
                <a:schemeClr val="bg1">
                  <a:lumMod val="50000"/>
                </a:schemeClr>
              </a:solidFill>
              <a:latin typeface="思源宋体 CN Heavy" panose="02020900000000000000" pitchFamily="18" charset="-122"/>
              <a:ea typeface="思源宋体 CN Heavy" panose="02020900000000000000" pitchFamily="18" charset="-122"/>
            </a:endParaRPr>
          </a:p>
        </p:txBody>
      </p:sp>
      <p:sp>
        <p:nvSpPr>
          <p:cNvPr id="46" name="矩形 45"/>
          <p:cNvSpPr/>
          <p:nvPr>
            <p:custDataLst>
              <p:tags r:id="rId22"/>
            </p:custDataLst>
          </p:nvPr>
        </p:nvSpPr>
        <p:spPr>
          <a:xfrm>
            <a:off x="11122692" y="1395935"/>
            <a:ext cx="975360" cy="368300"/>
          </a:xfrm>
          <a:prstGeom prst="rect">
            <a:avLst/>
          </a:prstGeom>
        </p:spPr>
        <p:txBody>
          <a:bodyPr wrap="none">
            <a:spAutoFit/>
          </a:bodyPr>
          <a:lstStyle/>
          <a:p>
            <a:pPr>
              <a:defRPr/>
            </a:pPr>
            <a:r>
              <a:rPr lang="en-US" altLang="zh-CN" spc="300" dirty="0">
                <a:solidFill>
                  <a:srgbClr val="CA351C"/>
                </a:solidFill>
                <a:latin typeface="Impact" panose="020B0806030902050204" pitchFamily="34" charset="0"/>
                <a:ea typeface="思源宋体 CN Heavy" panose="02020900000000000000" pitchFamily="18" charset="-122"/>
              </a:rPr>
              <a:t>10.4%</a:t>
            </a:r>
            <a:r>
              <a:rPr lang="zh-CN" altLang="en-US" spc="300" dirty="0">
                <a:solidFill>
                  <a:srgbClr val="CA351C"/>
                </a:solidFill>
                <a:latin typeface="Impact" panose="020B0806030902050204" pitchFamily="34" charset="0"/>
                <a:ea typeface="思源宋体 CN Heavy" panose="02020900000000000000" pitchFamily="18" charset="-122"/>
              </a:rPr>
              <a:t> </a:t>
            </a:r>
            <a:endParaRPr lang="zh-CN" altLang="en-US" spc="300" dirty="0">
              <a:solidFill>
                <a:srgbClr val="CA351C"/>
              </a:solidFill>
              <a:latin typeface="Impact" panose="020B0806030902050204" pitchFamily="34" charset="0"/>
              <a:ea typeface="思源宋体 CN Heavy" panose="02020900000000000000" pitchFamily="18" charset="-122"/>
            </a:endParaRPr>
          </a:p>
        </p:txBody>
      </p:sp>
      <p:sp>
        <p:nvSpPr>
          <p:cNvPr id="42" name="椭圆 41"/>
          <p:cNvSpPr/>
          <p:nvPr>
            <p:custDataLst>
              <p:tags r:id="rId23"/>
            </p:custDataLst>
          </p:nvPr>
        </p:nvSpPr>
        <p:spPr>
          <a:xfrm>
            <a:off x="11092105" y="1608241"/>
            <a:ext cx="63806" cy="63806"/>
          </a:xfrm>
          <a:prstGeom prst="ellipse">
            <a:avLst/>
          </a:prstGeom>
          <a:solidFill>
            <a:srgbClr val="A22B17">
              <a:alpha val="70000"/>
            </a:srgb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kern="0">
              <a:solidFill>
                <a:sysClr val="windowText" lastClr="000000"/>
              </a:solidFill>
              <a:latin typeface="Calibri" panose="020F0502020204030204"/>
              <a:ea typeface="宋体" panose="02010600030101010101" pitchFamily="2" charset="-122"/>
            </a:endParaRPr>
          </a:p>
        </p:txBody>
      </p:sp>
      <p:grpSp>
        <p:nvGrpSpPr>
          <p:cNvPr id="64" name="组合 63"/>
          <p:cNvGrpSpPr/>
          <p:nvPr>
            <p:custDataLst>
              <p:tags r:id="rId24"/>
            </p:custDataLst>
          </p:nvPr>
        </p:nvGrpSpPr>
        <p:grpSpPr>
          <a:xfrm>
            <a:off x="6009463" y="1292511"/>
            <a:ext cx="2650507" cy="1769940"/>
            <a:chOff x="984113" y="1366235"/>
            <a:chExt cx="2650507" cy="1769940"/>
          </a:xfrm>
        </p:grpSpPr>
        <p:graphicFrame>
          <p:nvGraphicFramePr>
            <p:cNvPr id="68" name="图表 67"/>
            <p:cNvGraphicFramePr/>
            <p:nvPr>
              <p:custDataLst>
                <p:tags r:id="rId25"/>
              </p:custDataLst>
            </p:nvPr>
          </p:nvGraphicFramePr>
          <p:xfrm>
            <a:off x="984113" y="1373484"/>
            <a:ext cx="2644037" cy="1762691"/>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69" name="图表 68"/>
            <p:cNvGraphicFramePr/>
            <p:nvPr>
              <p:custDataLst>
                <p:tags r:id="rId26"/>
              </p:custDataLst>
            </p:nvPr>
          </p:nvGraphicFramePr>
          <p:xfrm>
            <a:off x="990583" y="1366235"/>
            <a:ext cx="2644037" cy="1762691"/>
          </p:xfrm>
          <a:graphic>
            <a:graphicData uri="http://schemas.openxmlformats.org/drawingml/2006/chart">
              <c:chart xmlns:c="http://schemas.openxmlformats.org/drawingml/2006/chart" xmlns:r="http://schemas.openxmlformats.org/officeDocument/2006/relationships" r:id="rId6"/>
            </a:graphicData>
          </a:graphic>
        </p:graphicFrame>
      </p:grpSp>
      <p:sp>
        <p:nvSpPr>
          <p:cNvPr id="65" name="矩形 64"/>
          <p:cNvSpPr/>
          <p:nvPr>
            <p:custDataLst>
              <p:tags r:id="rId27"/>
            </p:custDataLst>
          </p:nvPr>
        </p:nvSpPr>
        <p:spPr>
          <a:xfrm>
            <a:off x="6439941" y="3034544"/>
            <a:ext cx="1783080" cy="368300"/>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300" normalizeH="0" baseline="0" noProof="0" dirty="0">
                <a:ln>
                  <a:noFill/>
                </a:ln>
                <a:solidFill>
                  <a:schemeClr val="bg1">
                    <a:lumMod val="50000"/>
                  </a:schemeClr>
                </a:solidFill>
                <a:effectLst/>
                <a:uLnTx/>
                <a:uFillTx/>
                <a:latin typeface="思源宋体 CN Heavy" panose="02020900000000000000" pitchFamily="18" charset="-122"/>
                <a:ea typeface="思源宋体 CN Heavy" panose="02020900000000000000" pitchFamily="18" charset="-122"/>
              </a:rPr>
              <a:t>输入您的数据</a:t>
            </a:r>
            <a:endParaRPr kumimoji="0" lang="zh-CN" altLang="en-US" sz="1800" b="1" i="0" u="none" strike="noStrike" kern="1200" cap="none" spc="300" normalizeH="0" baseline="0" noProof="0" dirty="0">
              <a:ln>
                <a:noFill/>
              </a:ln>
              <a:solidFill>
                <a:schemeClr val="bg1">
                  <a:lumMod val="50000"/>
                </a:schemeClr>
              </a:solidFill>
              <a:effectLst/>
              <a:uLnTx/>
              <a:uFillTx/>
              <a:latin typeface="思源宋体 CN Heavy" panose="02020900000000000000" pitchFamily="18" charset="-122"/>
              <a:ea typeface="思源宋体 CN Heavy" panose="02020900000000000000" pitchFamily="18" charset="-122"/>
            </a:endParaRPr>
          </a:p>
        </p:txBody>
      </p:sp>
      <p:sp>
        <p:nvSpPr>
          <p:cNvPr id="66" name="Freeform 93"/>
          <p:cNvSpPr/>
          <p:nvPr>
            <p:custDataLst>
              <p:tags r:id="rId28"/>
            </p:custDataLst>
          </p:nvPr>
        </p:nvSpPr>
        <p:spPr bwMode="auto">
          <a:xfrm>
            <a:off x="7797842" y="1582219"/>
            <a:ext cx="383379" cy="152134"/>
          </a:xfrm>
          <a:custGeom>
            <a:avLst/>
            <a:gdLst>
              <a:gd name="T0" fmla="*/ 0 w 572"/>
              <a:gd name="T1" fmla="*/ 135 h 135"/>
              <a:gd name="T2" fmla="*/ 356 w 572"/>
              <a:gd name="T3" fmla="*/ 13 h 135"/>
              <a:gd name="T4" fmla="*/ 572 w 572"/>
              <a:gd name="T5" fmla="*/ 13 h 135"/>
              <a:gd name="T6" fmla="*/ 572 w 572"/>
              <a:gd name="T7" fmla="*/ 0 h 135"/>
              <a:gd name="T8" fmla="*/ 349 w 572"/>
              <a:gd name="T9" fmla="*/ 0 h 135"/>
              <a:gd name="T10" fmla="*/ 0 w 572"/>
              <a:gd name="T11" fmla="*/ 128 h 135"/>
              <a:gd name="T12" fmla="*/ 0 w 572"/>
              <a:gd name="T13" fmla="*/ 135 h 135"/>
            </a:gdLst>
            <a:ahLst/>
            <a:cxnLst>
              <a:cxn ang="0">
                <a:pos x="T0" y="T1"/>
              </a:cxn>
              <a:cxn ang="0">
                <a:pos x="T2" y="T3"/>
              </a:cxn>
              <a:cxn ang="0">
                <a:pos x="T4" y="T5"/>
              </a:cxn>
              <a:cxn ang="0">
                <a:pos x="T6" y="T7"/>
              </a:cxn>
              <a:cxn ang="0">
                <a:pos x="T8" y="T9"/>
              </a:cxn>
              <a:cxn ang="0">
                <a:pos x="T10" y="T11"/>
              </a:cxn>
              <a:cxn ang="0">
                <a:pos x="T12" y="T13"/>
              </a:cxn>
            </a:cxnLst>
            <a:rect l="0" t="0" r="r" b="b"/>
            <a:pathLst>
              <a:path w="572" h="135">
                <a:moveTo>
                  <a:pt x="0" y="135"/>
                </a:moveTo>
                <a:lnTo>
                  <a:pt x="356" y="13"/>
                </a:lnTo>
                <a:lnTo>
                  <a:pt x="572" y="13"/>
                </a:lnTo>
                <a:lnTo>
                  <a:pt x="572" y="0"/>
                </a:lnTo>
                <a:lnTo>
                  <a:pt x="349" y="0"/>
                </a:lnTo>
                <a:lnTo>
                  <a:pt x="0" y="128"/>
                </a:lnTo>
                <a:lnTo>
                  <a:pt x="0" y="135"/>
                </a:lnTo>
                <a:close/>
              </a:path>
            </a:pathLst>
          </a:custGeom>
          <a:solidFill>
            <a:srgbClr val="A22B17">
              <a:alpha val="70000"/>
            </a:srgb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kern="0">
              <a:solidFill>
                <a:sysClr val="windowText" lastClr="000000"/>
              </a:solidFill>
              <a:latin typeface="Calibri" panose="020F0502020204030204"/>
              <a:ea typeface="宋体" panose="02010600030101010101" pitchFamily="2" charset="-122"/>
            </a:endParaRPr>
          </a:p>
        </p:txBody>
      </p:sp>
      <p:sp>
        <p:nvSpPr>
          <p:cNvPr id="67" name="矩形 66"/>
          <p:cNvSpPr/>
          <p:nvPr>
            <p:custDataLst>
              <p:tags r:id="rId29"/>
            </p:custDataLst>
          </p:nvPr>
        </p:nvSpPr>
        <p:spPr>
          <a:xfrm>
            <a:off x="8222035" y="1397553"/>
            <a:ext cx="950595" cy="368300"/>
          </a:xfrm>
          <a:prstGeom prst="rect">
            <a:avLst/>
          </a:prstGeom>
        </p:spPr>
        <p:txBody>
          <a:bodyPr wrap="none">
            <a:spAutoFit/>
          </a:bodyPr>
          <a:lstStyle/>
          <a:p>
            <a:pPr>
              <a:defRPr/>
            </a:pPr>
            <a:r>
              <a:rPr lang="en-US" altLang="zh-CN" spc="300" dirty="0">
                <a:solidFill>
                  <a:srgbClr val="CA351C"/>
                </a:solidFill>
                <a:latin typeface="Impact" panose="020B0806030902050204" pitchFamily="34" charset="0"/>
                <a:ea typeface="思源宋体 CN Heavy" panose="02020900000000000000" pitchFamily="18" charset="-122"/>
              </a:rPr>
              <a:t>17.5%</a:t>
            </a:r>
            <a:r>
              <a:rPr lang="zh-CN" altLang="en-US" spc="300" dirty="0">
                <a:solidFill>
                  <a:srgbClr val="CA351C"/>
                </a:solidFill>
                <a:latin typeface="Impact" panose="020B0806030902050204" pitchFamily="34" charset="0"/>
                <a:ea typeface="思源宋体 CN Heavy" panose="02020900000000000000" pitchFamily="18" charset="-122"/>
              </a:rPr>
              <a:t> </a:t>
            </a:r>
            <a:endParaRPr lang="zh-CN" altLang="en-US" spc="300" dirty="0">
              <a:solidFill>
                <a:srgbClr val="CA351C"/>
              </a:solidFill>
              <a:latin typeface="Impact" panose="020B0806030902050204" pitchFamily="34" charset="0"/>
              <a:ea typeface="思源宋体 CN Heavy" panose="02020900000000000000" pitchFamily="18" charset="-122"/>
            </a:endParaRPr>
          </a:p>
        </p:txBody>
      </p:sp>
      <p:sp>
        <p:nvSpPr>
          <p:cNvPr id="63" name="椭圆 62"/>
          <p:cNvSpPr/>
          <p:nvPr>
            <p:custDataLst>
              <p:tags r:id="rId30"/>
            </p:custDataLst>
          </p:nvPr>
        </p:nvSpPr>
        <p:spPr>
          <a:xfrm>
            <a:off x="8179772" y="1559235"/>
            <a:ext cx="63806" cy="63806"/>
          </a:xfrm>
          <a:prstGeom prst="ellipse">
            <a:avLst/>
          </a:prstGeom>
          <a:solidFill>
            <a:srgbClr val="A22B17">
              <a:alpha val="70000"/>
            </a:srgb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kern="0">
              <a:solidFill>
                <a:sysClr val="windowText" lastClr="000000"/>
              </a:solidFill>
              <a:latin typeface="Calibri" panose="020F0502020204030204"/>
              <a:ea typeface="宋体" panose="02010600030101010101" pitchFamily="2" charset="-122"/>
            </a:endParaRPr>
          </a:p>
        </p:txBody>
      </p:sp>
      <p:sp>
        <p:nvSpPr>
          <p:cNvPr id="61" name="Freeform 37"/>
          <p:cNvSpPr/>
          <p:nvPr>
            <p:custDataLst>
              <p:tags r:id="rId31"/>
            </p:custDataLst>
          </p:nvPr>
        </p:nvSpPr>
        <p:spPr bwMode="auto">
          <a:xfrm>
            <a:off x="7141294" y="2005037"/>
            <a:ext cx="373114" cy="325278"/>
          </a:xfrm>
          <a:custGeom>
            <a:avLst/>
            <a:gdLst>
              <a:gd name="T0" fmla="*/ 148 w 148"/>
              <a:gd name="T1" fmla="*/ 79 h 161"/>
              <a:gd name="T2" fmla="*/ 144 w 148"/>
              <a:gd name="T3" fmla="*/ 75 h 161"/>
              <a:gd name="T4" fmla="*/ 144 w 148"/>
              <a:gd name="T5" fmla="*/ 68 h 161"/>
              <a:gd name="T6" fmla="*/ 74 w 148"/>
              <a:gd name="T7" fmla="*/ 0 h 161"/>
              <a:gd name="T8" fmla="*/ 4 w 148"/>
              <a:gd name="T9" fmla="*/ 68 h 161"/>
              <a:gd name="T10" fmla="*/ 4 w 148"/>
              <a:gd name="T11" fmla="*/ 75 h 161"/>
              <a:gd name="T12" fmla="*/ 0 w 148"/>
              <a:gd name="T13" fmla="*/ 79 h 161"/>
              <a:gd name="T14" fmla="*/ 0 w 148"/>
              <a:gd name="T15" fmla="*/ 102 h 161"/>
              <a:gd name="T16" fmla="*/ 5 w 148"/>
              <a:gd name="T17" fmla="*/ 107 h 161"/>
              <a:gd name="T18" fmla="*/ 50 w 148"/>
              <a:gd name="T19" fmla="*/ 156 h 161"/>
              <a:gd name="T20" fmla="*/ 57 w 148"/>
              <a:gd name="T21" fmla="*/ 161 h 161"/>
              <a:gd name="T22" fmla="*/ 78 w 148"/>
              <a:gd name="T23" fmla="*/ 161 h 161"/>
              <a:gd name="T24" fmla="*/ 86 w 148"/>
              <a:gd name="T25" fmla="*/ 152 h 161"/>
              <a:gd name="T26" fmla="*/ 78 w 148"/>
              <a:gd name="T27" fmla="*/ 144 h 161"/>
              <a:gd name="T28" fmla="*/ 57 w 148"/>
              <a:gd name="T29" fmla="*/ 144 h 161"/>
              <a:gd name="T30" fmla="*/ 50 w 148"/>
              <a:gd name="T31" fmla="*/ 149 h 161"/>
              <a:gd name="T32" fmla="*/ 11 w 148"/>
              <a:gd name="T33" fmla="*/ 107 h 161"/>
              <a:gd name="T34" fmla="*/ 12 w 148"/>
              <a:gd name="T35" fmla="*/ 106 h 161"/>
              <a:gd name="T36" fmla="*/ 12 w 148"/>
              <a:gd name="T37" fmla="*/ 107 h 161"/>
              <a:gd name="T38" fmla="*/ 24 w 148"/>
              <a:gd name="T39" fmla="*/ 120 h 161"/>
              <a:gd name="T40" fmla="*/ 37 w 148"/>
              <a:gd name="T41" fmla="*/ 107 h 161"/>
              <a:gd name="T42" fmla="*/ 37 w 148"/>
              <a:gd name="T43" fmla="*/ 74 h 161"/>
              <a:gd name="T44" fmla="*/ 24 w 148"/>
              <a:gd name="T45" fmla="*/ 62 h 161"/>
              <a:gd name="T46" fmla="*/ 12 w 148"/>
              <a:gd name="T47" fmla="*/ 73 h 161"/>
              <a:gd name="T48" fmla="*/ 12 w 148"/>
              <a:gd name="T49" fmla="*/ 66 h 161"/>
              <a:gd name="T50" fmla="*/ 74 w 148"/>
              <a:gd name="T51" fmla="*/ 8 h 161"/>
              <a:gd name="T52" fmla="*/ 135 w 148"/>
              <a:gd name="T53" fmla="*/ 66 h 161"/>
              <a:gd name="T54" fmla="*/ 135 w 148"/>
              <a:gd name="T55" fmla="*/ 73 h 161"/>
              <a:gd name="T56" fmla="*/ 123 w 148"/>
              <a:gd name="T57" fmla="*/ 62 h 161"/>
              <a:gd name="T58" fmla="*/ 111 w 148"/>
              <a:gd name="T59" fmla="*/ 74 h 161"/>
              <a:gd name="T60" fmla="*/ 111 w 148"/>
              <a:gd name="T61" fmla="*/ 107 h 161"/>
              <a:gd name="T62" fmla="*/ 123 w 148"/>
              <a:gd name="T63" fmla="*/ 120 h 161"/>
              <a:gd name="T64" fmla="*/ 136 w 148"/>
              <a:gd name="T65" fmla="*/ 107 h 161"/>
              <a:gd name="T66" fmla="*/ 136 w 148"/>
              <a:gd name="T67" fmla="*/ 106 h 161"/>
              <a:gd name="T68" fmla="*/ 140 w 148"/>
              <a:gd name="T69" fmla="*/ 107 h 161"/>
              <a:gd name="T70" fmla="*/ 148 w 148"/>
              <a:gd name="T71" fmla="*/ 102 h 161"/>
              <a:gd name="T72" fmla="*/ 148 w 148"/>
              <a:gd name="T73" fmla="*/ 7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8" h="161">
                <a:moveTo>
                  <a:pt x="148" y="79"/>
                </a:moveTo>
                <a:cubicBezTo>
                  <a:pt x="148" y="77"/>
                  <a:pt x="146" y="76"/>
                  <a:pt x="144" y="75"/>
                </a:cubicBezTo>
                <a:cubicBezTo>
                  <a:pt x="144" y="68"/>
                  <a:pt x="144" y="68"/>
                  <a:pt x="144" y="68"/>
                </a:cubicBezTo>
                <a:cubicBezTo>
                  <a:pt x="144" y="31"/>
                  <a:pt x="112" y="0"/>
                  <a:pt x="74" y="0"/>
                </a:cubicBezTo>
                <a:cubicBezTo>
                  <a:pt x="35" y="0"/>
                  <a:pt x="4" y="31"/>
                  <a:pt x="4" y="68"/>
                </a:cubicBezTo>
                <a:cubicBezTo>
                  <a:pt x="4" y="75"/>
                  <a:pt x="4" y="75"/>
                  <a:pt x="4" y="75"/>
                </a:cubicBezTo>
                <a:cubicBezTo>
                  <a:pt x="1" y="76"/>
                  <a:pt x="0" y="77"/>
                  <a:pt x="0" y="79"/>
                </a:cubicBezTo>
                <a:cubicBezTo>
                  <a:pt x="0" y="102"/>
                  <a:pt x="0" y="102"/>
                  <a:pt x="0" y="102"/>
                </a:cubicBezTo>
                <a:cubicBezTo>
                  <a:pt x="0" y="104"/>
                  <a:pt x="2" y="106"/>
                  <a:pt x="5" y="107"/>
                </a:cubicBezTo>
                <a:cubicBezTo>
                  <a:pt x="7" y="132"/>
                  <a:pt x="26" y="152"/>
                  <a:pt x="50" y="156"/>
                </a:cubicBezTo>
                <a:cubicBezTo>
                  <a:pt x="51" y="159"/>
                  <a:pt x="54" y="161"/>
                  <a:pt x="57" y="161"/>
                </a:cubicBezTo>
                <a:cubicBezTo>
                  <a:pt x="78" y="161"/>
                  <a:pt x="78" y="161"/>
                  <a:pt x="78" y="161"/>
                </a:cubicBezTo>
                <a:cubicBezTo>
                  <a:pt x="82" y="161"/>
                  <a:pt x="86" y="157"/>
                  <a:pt x="86" y="152"/>
                </a:cubicBezTo>
                <a:cubicBezTo>
                  <a:pt x="86" y="148"/>
                  <a:pt x="82" y="144"/>
                  <a:pt x="78" y="144"/>
                </a:cubicBezTo>
                <a:cubicBezTo>
                  <a:pt x="57" y="144"/>
                  <a:pt x="57" y="144"/>
                  <a:pt x="57" y="144"/>
                </a:cubicBezTo>
                <a:cubicBezTo>
                  <a:pt x="54" y="144"/>
                  <a:pt x="51" y="146"/>
                  <a:pt x="50" y="149"/>
                </a:cubicBezTo>
                <a:cubicBezTo>
                  <a:pt x="29" y="146"/>
                  <a:pt x="13" y="128"/>
                  <a:pt x="11" y="107"/>
                </a:cubicBezTo>
                <a:cubicBezTo>
                  <a:pt x="11" y="107"/>
                  <a:pt x="12" y="107"/>
                  <a:pt x="12" y="106"/>
                </a:cubicBezTo>
                <a:cubicBezTo>
                  <a:pt x="12" y="107"/>
                  <a:pt x="12" y="107"/>
                  <a:pt x="12" y="107"/>
                </a:cubicBezTo>
                <a:cubicBezTo>
                  <a:pt x="12" y="114"/>
                  <a:pt x="18" y="120"/>
                  <a:pt x="24" y="120"/>
                </a:cubicBezTo>
                <a:cubicBezTo>
                  <a:pt x="31" y="120"/>
                  <a:pt x="37" y="114"/>
                  <a:pt x="37" y="107"/>
                </a:cubicBezTo>
                <a:cubicBezTo>
                  <a:pt x="37" y="74"/>
                  <a:pt x="37" y="74"/>
                  <a:pt x="37" y="74"/>
                </a:cubicBezTo>
                <a:cubicBezTo>
                  <a:pt x="37" y="67"/>
                  <a:pt x="31" y="62"/>
                  <a:pt x="24" y="62"/>
                </a:cubicBezTo>
                <a:cubicBezTo>
                  <a:pt x="18" y="62"/>
                  <a:pt x="13" y="67"/>
                  <a:pt x="12" y="73"/>
                </a:cubicBezTo>
                <a:cubicBezTo>
                  <a:pt x="12" y="66"/>
                  <a:pt x="12" y="66"/>
                  <a:pt x="12" y="66"/>
                </a:cubicBezTo>
                <a:cubicBezTo>
                  <a:pt x="12" y="34"/>
                  <a:pt x="40" y="8"/>
                  <a:pt x="74" y="8"/>
                </a:cubicBezTo>
                <a:cubicBezTo>
                  <a:pt x="108" y="8"/>
                  <a:pt x="135" y="34"/>
                  <a:pt x="135" y="66"/>
                </a:cubicBezTo>
                <a:cubicBezTo>
                  <a:pt x="135" y="73"/>
                  <a:pt x="135" y="73"/>
                  <a:pt x="135" y="73"/>
                </a:cubicBezTo>
                <a:cubicBezTo>
                  <a:pt x="135" y="67"/>
                  <a:pt x="130" y="62"/>
                  <a:pt x="123" y="62"/>
                </a:cubicBezTo>
                <a:cubicBezTo>
                  <a:pt x="116" y="62"/>
                  <a:pt x="111" y="67"/>
                  <a:pt x="111" y="74"/>
                </a:cubicBezTo>
                <a:cubicBezTo>
                  <a:pt x="111" y="107"/>
                  <a:pt x="111" y="107"/>
                  <a:pt x="111" y="107"/>
                </a:cubicBezTo>
                <a:cubicBezTo>
                  <a:pt x="111" y="114"/>
                  <a:pt x="116" y="120"/>
                  <a:pt x="123" y="120"/>
                </a:cubicBezTo>
                <a:cubicBezTo>
                  <a:pt x="130" y="120"/>
                  <a:pt x="136" y="114"/>
                  <a:pt x="136" y="107"/>
                </a:cubicBezTo>
                <a:cubicBezTo>
                  <a:pt x="136" y="106"/>
                  <a:pt x="136" y="106"/>
                  <a:pt x="136" y="106"/>
                </a:cubicBezTo>
                <a:cubicBezTo>
                  <a:pt x="137" y="107"/>
                  <a:pt x="138" y="107"/>
                  <a:pt x="140" y="107"/>
                </a:cubicBezTo>
                <a:cubicBezTo>
                  <a:pt x="144" y="107"/>
                  <a:pt x="148" y="105"/>
                  <a:pt x="148" y="102"/>
                </a:cubicBezTo>
                <a:lnTo>
                  <a:pt x="148" y="79"/>
                </a:lnTo>
                <a:close/>
              </a:path>
            </a:pathLst>
          </a:custGeom>
          <a:solidFill>
            <a:srgbClr val="CA351C"/>
          </a:solidFill>
          <a:ln>
            <a:noFill/>
          </a:ln>
        </p:spPr>
        <p:txBody>
          <a:bodyPr vert="horz" wrap="square" lIns="91440" tIns="45720" rIns="91440" bIns="45720" numCol="1" anchor="t" anchorCtr="0" compatLnSpc="1"/>
          <a:lstStyle/>
          <a:p>
            <a:endParaRPr lang="en-US" b="1" dirty="0">
              <a:solidFill>
                <a:srgbClr val="A22B17"/>
              </a:solidFill>
              <a:latin typeface="Calibri" panose="020F0502020204030204"/>
            </a:endParaRPr>
          </a:p>
        </p:txBody>
      </p:sp>
      <p:grpSp>
        <p:nvGrpSpPr>
          <p:cNvPr id="75" name="组合 74"/>
          <p:cNvGrpSpPr/>
          <p:nvPr>
            <p:custDataLst>
              <p:tags r:id="rId32"/>
            </p:custDataLst>
          </p:nvPr>
        </p:nvGrpSpPr>
        <p:grpSpPr>
          <a:xfrm>
            <a:off x="128471" y="1296135"/>
            <a:ext cx="2644037" cy="1762692"/>
            <a:chOff x="984113" y="1373483"/>
            <a:chExt cx="2644037" cy="1762692"/>
          </a:xfrm>
        </p:grpSpPr>
        <p:graphicFrame>
          <p:nvGraphicFramePr>
            <p:cNvPr id="79" name="图表 78"/>
            <p:cNvGraphicFramePr/>
            <p:nvPr>
              <p:custDataLst>
                <p:tags r:id="rId33"/>
              </p:custDataLst>
            </p:nvPr>
          </p:nvGraphicFramePr>
          <p:xfrm>
            <a:off x="984113" y="1373484"/>
            <a:ext cx="2644037" cy="1762691"/>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80" name="图表 79"/>
            <p:cNvGraphicFramePr/>
            <p:nvPr>
              <p:custDataLst>
                <p:tags r:id="rId34"/>
              </p:custDataLst>
            </p:nvPr>
          </p:nvGraphicFramePr>
          <p:xfrm>
            <a:off x="984113" y="1373483"/>
            <a:ext cx="2644037" cy="1762691"/>
          </p:xfrm>
          <a:graphic>
            <a:graphicData uri="http://schemas.openxmlformats.org/drawingml/2006/chart">
              <c:chart xmlns:c="http://schemas.openxmlformats.org/drawingml/2006/chart" xmlns:r="http://schemas.openxmlformats.org/officeDocument/2006/relationships" r:id="rId8"/>
            </a:graphicData>
          </a:graphic>
        </p:graphicFrame>
      </p:grpSp>
      <p:sp>
        <p:nvSpPr>
          <p:cNvPr id="76" name="矩形 75"/>
          <p:cNvSpPr/>
          <p:nvPr>
            <p:custDataLst>
              <p:tags r:id="rId35"/>
            </p:custDataLst>
          </p:nvPr>
        </p:nvSpPr>
        <p:spPr>
          <a:xfrm>
            <a:off x="558951" y="3030920"/>
            <a:ext cx="1783080" cy="368300"/>
          </a:xfrm>
          <a:prstGeom prst="rect">
            <a:avLst/>
          </a:prstGeom>
        </p:spPr>
        <p:txBody>
          <a:bodyPr wrap="none">
            <a:spAutoFit/>
          </a:bodyPr>
          <a:lstStyle/>
          <a:p>
            <a:pPr algn="just">
              <a:defRPr/>
            </a:pPr>
            <a:r>
              <a:rPr lang="zh-CN" altLang="en-US" b="1" spc="300" dirty="0">
                <a:solidFill>
                  <a:schemeClr val="bg1">
                    <a:lumMod val="50000"/>
                  </a:schemeClr>
                </a:solidFill>
                <a:latin typeface="思源宋体 CN Heavy" panose="02020900000000000000" pitchFamily="18" charset="-122"/>
                <a:ea typeface="思源宋体 CN Heavy" panose="02020900000000000000" pitchFamily="18" charset="-122"/>
              </a:rPr>
              <a:t>输入您的数据</a:t>
            </a:r>
            <a:endParaRPr lang="zh-CN" altLang="en-US" b="1" spc="300" dirty="0">
              <a:solidFill>
                <a:schemeClr val="bg1">
                  <a:lumMod val="50000"/>
                </a:schemeClr>
              </a:solidFill>
              <a:latin typeface="思源宋体 CN Heavy" panose="02020900000000000000" pitchFamily="18" charset="-122"/>
              <a:ea typeface="思源宋体 CN Heavy" panose="02020900000000000000" pitchFamily="18" charset="-122"/>
            </a:endParaRPr>
          </a:p>
        </p:txBody>
      </p:sp>
      <p:sp>
        <p:nvSpPr>
          <p:cNvPr id="77" name="Freeform 93"/>
          <p:cNvSpPr/>
          <p:nvPr>
            <p:custDataLst>
              <p:tags r:id="rId36"/>
            </p:custDataLst>
          </p:nvPr>
        </p:nvSpPr>
        <p:spPr bwMode="auto">
          <a:xfrm>
            <a:off x="1916850" y="1578595"/>
            <a:ext cx="383379" cy="152134"/>
          </a:xfrm>
          <a:custGeom>
            <a:avLst/>
            <a:gdLst>
              <a:gd name="T0" fmla="*/ 0 w 572"/>
              <a:gd name="T1" fmla="*/ 135 h 135"/>
              <a:gd name="T2" fmla="*/ 356 w 572"/>
              <a:gd name="T3" fmla="*/ 13 h 135"/>
              <a:gd name="T4" fmla="*/ 572 w 572"/>
              <a:gd name="T5" fmla="*/ 13 h 135"/>
              <a:gd name="T6" fmla="*/ 572 w 572"/>
              <a:gd name="T7" fmla="*/ 0 h 135"/>
              <a:gd name="T8" fmla="*/ 349 w 572"/>
              <a:gd name="T9" fmla="*/ 0 h 135"/>
              <a:gd name="T10" fmla="*/ 0 w 572"/>
              <a:gd name="T11" fmla="*/ 128 h 135"/>
              <a:gd name="T12" fmla="*/ 0 w 572"/>
              <a:gd name="T13" fmla="*/ 135 h 135"/>
            </a:gdLst>
            <a:ahLst/>
            <a:cxnLst>
              <a:cxn ang="0">
                <a:pos x="T0" y="T1"/>
              </a:cxn>
              <a:cxn ang="0">
                <a:pos x="T2" y="T3"/>
              </a:cxn>
              <a:cxn ang="0">
                <a:pos x="T4" y="T5"/>
              </a:cxn>
              <a:cxn ang="0">
                <a:pos x="T6" y="T7"/>
              </a:cxn>
              <a:cxn ang="0">
                <a:pos x="T8" y="T9"/>
              </a:cxn>
              <a:cxn ang="0">
                <a:pos x="T10" y="T11"/>
              </a:cxn>
              <a:cxn ang="0">
                <a:pos x="T12" y="T13"/>
              </a:cxn>
            </a:cxnLst>
            <a:rect l="0" t="0" r="r" b="b"/>
            <a:pathLst>
              <a:path w="572" h="135">
                <a:moveTo>
                  <a:pt x="0" y="135"/>
                </a:moveTo>
                <a:lnTo>
                  <a:pt x="356" y="13"/>
                </a:lnTo>
                <a:lnTo>
                  <a:pt x="572" y="13"/>
                </a:lnTo>
                <a:lnTo>
                  <a:pt x="572" y="0"/>
                </a:lnTo>
                <a:lnTo>
                  <a:pt x="349" y="0"/>
                </a:lnTo>
                <a:lnTo>
                  <a:pt x="0" y="128"/>
                </a:lnTo>
                <a:lnTo>
                  <a:pt x="0" y="135"/>
                </a:lnTo>
                <a:close/>
              </a:path>
            </a:pathLst>
          </a:custGeom>
          <a:solidFill>
            <a:srgbClr val="A22B17">
              <a:alpha val="70000"/>
            </a:srgb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8" name="矩形 77"/>
          <p:cNvSpPr/>
          <p:nvPr>
            <p:custDataLst>
              <p:tags r:id="rId37"/>
            </p:custDataLst>
          </p:nvPr>
        </p:nvSpPr>
        <p:spPr>
          <a:xfrm>
            <a:off x="2341043" y="1393929"/>
            <a:ext cx="967740" cy="36830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300" normalizeH="0" baseline="0" noProof="0" dirty="0">
                <a:ln>
                  <a:noFill/>
                </a:ln>
                <a:solidFill>
                  <a:srgbClr val="CA351C"/>
                </a:solidFill>
                <a:effectLst/>
                <a:uLnTx/>
                <a:uFillTx/>
                <a:latin typeface="Impact" panose="020B0806030902050204" pitchFamily="34" charset="0"/>
                <a:ea typeface="思源宋体 CN Heavy" panose="02020900000000000000" pitchFamily="18" charset="-122"/>
              </a:rPr>
              <a:t>24.1%</a:t>
            </a:r>
            <a:r>
              <a:rPr kumimoji="0" lang="zh-CN" altLang="en-US" sz="1800" b="0" i="0" u="none" strike="noStrike" kern="1200" cap="none" spc="300" normalizeH="0" baseline="0" noProof="0" dirty="0">
                <a:ln>
                  <a:noFill/>
                </a:ln>
                <a:solidFill>
                  <a:srgbClr val="CA351C"/>
                </a:solidFill>
                <a:effectLst/>
                <a:uLnTx/>
                <a:uFillTx/>
                <a:latin typeface="Impact" panose="020B0806030902050204" pitchFamily="34" charset="0"/>
                <a:ea typeface="思源宋体 CN Heavy" panose="02020900000000000000" pitchFamily="18" charset="-122"/>
              </a:rPr>
              <a:t> </a:t>
            </a:r>
            <a:endParaRPr kumimoji="0" lang="zh-CN" altLang="en-US" sz="1800" b="0" i="0" u="none" strike="noStrike" kern="1200" cap="none" spc="300" normalizeH="0" baseline="0" noProof="0" dirty="0">
              <a:ln>
                <a:noFill/>
              </a:ln>
              <a:solidFill>
                <a:srgbClr val="CA351C"/>
              </a:solidFill>
              <a:effectLst/>
              <a:uLnTx/>
              <a:uFillTx/>
              <a:latin typeface="Impact" panose="020B0806030902050204" pitchFamily="34" charset="0"/>
              <a:ea typeface="思源宋体 CN Heavy" panose="02020900000000000000" pitchFamily="18" charset="-122"/>
            </a:endParaRPr>
          </a:p>
        </p:txBody>
      </p:sp>
      <p:sp>
        <p:nvSpPr>
          <p:cNvPr id="74" name="椭圆 73"/>
          <p:cNvSpPr/>
          <p:nvPr>
            <p:custDataLst>
              <p:tags r:id="rId38"/>
            </p:custDataLst>
          </p:nvPr>
        </p:nvSpPr>
        <p:spPr>
          <a:xfrm>
            <a:off x="2298780" y="1555611"/>
            <a:ext cx="63806" cy="63806"/>
          </a:xfrm>
          <a:prstGeom prst="ellipse">
            <a:avLst/>
          </a:prstGeom>
          <a:solidFill>
            <a:srgbClr val="A22B17">
              <a:alpha val="70000"/>
            </a:srgb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2" name="Freeform 12"/>
          <p:cNvSpPr/>
          <p:nvPr>
            <p:custDataLst>
              <p:tags r:id="rId39"/>
            </p:custDataLst>
          </p:nvPr>
        </p:nvSpPr>
        <p:spPr bwMode="auto">
          <a:xfrm>
            <a:off x="1268556" y="2014841"/>
            <a:ext cx="373114" cy="325278"/>
          </a:xfrm>
          <a:custGeom>
            <a:avLst/>
            <a:gdLst>
              <a:gd name="T0" fmla="*/ 64 w 148"/>
              <a:gd name="T1" fmla="*/ 121 h 128"/>
              <a:gd name="T2" fmla="*/ 64 w 148"/>
              <a:gd name="T3" fmla="*/ 123 h 128"/>
              <a:gd name="T4" fmla="*/ 74 w 148"/>
              <a:gd name="T5" fmla="*/ 128 h 128"/>
              <a:gd name="T6" fmla="*/ 83 w 148"/>
              <a:gd name="T7" fmla="*/ 123 h 128"/>
              <a:gd name="T8" fmla="*/ 83 w 148"/>
              <a:gd name="T9" fmla="*/ 121 h 128"/>
              <a:gd name="T10" fmla="*/ 93 w 148"/>
              <a:gd name="T11" fmla="*/ 118 h 128"/>
              <a:gd name="T12" fmla="*/ 148 w 148"/>
              <a:gd name="T13" fmla="*/ 123 h 128"/>
              <a:gd name="T14" fmla="*/ 148 w 148"/>
              <a:gd name="T15" fmla="*/ 24 h 128"/>
              <a:gd name="T16" fmla="*/ 139 w 148"/>
              <a:gd name="T17" fmla="*/ 23 h 128"/>
              <a:gd name="T18" fmla="*/ 139 w 148"/>
              <a:gd name="T19" fmla="*/ 109 h 128"/>
              <a:gd name="T20" fmla="*/ 94 w 148"/>
              <a:gd name="T21" fmla="*/ 104 h 128"/>
              <a:gd name="T22" fmla="*/ 77 w 148"/>
              <a:gd name="T23" fmla="*/ 119 h 128"/>
              <a:gd name="T24" fmla="*/ 75 w 148"/>
              <a:gd name="T25" fmla="*/ 118 h 128"/>
              <a:gd name="T26" fmla="*/ 89 w 148"/>
              <a:gd name="T27" fmla="*/ 99 h 128"/>
              <a:gd name="T28" fmla="*/ 131 w 148"/>
              <a:gd name="T29" fmla="*/ 96 h 128"/>
              <a:gd name="T30" fmla="*/ 131 w 148"/>
              <a:gd name="T31" fmla="*/ 0 h 128"/>
              <a:gd name="T32" fmla="*/ 111 w 148"/>
              <a:gd name="T33" fmla="*/ 5 h 128"/>
              <a:gd name="T34" fmla="*/ 111 w 148"/>
              <a:gd name="T35" fmla="*/ 76 h 128"/>
              <a:gd name="T36" fmla="*/ 100 w 148"/>
              <a:gd name="T37" fmla="*/ 70 h 128"/>
              <a:gd name="T38" fmla="*/ 90 w 148"/>
              <a:gd name="T39" fmla="*/ 83 h 128"/>
              <a:gd name="T40" fmla="*/ 90 w 148"/>
              <a:gd name="T41" fmla="*/ 11 h 128"/>
              <a:gd name="T42" fmla="*/ 90 w 148"/>
              <a:gd name="T43" fmla="*/ 12 h 128"/>
              <a:gd name="T44" fmla="*/ 74 w 148"/>
              <a:gd name="T45" fmla="*/ 26 h 128"/>
              <a:gd name="T46" fmla="*/ 57 w 148"/>
              <a:gd name="T47" fmla="*/ 12 h 128"/>
              <a:gd name="T48" fmla="*/ 16 w 148"/>
              <a:gd name="T49" fmla="*/ 0 h 128"/>
              <a:gd name="T50" fmla="*/ 16 w 148"/>
              <a:gd name="T51" fmla="*/ 96 h 128"/>
              <a:gd name="T52" fmla="*/ 57 w 148"/>
              <a:gd name="T53" fmla="*/ 99 h 128"/>
              <a:gd name="T54" fmla="*/ 72 w 148"/>
              <a:gd name="T55" fmla="*/ 118 h 128"/>
              <a:gd name="T56" fmla="*/ 70 w 148"/>
              <a:gd name="T57" fmla="*/ 119 h 128"/>
              <a:gd name="T58" fmla="*/ 53 w 148"/>
              <a:gd name="T59" fmla="*/ 104 h 128"/>
              <a:gd name="T60" fmla="*/ 8 w 148"/>
              <a:gd name="T61" fmla="*/ 109 h 128"/>
              <a:gd name="T62" fmla="*/ 8 w 148"/>
              <a:gd name="T63" fmla="*/ 23 h 128"/>
              <a:gd name="T64" fmla="*/ 0 w 148"/>
              <a:gd name="T65" fmla="*/ 24 h 128"/>
              <a:gd name="T66" fmla="*/ 0 w 148"/>
              <a:gd name="T67" fmla="*/ 123 h 128"/>
              <a:gd name="T68" fmla="*/ 54 w 148"/>
              <a:gd name="T69" fmla="*/ 118 h 128"/>
              <a:gd name="T70" fmla="*/ 64 w 148"/>
              <a:gd name="T71" fmla="*/ 12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8" h="128">
                <a:moveTo>
                  <a:pt x="64" y="121"/>
                </a:moveTo>
                <a:cubicBezTo>
                  <a:pt x="64" y="122"/>
                  <a:pt x="64" y="122"/>
                  <a:pt x="64" y="123"/>
                </a:cubicBezTo>
                <a:cubicBezTo>
                  <a:pt x="64" y="126"/>
                  <a:pt x="68" y="128"/>
                  <a:pt x="74" y="128"/>
                </a:cubicBezTo>
                <a:cubicBezTo>
                  <a:pt x="79" y="128"/>
                  <a:pt x="83" y="126"/>
                  <a:pt x="83" y="123"/>
                </a:cubicBezTo>
                <a:cubicBezTo>
                  <a:pt x="83" y="122"/>
                  <a:pt x="83" y="122"/>
                  <a:pt x="83" y="121"/>
                </a:cubicBezTo>
                <a:cubicBezTo>
                  <a:pt x="86" y="120"/>
                  <a:pt x="89" y="118"/>
                  <a:pt x="93" y="118"/>
                </a:cubicBezTo>
                <a:cubicBezTo>
                  <a:pt x="115" y="118"/>
                  <a:pt x="148" y="123"/>
                  <a:pt x="148" y="123"/>
                </a:cubicBezTo>
                <a:cubicBezTo>
                  <a:pt x="148" y="24"/>
                  <a:pt x="148" y="24"/>
                  <a:pt x="148" y="24"/>
                </a:cubicBezTo>
                <a:cubicBezTo>
                  <a:pt x="148" y="24"/>
                  <a:pt x="144" y="23"/>
                  <a:pt x="139" y="23"/>
                </a:cubicBezTo>
                <a:cubicBezTo>
                  <a:pt x="139" y="109"/>
                  <a:pt x="139" y="109"/>
                  <a:pt x="139" y="109"/>
                </a:cubicBezTo>
                <a:cubicBezTo>
                  <a:pt x="139" y="109"/>
                  <a:pt x="113" y="98"/>
                  <a:pt x="94" y="104"/>
                </a:cubicBezTo>
                <a:cubicBezTo>
                  <a:pt x="87" y="106"/>
                  <a:pt x="81" y="114"/>
                  <a:pt x="77" y="119"/>
                </a:cubicBezTo>
                <a:cubicBezTo>
                  <a:pt x="76" y="118"/>
                  <a:pt x="76" y="118"/>
                  <a:pt x="75" y="118"/>
                </a:cubicBezTo>
                <a:cubicBezTo>
                  <a:pt x="78" y="113"/>
                  <a:pt x="83" y="103"/>
                  <a:pt x="89" y="99"/>
                </a:cubicBezTo>
                <a:cubicBezTo>
                  <a:pt x="107" y="91"/>
                  <a:pt x="131" y="96"/>
                  <a:pt x="131" y="96"/>
                </a:cubicBezTo>
                <a:cubicBezTo>
                  <a:pt x="131" y="0"/>
                  <a:pt x="131" y="0"/>
                  <a:pt x="131" y="0"/>
                </a:cubicBezTo>
                <a:cubicBezTo>
                  <a:pt x="131" y="0"/>
                  <a:pt x="122" y="2"/>
                  <a:pt x="111" y="5"/>
                </a:cubicBezTo>
                <a:cubicBezTo>
                  <a:pt x="111" y="76"/>
                  <a:pt x="111" y="76"/>
                  <a:pt x="111" y="76"/>
                </a:cubicBezTo>
                <a:cubicBezTo>
                  <a:pt x="100" y="70"/>
                  <a:pt x="100" y="70"/>
                  <a:pt x="100" y="70"/>
                </a:cubicBezTo>
                <a:cubicBezTo>
                  <a:pt x="90" y="83"/>
                  <a:pt x="90" y="83"/>
                  <a:pt x="90" y="83"/>
                </a:cubicBezTo>
                <a:cubicBezTo>
                  <a:pt x="90" y="11"/>
                  <a:pt x="90" y="11"/>
                  <a:pt x="90" y="11"/>
                </a:cubicBezTo>
                <a:cubicBezTo>
                  <a:pt x="90" y="11"/>
                  <a:pt x="90" y="11"/>
                  <a:pt x="90" y="12"/>
                </a:cubicBezTo>
                <a:cubicBezTo>
                  <a:pt x="81" y="15"/>
                  <a:pt x="74" y="26"/>
                  <a:pt x="74" y="26"/>
                </a:cubicBezTo>
                <a:cubicBezTo>
                  <a:pt x="74" y="26"/>
                  <a:pt x="66" y="15"/>
                  <a:pt x="57" y="12"/>
                </a:cubicBezTo>
                <a:cubicBezTo>
                  <a:pt x="40" y="5"/>
                  <a:pt x="16" y="0"/>
                  <a:pt x="16" y="0"/>
                </a:cubicBezTo>
                <a:cubicBezTo>
                  <a:pt x="16" y="96"/>
                  <a:pt x="16" y="96"/>
                  <a:pt x="16" y="96"/>
                </a:cubicBezTo>
                <a:cubicBezTo>
                  <a:pt x="16" y="96"/>
                  <a:pt x="40" y="91"/>
                  <a:pt x="57" y="99"/>
                </a:cubicBezTo>
                <a:cubicBezTo>
                  <a:pt x="64" y="103"/>
                  <a:pt x="69" y="113"/>
                  <a:pt x="72" y="118"/>
                </a:cubicBezTo>
                <a:cubicBezTo>
                  <a:pt x="71" y="118"/>
                  <a:pt x="71" y="118"/>
                  <a:pt x="70" y="119"/>
                </a:cubicBezTo>
                <a:cubicBezTo>
                  <a:pt x="67" y="114"/>
                  <a:pt x="60" y="106"/>
                  <a:pt x="53" y="104"/>
                </a:cubicBezTo>
                <a:cubicBezTo>
                  <a:pt x="34" y="98"/>
                  <a:pt x="8" y="109"/>
                  <a:pt x="8" y="109"/>
                </a:cubicBezTo>
                <a:cubicBezTo>
                  <a:pt x="8" y="23"/>
                  <a:pt x="8" y="23"/>
                  <a:pt x="8" y="23"/>
                </a:cubicBezTo>
                <a:cubicBezTo>
                  <a:pt x="3" y="23"/>
                  <a:pt x="0" y="24"/>
                  <a:pt x="0" y="24"/>
                </a:cubicBezTo>
                <a:cubicBezTo>
                  <a:pt x="0" y="123"/>
                  <a:pt x="0" y="123"/>
                  <a:pt x="0" y="123"/>
                </a:cubicBezTo>
                <a:cubicBezTo>
                  <a:pt x="0" y="123"/>
                  <a:pt x="32" y="118"/>
                  <a:pt x="54" y="118"/>
                </a:cubicBezTo>
                <a:cubicBezTo>
                  <a:pt x="58" y="118"/>
                  <a:pt x="61" y="120"/>
                  <a:pt x="64" y="121"/>
                </a:cubicBezTo>
                <a:close/>
              </a:path>
            </a:pathLst>
          </a:custGeom>
          <a:solidFill>
            <a:srgbClr val="CA351C"/>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1" i="0" u="none" strike="noStrike" kern="1200" cap="none" spc="0" normalizeH="0" baseline="0" noProof="0" dirty="0">
              <a:ln>
                <a:noFill/>
              </a:ln>
              <a:solidFill>
                <a:srgbClr val="A22B17"/>
              </a:solidFill>
              <a:effectLst/>
              <a:uLnTx/>
              <a:uFillTx/>
              <a:latin typeface="Calibri" panose="020F0502020204030204"/>
              <a:ea typeface="+mn-ea"/>
              <a:cs typeface="+mn-cs"/>
            </a:endParaRPr>
          </a:p>
        </p:txBody>
      </p:sp>
      <p:graphicFrame>
        <p:nvGraphicFramePr>
          <p:cNvPr id="81" name="图表 80"/>
          <p:cNvGraphicFramePr/>
          <p:nvPr/>
        </p:nvGraphicFramePr>
        <p:xfrm>
          <a:off x="749300" y="4218217"/>
          <a:ext cx="10707688" cy="2385784"/>
        </p:xfrm>
        <a:graphic>
          <a:graphicData uri="http://schemas.openxmlformats.org/drawingml/2006/chart">
            <c:chart xmlns:c="http://schemas.openxmlformats.org/drawingml/2006/chart" xmlns:r="http://schemas.openxmlformats.org/officeDocument/2006/relationships" r:id="rId9"/>
          </a:graphicData>
        </a:graphic>
      </p:graphicFrame>
      <p:grpSp>
        <p:nvGrpSpPr>
          <p:cNvPr id="3" name="组合 2"/>
          <p:cNvGrpSpPr/>
          <p:nvPr>
            <p:custDataLst>
              <p:tags r:id="rId40"/>
            </p:custDataLst>
          </p:nvPr>
        </p:nvGrpSpPr>
        <p:grpSpPr>
          <a:xfrm>
            <a:off x="4224897" y="2013690"/>
            <a:ext cx="373114" cy="325278"/>
            <a:chOff x="4224897" y="2013690"/>
            <a:chExt cx="373114" cy="325278"/>
          </a:xfrm>
          <a:solidFill>
            <a:srgbClr val="CA351C"/>
          </a:solidFill>
        </p:grpSpPr>
        <p:sp>
          <p:nvSpPr>
            <p:cNvPr id="34" name="Freeform 87"/>
            <p:cNvSpPr>
              <a:spLocks noEditPoints="1"/>
            </p:cNvSpPr>
            <p:nvPr>
              <p:custDataLst>
                <p:tags r:id="rId41"/>
              </p:custDataLst>
            </p:nvPr>
          </p:nvSpPr>
          <p:spPr bwMode="auto">
            <a:xfrm>
              <a:off x="4224897" y="2096063"/>
              <a:ext cx="85425" cy="242905"/>
            </a:xfrm>
            <a:custGeom>
              <a:avLst/>
              <a:gdLst>
                <a:gd name="T0" fmla="*/ 73 w 87"/>
                <a:gd name="T1" fmla="*/ 0 h 171"/>
                <a:gd name="T2" fmla="*/ 13 w 87"/>
                <a:gd name="T3" fmla="*/ 0 h 171"/>
                <a:gd name="T4" fmla="*/ 0 w 87"/>
                <a:gd name="T5" fmla="*/ 13 h 171"/>
                <a:gd name="T6" fmla="*/ 0 w 87"/>
                <a:gd name="T7" fmla="*/ 158 h 171"/>
                <a:gd name="T8" fmla="*/ 13 w 87"/>
                <a:gd name="T9" fmla="*/ 171 h 171"/>
                <a:gd name="T10" fmla="*/ 73 w 87"/>
                <a:gd name="T11" fmla="*/ 171 h 171"/>
                <a:gd name="T12" fmla="*/ 87 w 87"/>
                <a:gd name="T13" fmla="*/ 158 h 171"/>
                <a:gd name="T14" fmla="*/ 87 w 87"/>
                <a:gd name="T15" fmla="*/ 13 h 171"/>
                <a:gd name="T16" fmla="*/ 73 w 87"/>
                <a:gd name="T17" fmla="*/ 0 h 171"/>
                <a:gd name="T18" fmla="*/ 32 w 87"/>
                <a:gd name="T19" fmla="*/ 10 h 171"/>
                <a:gd name="T20" fmla="*/ 55 w 87"/>
                <a:gd name="T21" fmla="*/ 10 h 171"/>
                <a:gd name="T22" fmla="*/ 56 w 87"/>
                <a:gd name="T23" fmla="*/ 11 h 171"/>
                <a:gd name="T24" fmla="*/ 55 w 87"/>
                <a:gd name="T25" fmla="*/ 12 h 171"/>
                <a:gd name="T26" fmla="*/ 32 w 87"/>
                <a:gd name="T27" fmla="*/ 12 h 171"/>
                <a:gd name="T28" fmla="*/ 31 w 87"/>
                <a:gd name="T29" fmla="*/ 11 h 171"/>
                <a:gd name="T30" fmla="*/ 32 w 87"/>
                <a:gd name="T31" fmla="*/ 10 h 171"/>
                <a:gd name="T32" fmla="*/ 43 w 87"/>
                <a:gd name="T33" fmla="*/ 162 h 171"/>
                <a:gd name="T34" fmla="*/ 36 w 87"/>
                <a:gd name="T35" fmla="*/ 154 h 171"/>
                <a:gd name="T36" fmla="*/ 43 w 87"/>
                <a:gd name="T37" fmla="*/ 146 h 171"/>
                <a:gd name="T38" fmla="*/ 51 w 87"/>
                <a:gd name="T39" fmla="*/ 154 h 171"/>
                <a:gd name="T40" fmla="*/ 43 w 87"/>
                <a:gd name="T41" fmla="*/ 162 h 171"/>
                <a:gd name="T42" fmla="*/ 81 w 87"/>
                <a:gd name="T43" fmla="*/ 138 h 171"/>
                <a:gd name="T44" fmla="*/ 5 w 87"/>
                <a:gd name="T45" fmla="*/ 138 h 171"/>
                <a:gd name="T46" fmla="*/ 5 w 87"/>
                <a:gd name="T47" fmla="*/ 26 h 171"/>
                <a:gd name="T48" fmla="*/ 81 w 87"/>
                <a:gd name="T49" fmla="*/ 26 h 171"/>
                <a:gd name="T50" fmla="*/ 81 w 87"/>
                <a:gd name="T51" fmla="*/ 138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7" h="171">
                  <a:moveTo>
                    <a:pt x="73" y="0"/>
                  </a:moveTo>
                  <a:cubicBezTo>
                    <a:pt x="13" y="0"/>
                    <a:pt x="13" y="0"/>
                    <a:pt x="13" y="0"/>
                  </a:cubicBezTo>
                  <a:cubicBezTo>
                    <a:pt x="6" y="0"/>
                    <a:pt x="0" y="6"/>
                    <a:pt x="0" y="13"/>
                  </a:cubicBezTo>
                  <a:cubicBezTo>
                    <a:pt x="0" y="158"/>
                    <a:pt x="0" y="158"/>
                    <a:pt x="0" y="158"/>
                  </a:cubicBezTo>
                  <a:cubicBezTo>
                    <a:pt x="0" y="165"/>
                    <a:pt x="6" y="171"/>
                    <a:pt x="13" y="171"/>
                  </a:cubicBezTo>
                  <a:cubicBezTo>
                    <a:pt x="73" y="171"/>
                    <a:pt x="73" y="171"/>
                    <a:pt x="73" y="171"/>
                  </a:cubicBezTo>
                  <a:cubicBezTo>
                    <a:pt x="81" y="171"/>
                    <a:pt x="87" y="165"/>
                    <a:pt x="87" y="158"/>
                  </a:cubicBezTo>
                  <a:cubicBezTo>
                    <a:pt x="87" y="13"/>
                    <a:pt x="87" y="13"/>
                    <a:pt x="87" y="13"/>
                  </a:cubicBezTo>
                  <a:cubicBezTo>
                    <a:pt x="87" y="6"/>
                    <a:pt x="81" y="0"/>
                    <a:pt x="73" y="0"/>
                  </a:cubicBezTo>
                  <a:close/>
                  <a:moveTo>
                    <a:pt x="32" y="10"/>
                  </a:moveTo>
                  <a:cubicBezTo>
                    <a:pt x="55" y="10"/>
                    <a:pt x="55" y="10"/>
                    <a:pt x="55" y="10"/>
                  </a:cubicBezTo>
                  <a:cubicBezTo>
                    <a:pt x="55" y="10"/>
                    <a:pt x="56" y="11"/>
                    <a:pt x="56" y="11"/>
                  </a:cubicBezTo>
                  <a:cubicBezTo>
                    <a:pt x="56" y="12"/>
                    <a:pt x="55" y="12"/>
                    <a:pt x="55" y="12"/>
                  </a:cubicBezTo>
                  <a:cubicBezTo>
                    <a:pt x="32" y="12"/>
                    <a:pt x="32" y="12"/>
                    <a:pt x="32" y="12"/>
                  </a:cubicBezTo>
                  <a:cubicBezTo>
                    <a:pt x="31" y="12"/>
                    <a:pt x="31" y="12"/>
                    <a:pt x="31" y="11"/>
                  </a:cubicBezTo>
                  <a:cubicBezTo>
                    <a:pt x="31" y="11"/>
                    <a:pt x="31" y="10"/>
                    <a:pt x="32" y="10"/>
                  </a:cubicBezTo>
                  <a:close/>
                  <a:moveTo>
                    <a:pt x="43" y="162"/>
                  </a:moveTo>
                  <a:cubicBezTo>
                    <a:pt x="39" y="162"/>
                    <a:pt x="36" y="158"/>
                    <a:pt x="36" y="154"/>
                  </a:cubicBezTo>
                  <a:cubicBezTo>
                    <a:pt x="36" y="150"/>
                    <a:pt x="39" y="146"/>
                    <a:pt x="43" y="146"/>
                  </a:cubicBezTo>
                  <a:cubicBezTo>
                    <a:pt x="47" y="146"/>
                    <a:pt x="51" y="150"/>
                    <a:pt x="51" y="154"/>
                  </a:cubicBezTo>
                  <a:cubicBezTo>
                    <a:pt x="51" y="158"/>
                    <a:pt x="47" y="162"/>
                    <a:pt x="43" y="162"/>
                  </a:cubicBezTo>
                  <a:close/>
                  <a:moveTo>
                    <a:pt x="81" y="138"/>
                  </a:moveTo>
                  <a:cubicBezTo>
                    <a:pt x="5" y="138"/>
                    <a:pt x="5" y="138"/>
                    <a:pt x="5" y="138"/>
                  </a:cubicBezTo>
                  <a:cubicBezTo>
                    <a:pt x="5" y="26"/>
                    <a:pt x="5" y="26"/>
                    <a:pt x="5" y="26"/>
                  </a:cubicBezTo>
                  <a:cubicBezTo>
                    <a:pt x="81" y="26"/>
                    <a:pt x="81" y="26"/>
                    <a:pt x="81" y="26"/>
                  </a:cubicBezTo>
                  <a:lnTo>
                    <a:pt x="81" y="138"/>
                  </a:lnTo>
                  <a:close/>
                </a:path>
              </a:pathLst>
            </a:custGeom>
            <a:grpFill/>
            <a:ln>
              <a:noFill/>
            </a:ln>
          </p:spPr>
          <p:txBody>
            <a:bodyPr vert="horz" wrap="square" lIns="91440" tIns="45720" rIns="91440" bIns="45720" numCol="1" anchor="t" anchorCtr="0" compatLnSpc="1"/>
            <a:lstStyle/>
            <a:p>
              <a:endParaRPr lang="en-US" b="1">
                <a:solidFill>
                  <a:srgbClr val="A22B17"/>
                </a:solidFill>
                <a:latin typeface="Calibri" panose="020F0502020204030204"/>
              </a:endParaRPr>
            </a:p>
          </p:txBody>
        </p:sp>
        <p:grpSp>
          <p:nvGrpSpPr>
            <p:cNvPr id="35" name="组合 34"/>
            <p:cNvGrpSpPr/>
            <p:nvPr/>
          </p:nvGrpSpPr>
          <p:grpSpPr>
            <a:xfrm>
              <a:off x="4325643" y="2013690"/>
              <a:ext cx="272368" cy="325278"/>
              <a:chOff x="3638550" y="1752601"/>
              <a:chExt cx="357188" cy="295275"/>
            </a:xfrm>
            <a:grpFill/>
          </p:grpSpPr>
          <p:sp>
            <p:nvSpPr>
              <p:cNvPr id="36" name="Freeform 88"/>
              <p:cNvSpPr/>
              <p:nvPr>
                <p:custDataLst>
                  <p:tags r:id="rId42"/>
                </p:custDataLst>
              </p:nvPr>
            </p:nvSpPr>
            <p:spPr bwMode="auto">
              <a:xfrm>
                <a:off x="3735388" y="2009776"/>
                <a:ext cx="163513" cy="38100"/>
              </a:xfrm>
              <a:custGeom>
                <a:avLst/>
                <a:gdLst>
                  <a:gd name="T0" fmla="*/ 62 w 71"/>
                  <a:gd name="T1" fmla="*/ 7 h 16"/>
                  <a:gd name="T2" fmla="*/ 46 w 71"/>
                  <a:gd name="T3" fmla="*/ 7 h 16"/>
                  <a:gd name="T4" fmla="*/ 46 w 71"/>
                  <a:gd name="T5" fmla="*/ 0 h 16"/>
                  <a:gd name="T6" fmla="*/ 25 w 71"/>
                  <a:gd name="T7" fmla="*/ 0 h 16"/>
                  <a:gd name="T8" fmla="*/ 25 w 71"/>
                  <a:gd name="T9" fmla="*/ 7 h 16"/>
                  <a:gd name="T10" fmla="*/ 8 w 71"/>
                  <a:gd name="T11" fmla="*/ 7 h 16"/>
                  <a:gd name="T12" fmla="*/ 0 w 71"/>
                  <a:gd name="T13" fmla="*/ 16 h 16"/>
                  <a:gd name="T14" fmla="*/ 71 w 71"/>
                  <a:gd name="T15" fmla="*/ 16 h 16"/>
                  <a:gd name="T16" fmla="*/ 62 w 71"/>
                  <a:gd name="T17"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6">
                    <a:moveTo>
                      <a:pt x="62" y="7"/>
                    </a:moveTo>
                    <a:cubicBezTo>
                      <a:pt x="46" y="7"/>
                      <a:pt x="46" y="7"/>
                      <a:pt x="46" y="7"/>
                    </a:cubicBezTo>
                    <a:cubicBezTo>
                      <a:pt x="46" y="0"/>
                      <a:pt x="46" y="0"/>
                      <a:pt x="46" y="0"/>
                    </a:cubicBezTo>
                    <a:cubicBezTo>
                      <a:pt x="25" y="0"/>
                      <a:pt x="25" y="0"/>
                      <a:pt x="25" y="0"/>
                    </a:cubicBezTo>
                    <a:cubicBezTo>
                      <a:pt x="25" y="7"/>
                      <a:pt x="25" y="7"/>
                      <a:pt x="25" y="7"/>
                    </a:cubicBezTo>
                    <a:cubicBezTo>
                      <a:pt x="8" y="7"/>
                      <a:pt x="8" y="7"/>
                      <a:pt x="8" y="7"/>
                    </a:cubicBezTo>
                    <a:cubicBezTo>
                      <a:pt x="4" y="7"/>
                      <a:pt x="0" y="11"/>
                      <a:pt x="0" y="16"/>
                    </a:cubicBezTo>
                    <a:cubicBezTo>
                      <a:pt x="71" y="16"/>
                      <a:pt x="71" y="16"/>
                      <a:pt x="71" y="16"/>
                    </a:cubicBezTo>
                    <a:cubicBezTo>
                      <a:pt x="71" y="11"/>
                      <a:pt x="67" y="7"/>
                      <a:pt x="62" y="7"/>
                    </a:cubicBezTo>
                    <a:close/>
                  </a:path>
                </a:pathLst>
              </a:custGeom>
              <a:grpFill/>
              <a:ln>
                <a:noFill/>
              </a:ln>
            </p:spPr>
            <p:txBody>
              <a:bodyPr vert="horz" wrap="square" lIns="91440" tIns="45720" rIns="91440" bIns="45720" numCol="1" anchor="t" anchorCtr="0" compatLnSpc="1"/>
              <a:lstStyle/>
              <a:p>
                <a:endParaRPr lang="en-US" b="1">
                  <a:solidFill>
                    <a:srgbClr val="A22B17"/>
                  </a:solidFill>
                  <a:latin typeface="Calibri" panose="020F0502020204030204"/>
                </a:endParaRPr>
              </a:p>
            </p:txBody>
          </p:sp>
          <p:sp>
            <p:nvSpPr>
              <p:cNvPr id="37" name="Freeform 89"/>
              <p:cNvSpPr>
                <a:spLocks noEditPoints="1"/>
              </p:cNvSpPr>
              <p:nvPr>
                <p:custDataLst>
                  <p:tags r:id="rId43"/>
                </p:custDataLst>
              </p:nvPr>
            </p:nvSpPr>
            <p:spPr bwMode="auto">
              <a:xfrm>
                <a:off x="3638550" y="1752601"/>
                <a:ext cx="357188" cy="250825"/>
              </a:xfrm>
              <a:custGeom>
                <a:avLst/>
                <a:gdLst>
                  <a:gd name="T0" fmla="*/ 151 w 155"/>
                  <a:gd name="T1" fmla="*/ 0 h 109"/>
                  <a:gd name="T2" fmla="*/ 4 w 155"/>
                  <a:gd name="T3" fmla="*/ 0 h 109"/>
                  <a:gd name="T4" fmla="*/ 0 w 155"/>
                  <a:gd name="T5" fmla="*/ 3 h 109"/>
                  <a:gd name="T6" fmla="*/ 0 w 155"/>
                  <a:gd name="T7" fmla="*/ 105 h 109"/>
                  <a:gd name="T8" fmla="*/ 4 w 155"/>
                  <a:gd name="T9" fmla="*/ 109 h 109"/>
                  <a:gd name="T10" fmla="*/ 151 w 155"/>
                  <a:gd name="T11" fmla="*/ 109 h 109"/>
                  <a:gd name="T12" fmla="*/ 155 w 155"/>
                  <a:gd name="T13" fmla="*/ 105 h 109"/>
                  <a:gd name="T14" fmla="*/ 155 w 155"/>
                  <a:gd name="T15" fmla="*/ 3 h 109"/>
                  <a:gd name="T16" fmla="*/ 151 w 155"/>
                  <a:gd name="T17" fmla="*/ 0 h 109"/>
                  <a:gd name="T18" fmla="*/ 140 w 155"/>
                  <a:gd name="T19" fmla="*/ 101 h 109"/>
                  <a:gd name="T20" fmla="*/ 136 w 155"/>
                  <a:gd name="T21" fmla="*/ 98 h 109"/>
                  <a:gd name="T22" fmla="*/ 140 w 155"/>
                  <a:gd name="T23" fmla="*/ 95 h 109"/>
                  <a:gd name="T24" fmla="*/ 143 w 155"/>
                  <a:gd name="T25" fmla="*/ 98 h 109"/>
                  <a:gd name="T26" fmla="*/ 140 w 155"/>
                  <a:gd name="T27" fmla="*/ 101 h 109"/>
                  <a:gd name="T28" fmla="*/ 145 w 155"/>
                  <a:gd name="T29" fmla="*/ 87 h 109"/>
                  <a:gd name="T30" fmla="*/ 9 w 155"/>
                  <a:gd name="T31" fmla="*/ 87 h 109"/>
                  <a:gd name="T32" fmla="*/ 9 w 155"/>
                  <a:gd name="T33" fmla="*/ 9 h 109"/>
                  <a:gd name="T34" fmla="*/ 145 w 155"/>
                  <a:gd name="T35" fmla="*/ 9 h 109"/>
                  <a:gd name="T36" fmla="*/ 145 w 155"/>
                  <a:gd name="T37" fmla="*/ 8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5" h="109">
                    <a:moveTo>
                      <a:pt x="151" y="0"/>
                    </a:moveTo>
                    <a:cubicBezTo>
                      <a:pt x="4" y="0"/>
                      <a:pt x="4" y="0"/>
                      <a:pt x="4" y="0"/>
                    </a:cubicBezTo>
                    <a:cubicBezTo>
                      <a:pt x="2" y="0"/>
                      <a:pt x="0" y="1"/>
                      <a:pt x="0" y="3"/>
                    </a:cubicBezTo>
                    <a:cubicBezTo>
                      <a:pt x="0" y="105"/>
                      <a:pt x="0" y="105"/>
                      <a:pt x="0" y="105"/>
                    </a:cubicBezTo>
                    <a:cubicBezTo>
                      <a:pt x="0" y="107"/>
                      <a:pt x="2" y="109"/>
                      <a:pt x="4" y="109"/>
                    </a:cubicBezTo>
                    <a:cubicBezTo>
                      <a:pt x="151" y="109"/>
                      <a:pt x="151" y="109"/>
                      <a:pt x="151" y="109"/>
                    </a:cubicBezTo>
                    <a:cubicBezTo>
                      <a:pt x="153" y="109"/>
                      <a:pt x="155" y="107"/>
                      <a:pt x="155" y="105"/>
                    </a:cubicBezTo>
                    <a:cubicBezTo>
                      <a:pt x="155" y="3"/>
                      <a:pt x="155" y="3"/>
                      <a:pt x="155" y="3"/>
                    </a:cubicBezTo>
                    <a:cubicBezTo>
                      <a:pt x="155" y="1"/>
                      <a:pt x="153" y="0"/>
                      <a:pt x="151" y="0"/>
                    </a:cubicBezTo>
                    <a:close/>
                    <a:moveTo>
                      <a:pt x="140" y="101"/>
                    </a:moveTo>
                    <a:cubicBezTo>
                      <a:pt x="138" y="101"/>
                      <a:pt x="136" y="100"/>
                      <a:pt x="136" y="98"/>
                    </a:cubicBezTo>
                    <a:cubicBezTo>
                      <a:pt x="136" y="96"/>
                      <a:pt x="138" y="95"/>
                      <a:pt x="140" y="95"/>
                    </a:cubicBezTo>
                    <a:cubicBezTo>
                      <a:pt x="141" y="95"/>
                      <a:pt x="143" y="96"/>
                      <a:pt x="143" y="98"/>
                    </a:cubicBezTo>
                    <a:cubicBezTo>
                      <a:pt x="143" y="100"/>
                      <a:pt x="141" y="101"/>
                      <a:pt x="140" y="101"/>
                    </a:cubicBezTo>
                    <a:close/>
                    <a:moveTo>
                      <a:pt x="145" y="87"/>
                    </a:moveTo>
                    <a:cubicBezTo>
                      <a:pt x="9" y="87"/>
                      <a:pt x="9" y="87"/>
                      <a:pt x="9" y="87"/>
                    </a:cubicBezTo>
                    <a:cubicBezTo>
                      <a:pt x="9" y="9"/>
                      <a:pt x="9" y="9"/>
                      <a:pt x="9" y="9"/>
                    </a:cubicBezTo>
                    <a:cubicBezTo>
                      <a:pt x="145" y="9"/>
                      <a:pt x="145" y="9"/>
                      <a:pt x="145" y="9"/>
                    </a:cubicBezTo>
                    <a:lnTo>
                      <a:pt x="145" y="87"/>
                    </a:lnTo>
                    <a:close/>
                  </a:path>
                </a:pathLst>
              </a:custGeom>
              <a:grpFill/>
              <a:ln>
                <a:noFill/>
              </a:ln>
            </p:spPr>
            <p:txBody>
              <a:bodyPr vert="horz" wrap="square" lIns="91440" tIns="45720" rIns="91440" bIns="45720" numCol="1" anchor="t" anchorCtr="0" compatLnSpc="1"/>
              <a:lstStyle/>
              <a:p>
                <a:endParaRPr lang="en-US" b="1">
                  <a:solidFill>
                    <a:srgbClr val="A22B17"/>
                  </a:solidFill>
                  <a:latin typeface="Calibri" panose="020F0502020204030204"/>
                </a:endParaRPr>
              </a:p>
            </p:txBody>
          </p:sp>
        </p:grpSp>
      </p:grpSp>
      <p:sp>
        <p:nvSpPr>
          <p:cNvPr id="83" name="iconfont-1187-868615"/>
          <p:cNvSpPr/>
          <p:nvPr>
            <p:custDataLst>
              <p:tags r:id="rId44"/>
            </p:custDataLst>
          </p:nvPr>
        </p:nvSpPr>
        <p:spPr>
          <a:xfrm>
            <a:off x="10042940" y="2018212"/>
            <a:ext cx="373114" cy="325278"/>
          </a:xfrm>
          <a:custGeom>
            <a:avLst/>
            <a:gdLst>
              <a:gd name="T0" fmla="*/ 12123 w 12728"/>
              <a:gd name="T1" fmla="*/ 2794 h 12755"/>
              <a:gd name="T2" fmla="*/ 11574 w 12728"/>
              <a:gd name="T3" fmla="*/ 3342 h 12755"/>
              <a:gd name="T4" fmla="*/ 9386 w 12728"/>
              <a:gd name="T5" fmla="*/ 1151 h 12755"/>
              <a:gd name="T6" fmla="*/ 9932 w 12728"/>
              <a:gd name="T7" fmla="*/ 605 h 12755"/>
              <a:gd name="T8" fmla="*/ 12123 w 12728"/>
              <a:gd name="T9" fmla="*/ 605 h 12755"/>
              <a:gd name="T10" fmla="*/ 12123 w 12728"/>
              <a:gd name="T11" fmla="*/ 2794 h 12755"/>
              <a:gd name="T12" fmla="*/ 10479 w 12728"/>
              <a:gd name="T13" fmla="*/ 4436 h 12755"/>
              <a:gd name="T14" fmla="*/ 7742 w 12728"/>
              <a:gd name="T15" fmla="*/ 7169 h 12755"/>
              <a:gd name="T16" fmla="*/ 3926 w 12728"/>
              <a:gd name="T17" fmla="*/ 8827 h 12755"/>
              <a:gd name="T18" fmla="*/ 5551 w 12728"/>
              <a:gd name="T19" fmla="*/ 4980 h 12755"/>
              <a:gd name="T20" fmla="*/ 8290 w 12728"/>
              <a:gd name="T21" fmla="*/ 2245 h 12755"/>
              <a:gd name="T22" fmla="*/ 10479 w 12728"/>
              <a:gd name="T23" fmla="*/ 4436 h 12755"/>
              <a:gd name="T24" fmla="*/ 4711 w 12728"/>
              <a:gd name="T25" fmla="*/ 1735 h 12755"/>
              <a:gd name="T26" fmla="*/ 2356 w 12728"/>
              <a:gd name="T27" fmla="*/ 1735 h 12755"/>
              <a:gd name="T28" fmla="*/ 1570 w 12728"/>
              <a:gd name="T29" fmla="*/ 2522 h 12755"/>
              <a:gd name="T30" fmla="*/ 1570 w 12728"/>
              <a:gd name="T31" fmla="*/ 10392 h 12755"/>
              <a:gd name="T32" fmla="*/ 2356 w 12728"/>
              <a:gd name="T33" fmla="*/ 11179 h 12755"/>
              <a:gd name="T34" fmla="*/ 10210 w 12728"/>
              <a:gd name="T35" fmla="*/ 11179 h 12755"/>
              <a:gd name="T36" fmla="*/ 10995 w 12728"/>
              <a:gd name="T37" fmla="*/ 10392 h 12755"/>
              <a:gd name="T38" fmla="*/ 10995 w 12728"/>
              <a:gd name="T39" fmla="*/ 7245 h 12755"/>
              <a:gd name="T40" fmla="*/ 11780 w 12728"/>
              <a:gd name="T41" fmla="*/ 6458 h 12755"/>
              <a:gd name="T42" fmla="*/ 12565 w 12728"/>
              <a:gd name="T43" fmla="*/ 7245 h 12755"/>
              <a:gd name="T44" fmla="*/ 12565 w 12728"/>
              <a:gd name="T45" fmla="*/ 11181 h 12755"/>
              <a:gd name="T46" fmla="*/ 10995 w 12728"/>
              <a:gd name="T47" fmla="*/ 12755 h 12755"/>
              <a:gd name="T48" fmla="*/ 1570 w 12728"/>
              <a:gd name="T49" fmla="*/ 12755 h 12755"/>
              <a:gd name="T50" fmla="*/ 0 w 12728"/>
              <a:gd name="T51" fmla="*/ 11181 h 12755"/>
              <a:gd name="T52" fmla="*/ 0 w 12728"/>
              <a:gd name="T53" fmla="*/ 1735 h 12755"/>
              <a:gd name="T54" fmla="*/ 1570 w 12728"/>
              <a:gd name="T55" fmla="*/ 161 h 12755"/>
              <a:gd name="T56" fmla="*/ 4711 w 12728"/>
              <a:gd name="T57" fmla="*/ 161 h 12755"/>
              <a:gd name="T58" fmla="*/ 5496 w 12728"/>
              <a:gd name="T59" fmla="*/ 948 h 12755"/>
              <a:gd name="T60" fmla="*/ 4711 w 12728"/>
              <a:gd name="T61" fmla="*/ 1735 h 12755"/>
              <a:gd name="T62" fmla="*/ 4711 w 12728"/>
              <a:gd name="T63" fmla="*/ 1735 h 12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28" h="12755">
                <a:moveTo>
                  <a:pt x="12123" y="2794"/>
                </a:moveTo>
                <a:lnTo>
                  <a:pt x="11574" y="3342"/>
                </a:lnTo>
                <a:lnTo>
                  <a:pt x="9386" y="1151"/>
                </a:lnTo>
                <a:lnTo>
                  <a:pt x="9932" y="605"/>
                </a:lnTo>
                <a:cubicBezTo>
                  <a:pt x="10537" y="0"/>
                  <a:pt x="11518" y="0"/>
                  <a:pt x="12123" y="605"/>
                </a:cubicBezTo>
                <a:cubicBezTo>
                  <a:pt x="12728" y="1208"/>
                  <a:pt x="12728" y="2189"/>
                  <a:pt x="12123" y="2794"/>
                </a:cubicBezTo>
                <a:close/>
                <a:moveTo>
                  <a:pt x="10479" y="4436"/>
                </a:moveTo>
                <a:lnTo>
                  <a:pt x="7742" y="7169"/>
                </a:lnTo>
                <a:lnTo>
                  <a:pt x="3926" y="8827"/>
                </a:lnTo>
                <a:lnTo>
                  <a:pt x="5551" y="4980"/>
                </a:lnTo>
                <a:lnTo>
                  <a:pt x="8290" y="2245"/>
                </a:lnTo>
                <a:lnTo>
                  <a:pt x="10479" y="4436"/>
                </a:lnTo>
                <a:close/>
                <a:moveTo>
                  <a:pt x="4711" y="1735"/>
                </a:moveTo>
                <a:lnTo>
                  <a:pt x="2356" y="1735"/>
                </a:lnTo>
                <a:cubicBezTo>
                  <a:pt x="1921" y="1735"/>
                  <a:pt x="1570" y="2088"/>
                  <a:pt x="1570" y="2522"/>
                </a:cubicBezTo>
                <a:lnTo>
                  <a:pt x="1570" y="10392"/>
                </a:lnTo>
                <a:cubicBezTo>
                  <a:pt x="1570" y="10826"/>
                  <a:pt x="1921" y="11179"/>
                  <a:pt x="2356" y="11179"/>
                </a:cubicBezTo>
                <a:lnTo>
                  <a:pt x="10210" y="11179"/>
                </a:lnTo>
                <a:cubicBezTo>
                  <a:pt x="10644" y="11179"/>
                  <a:pt x="10995" y="10826"/>
                  <a:pt x="10995" y="10392"/>
                </a:cubicBezTo>
                <a:lnTo>
                  <a:pt x="10995" y="7245"/>
                </a:lnTo>
                <a:cubicBezTo>
                  <a:pt x="10995" y="6811"/>
                  <a:pt x="11346" y="6458"/>
                  <a:pt x="11780" y="6458"/>
                </a:cubicBezTo>
                <a:cubicBezTo>
                  <a:pt x="12214" y="6458"/>
                  <a:pt x="12565" y="6811"/>
                  <a:pt x="12565" y="7245"/>
                </a:cubicBezTo>
                <a:lnTo>
                  <a:pt x="12565" y="11181"/>
                </a:lnTo>
                <a:cubicBezTo>
                  <a:pt x="12565" y="12049"/>
                  <a:pt x="11861" y="12755"/>
                  <a:pt x="10995" y="12755"/>
                </a:cubicBezTo>
                <a:lnTo>
                  <a:pt x="1570" y="12755"/>
                </a:lnTo>
                <a:cubicBezTo>
                  <a:pt x="704" y="12755"/>
                  <a:pt x="0" y="12051"/>
                  <a:pt x="0" y="11181"/>
                </a:cubicBezTo>
                <a:lnTo>
                  <a:pt x="0" y="1735"/>
                </a:lnTo>
                <a:cubicBezTo>
                  <a:pt x="0" y="866"/>
                  <a:pt x="704" y="161"/>
                  <a:pt x="1570" y="161"/>
                </a:cubicBezTo>
                <a:lnTo>
                  <a:pt x="4711" y="161"/>
                </a:lnTo>
                <a:cubicBezTo>
                  <a:pt x="5145" y="161"/>
                  <a:pt x="5496" y="514"/>
                  <a:pt x="5496" y="948"/>
                </a:cubicBezTo>
                <a:cubicBezTo>
                  <a:pt x="5496" y="1384"/>
                  <a:pt x="5145" y="1735"/>
                  <a:pt x="4711" y="1735"/>
                </a:cubicBezTo>
                <a:close/>
                <a:moveTo>
                  <a:pt x="4711" y="1735"/>
                </a:moveTo>
                <a:close/>
              </a:path>
            </a:pathLst>
          </a:custGeom>
          <a:solidFill>
            <a:srgbClr val="CA351C"/>
          </a:solidFill>
          <a:ln>
            <a:noFill/>
          </a:ln>
        </p:spPr>
        <p:txBody>
          <a:bodyPr vert="horz" wrap="square" lIns="91440" tIns="45720" rIns="91440" bIns="45720" numCol="1" anchor="t" anchorCtr="0" compatLnSpc="1"/>
          <a:lstStyle/>
          <a:p>
            <a:endParaRPr lang="en-US" b="1">
              <a:solidFill>
                <a:srgbClr val="A22B17"/>
              </a:solidFill>
              <a:latin typeface="Calibri" panose="020F0502020204030204"/>
            </a:endParaRPr>
          </a:p>
        </p:txBody>
      </p:sp>
      <p:sp>
        <p:nvSpPr>
          <p:cNvPr id="9" name="椭圆 8"/>
          <p:cNvSpPr/>
          <p:nvPr>
            <p:custDataLst>
              <p:tags r:id="rId45"/>
            </p:custDataLst>
          </p:nvPr>
        </p:nvSpPr>
        <p:spPr>
          <a:xfrm>
            <a:off x="1178562" y="1912288"/>
            <a:ext cx="528316" cy="528316"/>
          </a:xfrm>
          <a:prstGeom prst="ellipse">
            <a:avLst/>
          </a:prstGeom>
          <a:noFill/>
          <a:ln w="9525">
            <a:solidFill>
              <a:srgbClr val="A22B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custDataLst>
              <p:tags r:id="rId46"/>
            </p:custDataLst>
          </p:nvPr>
        </p:nvSpPr>
        <p:spPr>
          <a:xfrm>
            <a:off x="4135327" y="1912288"/>
            <a:ext cx="528316" cy="528316"/>
          </a:xfrm>
          <a:prstGeom prst="ellipse">
            <a:avLst/>
          </a:prstGeom>
          <a:noFill/>
          <a:ln w="9525">
            <a:solidFill>
              <a:srgbClr val="A22B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custDataLst>
              <p:tags r:id="rId47"/>
            </p:custDataLst>
          </p:nvPr>
        </p:nvSpPr>
        <p:spPr>
          <a:xfrm>
            <a:off x="7059611" y="1912288"/>
            <a:ext cx="528316" cy="528316"/>
          </a:xfrm>
          <a:prstGeom prst="ellipse">
            <a:avLst/>
          </a:prstGeom>
          <a:noFill/>
          <a:ln w="9525">
            <a:solidFill>
              <a:srgbClr val="A22B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custDataLst>
              <p:tags r:id="rId48"/>
            </p:custDataLst>
          </p:nvPr>
        </p:nvSpPr>
        <p:spPr>
          <a:xfrm>
            <a:off x="9965339" y="1912288"/>
            <a:ext cx="528316" cy="528316"/>
          </a:xfrm>
          <a:prstGeom prst="ellipse">
            <a:avLst/>
          </a:prstGeom>
          <a:noFill/>
          <a:ln w="9525">
            <a:solidFill>
              <a:srgbClr val="A22B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p:cNvSpPr txBox="1"/>
          <p:nvPr/>
        </p:nvSpPr>
        <p:spPr>
          <a:xfrm>
            <a:off x="550246" y="4045868"/>
            <a:ext cx="3674652" cy="521970"/>
          </a:xfrm>
          <a:prstGeom prst="rect">
            <a:avLst/>
          </a:prstGeom>
          <a:noFill/>
        </p:spPr>
        <p:txBody>
          <a:bodyPr wrap="square" rtlCol="0">
            <a:spAutoFit/>
          </a:bodyPr>
          <a:lstStyle/>
          <a:p>
            <a:r>
              <a:rPr lang="zh-CN" altLang="en-US" sz="2800" dirty="0">
                <a:solidFill>
                  <a:srgbClr val="F2C68E"/>
                </a:solidFill>
                <a:latin typeface="思源宋体 CN Heavy" panose="02020900000000000000" pitchFamily="18" charset="-122"/>
                <a:ea typeface="思源宋体 CN Heavy" panose="02020900000000000000" pitchFamily="18" charset="-122"/>
              </a:rPr>
              <a:t>请输入您的数据标题</a:t>
            </a:r>
            <a:endParaRPr lang="zh-CN" altLang="en-US" sz="2800" dirty="0">
              <a:solidFill>
                <a:srgbClr val="F2C68E"/>
              </a:solidFill>
              <a:latin typeface="思源宋体 CN Heavy" panose="02020900000000000000" pitchFamily="18" charset="-122"/>
              <a:ea typeface="思源宋体 CN Heavy" panose="02020900000000000000" pitchFamily="18" charset="-122"/>
            </a:endParaRPr>
          </a:p>
        </p:txBody>
      </p:sp>
      <p:sp>
        <p:nvSpPr>
          <p:cNvPr id="91" name="矩形 90"/>
          <p:cNvSpPr/>
          <p:nvPr/>
        </p:nvSpPr>
        <p:spPr>
          <a:xfrm>
            <a:off x="660400" y="4569088"/>
            <a:ext cx="843280" cy="74783"/>
          </a:xfrm>
          <a:prstGeom prst="rect">
            <a:avLst/>
          </a:prstGeom>
          <a:solidFill>
            <a:srgbClr val="F2C6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文本框 91"/>
          <p:cNvSpPr txBox="1"/>
          <p:nvPr/>
        </p:nvSpPr>
        <p:spPr>
          <a:xfrm>
            <a:off x="550246" y="4686927"/>
            <a:ext cx="1542714" cy="306705"/>
          </a:xfrm>
          <a:prstGeom prst="rect">
            <a:avLst/>
          </a:prstGeom>
          <a:noFill/>
        </p:spPr>
        <p:txBody>
          <a:bodyPr wrap="square" rtlCol="0">
            <a:spAutoFit/>
          </a:bodyPr>
          <a:lstStyle/>
          <a:p>
            <a:r>
              <a:rPr lang="zh-CN" altLang="en-US" sz="1400" dirty="0">
                <a:solidFill>
                  <a:srgbClr val="F2C68E"/>
                </a:solidFill>
                <a:latin typeface="思源宋体 CN Heavy" panose="02020900000000000000" pitchFamily="18" charset="-122"/>
                <a:ea typeface="思源宋体 CN Heavy" panose="02020900000000000000" pitchFamily="18" charset="-122"/>
              </a:rPr>
              <a:t>单位：求实鼎新</a:t>
            </a:r>
            <a:endParaRPr lang="zh-CN" altLang="en-US" sz="1400" dirty="0">
              <a:solidFill>
                <a:srgbClr val="F2C68E"/>
              </a:solidFill>
              <a:latin typeface="思源宋体 CN Heavy" panose="02020900000000000000" pitchFamily="18" charset="-122"/>
              <a:ea typeface="思源宋体 CN Heavy" panose="02020900000000000000" pitchFamily="18" charset="-122"/>
            </a:endParaRPr>
          </a:p>
        </p:txBody>
      </p:sp>
      <p:grpSp>
        <p:nvGrpSpPr>
          <p:cNvPr id="93" name="组合 92"/>
          <p:cNvGrpSpPr/>
          <p:nvPr/>
        </p:nvGrpSpPr>
        <p:grpSpPr>
          <a:xfrm>
            <a:off x="2085144" y="5854288"/>
            <a:ext cx="213636" cy="222368"/>
            <a:chOff x="6110934" y="598864"/>
            <a:chExt cx="416948" cy="433995"/>
          </a:xfrm>
          <a:solidFill>
            <a:srgbClr val="F2C68E"/>
          </a:solidFill>
        </p:grpSpPr>
        <p:sp>
          <p:nvSpPr>
            <p:cNvPr id="94" name="îŝľîḓê"/>
            <p:cNvSpPr/>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5" name="íṣlíḑe"/>
            <p:cNvSpPr/>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6" name="îSḻide"/>
            <p:cNvSpPr/>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7" name="iṣlîḋè"/>
            <p:cNvSpPr/>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8" name="îŝ1ide"/>
            <p:cNvSpPr/>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9" name="í$ḻíde"/>
            <p:cNvSpPr/>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100" name="组合 99"/>
          <p:cNvGrpSpPr/>
          <p:nvPr/>
        </p:nvGrpSpPr>
        <p:grpSpPr>
          <a:xfrm>
            <a:off x="4702971" y="5854288"/>
            <a:ext cx="213636" cy="222368"/>
            <a:chOff x="6110934" y="598864"/>
            <a:chExt cx="416948" cy="433995"/>
          </a:xfrm>
          <a:solidFill>
            <a:srgbClr val="F2C68E"/>
          </a:solidFill>
        </p:grpSpPr>
        <p:sp>
          <p:nvSpPr>
            <p:cNvPr id="101" name="îŝľîḓê"/>
            <p:cNvSpPr/>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2" name="íṣlíḑe"/>
            <p:cNvSpPr/>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3" name="îSḻide"/>
            <p:cNvSpPr/>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4" name="iṣlîḋè"/>
            <p:cNvSpPr/>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5" name="îŝ1ide"/>
            <p:cNvSpPr/>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6" name="í$ḻíde"/>
            <p:cNvSpPr/>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107" name="组合 106"/>
          <p:cNvGrpSpPr/>
          <p:nvPr/>
        </p:nvGrpSpPr>
        <p:grpSpPr>
          <a:xfrm>
            <a:off x="7300772" y="5854288"/>
            <a:ext cx="213636" cy="222368"/>
            <a:chOff x="6110934" y="598864"/>
            <a:chExt cx="416948" cy="433995"/>
          </a:xfrm>
          <a:solidFill>
            <a:srgbClr val="F2C68E"/>
          </a:solidFill>
        </p:grpSpPr>
        <p:sp>
          <p:nvSpPr>
            <p:cNvPr id="108" name="îŝľîḓê"/>
            <p:cNvSpPr/>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9" name="íṣlíḑe"/>
            <p:cNvSpPr/>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0" name="îSḻide"/>
            <p:cNvSpPr/>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1" name="iṣlîḋè"/>
            <p:cNvSpPr/>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2" name="îŝ1ide"/>
            <p:cNvSpPr/>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3" name="í$ḻíde"/>
            <p:cNvSpPr/>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114" name="组合 113"/>
          <p:cNvGrpSpPr/>
          <p:nvPr/>
        </p:nvGrpSpPr>
        <p:grpSpPr>
          <a:xfrm>
            <a:off x="9814093" y="5606604"/>
            <a:ext cx="451594" cy="470052"/>
            <a:chOff x="6110934" y="598864"/>
            <a:chExt cx="416948" cy="433995"/>
          </a:xfrm>
          <a:solidFill>
            <a:srgbClr val="F2C68E"/>
          </a:solidFill>
        </p:grpSpPr>
        <p:sp>
          <p:nvSpPr>
            <p:cNvPr id="115" name="îŝľîḓê"/>
            <p:cNvSpPr/>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6" name="íṣlíḑe"/>
            <p:cNvSpPr/>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7" name="îSḻide"/>
            <p:cNvSpPr/>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8" name="iṣlîḋè"/>
            <p:cNvSpPr/>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9" name="îŝ1ide"/>
            <p:cNvSpPr/>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0" name="í$ḻíde"/>
            <p:cNvSpPr/>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sp>
        <p:nvSpPr>
          <p:cNvPr id="11" name="文本框 10"/>
          <p:cNvSpPr txBox="1"/>
          <p:nvPr/>
        </p:nvSpPr>
        <p:spPr>
          <a:xfrm>
            <a:off x="451485" y="462280"/>
            <a:ext cx="3604895" cy="685165"/>
          </a:xfrm>
          <a:prstGeom prst="rect">
            <a:avLst/>
          </a:prstGeom>
          <a:noFill/>
        </p:spPr>
        <p:txBody>
          <a:bodyPr wrap="square" lIns="70907" tIns="35455" rIns="70907" bIns="35455" rtlCol="0" anchor="t">
            <a:spAutoFit/>
          </a:bodyPr>
          <a:p>
            <a:pPr lvl="0" algn="l">
              <a:buClrTx/>
              <a:buSzTx/>
              <a:buFontTx/>
            </a:pPr>
            <a:r>
              <a:rPr lang="zh-CN" altLang="en-US" sz="4000" b="1" spc="-150">
                <a:gradFill>
                  <a:gsLst>
                    <a:gs pos="0">
                      <a:srgbClr val="A51718"/>
                    </a:gs>
                    <a:gs pos="100000">
                      <a:srgbClr val="E47A1C"/>
                    </a:gs>
                  </a:gsLst>
                  <a:lin ang="5400000" scaled="0"/>
                </a:gradFill>
                <a:latin typeface="思源黑体 Bold" panose="020B0800000000000000" charset="-122"/>
                <a:ea typeface="思源黑体 Bold" panose="020B0800000000000000" charset="-122"/>
                <a:cs typeface="汉仪旗黑-55简" panose="00020600040101010101" charset="-128"/>
                <a:sym typeface="+mn-ea"/>
              </a:rPr>
              <a:t>在此处添加标题</a:t>
            </a:r>
            <a:endParaRPr lang="zh-CN" altLang="en-US" sz="4000" b="1" spc="-150">
              <a:gradFill>
                <a:gsLst>
                  <a:gs pos="0">
                    <a:srgbClr val="A51718"/>
                  </a:gs>
                  <a:gs pos="100000">
                    <a:srgbClr val="E47A1C"/>
                  </a:gs>
                </a:gsLst>
                <a:lin ang="5400000" scaled="0"/>
              </a:gradFill>
              <a:latin typeface="思源黑体 Bold" panose="020B0800000000000000" charset="-122"/>
              <a:ea typeface="思源黑体 Bold" panose="020B0800000000000000" charset="-122"/>
              <a:cs typeface="汉仪旗黑-55简" panose="00020600040101010101" charset="-128"/>
              <a:sym typeface="+mn-ea"/>
            </a:endParaRPr>
          </a:p>
        </p:txBody>
      </p:sp>
      <p:sp>
        <p:nvSpPr>
          <p:cNvPr id="15" name="文本框 14"/>
          <p:cNvSpPr txBox="1"/>
          <p:nvPr/>
        </p:nvSpPr>
        <p:spPr>
          <a:xfrm>
            <a:off x="451485" y="233680"/>
            <a:ext cx="2463800" cy="521970"/>
          </a:xfrm>
          <a:prstGeom prst="rect">
            <a:avLst/>
          </a:prstGeom>
          <a:noFill/>
          <a:effectLst>
            <a:reflection blurRad="152400" stA="50000" endA="300" endPos="29000" dist="63500" dir="5400000" sy="-100000" algn="bl" rotWithShape="0"/>
          </a:effectLst>
        </p:spPr>
        <p:txBody>
          <a:bodyPr wrap="none" rtlCol="0" anchor="t">
            <a:spAutoFit/>
          </a:bodyPr>
          <a:p>
            <a:pPr algn="l" rtl="0" eaLnBrk="1" fontAlgn="auto" latinLnBrk="0" hangingPunct="1">
              <a:lnSpc>
                <a:spcPct val="100000"/>
              </a:lnSpc>
            </a:pPr>
            <a:r>
              <a:rPr lang="en-US" altLang="zh-CN" sz="2800" b="1" kern="100" dirty="0">
                <a:gradFill>
                  <a:gsLst>
                    <a:gs pos="0">
                      <a:srgbClr val="A51718">
                        <a:alpha val="34000"/>
                      </a:srgbClr>
                    </a:gs>
                    <a:gs pos="72000">
                      <a:srgbClr val="E47A1C">
                        <a:alpha val="0"/>
                      </a:srgbClr>
                    </a:gs>
                  </a:gsLst>
                  <a:lin ang="5400000" scaled="0"/>
                </a:gradFill>
                <a:latin typeface="思源黑体 Bold" panose="020B0800000000000000" charset="-122"/>
                <a:ea typeface="思源黑体 Bold" panose="020B0800000000000000" charset="-122"/>
                <a:cs typeface="汉仪旗黑-55简" panose="00020600040101010101" charset="-128"/>
                <a:sym typeface="汉仪旗黑-55简" panose="00020600040101010101" charset="-128"/>
              </a:rPr>
              <a:t>The first part</a:t>
            </a:r>
            <a:endParaRPr lang="en-US" altLang="zh-CN" sz="2800" b="1" kern="100" dirty="0">
              <a:gradFill>
                <a:gsLst>
                  <a:gs pos="0">
                    <a:srgbClr val="A51718">
                      <a:alpha val="34000"/>
                    </a:srgbClr>
                  </a:gs>
                  <a:gs pos="72000">
                    <a:srgbClr val="E47A1C">
                      <a:alpha val="0"/>
                    </a:srgbClr>
                  </a:gs>
                </a:gsLst>
                <a:lin ang="5400000" scaled="0"/>
              </a:gradFill>
              <a:latin typeface="思源黑体 Bold" panose="020B0800000000000000" charset="-122"/>
              <a:ea typeface="思源黑体 Bold" panose="020B0800000000000000" charset="-122"/>
              <a:cs typeface="汉仪旗黑-55简" panose="00020600040101010101" charset="-128"/>
              <a:sym typeface="汉仪旗黑-55简" panose="00020600040101010101" charset="-128"/>
            </a:endParaRPr>
          </a:p>
        </p:txBody>
      </p:sp>
      <p:sp>
        <p:nvSpPr>
          <p:cNvPr id="18" name="矩形: 圆角 87"/>
          <p:cNvSpPr/>
          <p:nvPr/>
        </p:nvSpPr>
        <p:spPr>
          <a:xfrm>
            <a:off x="4142105" y="676910"/>
            <a:ext cx="2239645" cy="322580"/>
          </a:xfrm>
          <a:prstGeom prst="roundRect">
            <a:avLst>
              <a:gd name="adj" fmla="val 0"/>
            </a:avLst>
          </a:prstGeom>
          <a:gradFill>
            <a:gsLst>
              <a:gs pos="0">
                <a:srgbClr val="A51718">
                  <a:alpha val="38000"/>
                </a:srgbClr>
              </a:gs>
              <a:gs pos="100000">
                <a:srgbClr val="E47A1C">
                  <a:alpha val="0"/>
                </a:srgbClr>
              </a:gs>
            </a:gsLst>
            <a:lin ang="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dist"/>
            <a:endParaRPr lang="zh-CN" altLang="en-US" sz="1200" dirty="0">
              <a:solidFill>
                <a:schemeClr val="bg1"/>
              </a:solidFill>
              <a:latin typeface="汉仪旗黑-55简" panose="00020600040101010101" charset="-128"/>
              <a:ea typeface="汉仪旗黑-55简" panose="00020600040101010101" charset="-128"/>
              <a:cs typeface="汉仪旗黑-55简" panose="00020600040101010101" charset="-128"/>
              <a:sym typeface="+mn-lt"/>
            </a:endParaRPr>
          </a:p>
        </p:txBody>
      </p:sp>
      <p:sp>
        <p:nvSpPr>
          <p:cNvPr id="19" name="矩形 18"/>
          <p:cNvSpPr/>
          <p:nvPr/>
        </p:nvSpPr>
        <p:spPr>
          <a:xfrm>
            <a:off x="4209415" y="703580"/>
            <a:ext cx="3082925" cy="275590"/>
          </a:xfrm>
          <a:prstGeom prst="rect">
            <a:avLst/>
          </a:prstGeom>
        </p:spPr>
        <p:txBody>
          <a:bodyPr wrap="square">
            <a:spAutoFit/>
          </a:bodyPr>
          <a:p>
            <a:pPr algn="l">
              <a:lnSpc>
                <a:spcPct val="100000"/>
              </a:lnSpc>
            </a:pPr>
            <a:r>
              <a:rPr lang="en-US" altLang="zh-CN" sz="1200" dirty="0" smtClean="0">
                <a:solidFill>
                  <a:srgbClr val="A41618"/>
                </a:solidFill>
                <a:uFillTx/>
                <a:latin typeface="汉仪旗黑-55简" panose="00020600040101010101" charset="-128"/>
                <a:ea typeface="汉仪旗黑-55简" panose="00020600040101010101" charset="-128"/>
                <a:cs typeface="汉仪旗黑-55简" panose="00020600040101010101" charset="-128"/>
                <a:sym typeface="+mn-ea"/>
              </a:rPr>
              <a:t>ADD A TITLE </a:t>
            </a:r>
            <a:r>
              <a:rPr lang="en-US" altLang="zh-CN" sz="1200" dirty="0" smtClean="0">
                <a:solidFill>
                  <a:srgbClr val="A41618"/>
                </a:solidFill>
                <a:uFillTx/>
                <a:latin typeface="汉仪旗黑-55简" panose="00020600040101010101" charset="-128"/>
                <a:ea typeface="汉仪旗黑-55简" panose="00020600040101010101" charset="-128"/>
                <a:cs typeface="汉仪旗黑-55简" panose="00020600040101010101" charset="-128"/>
                <a:sym typeface="+mn-ea"/>
              </a:rPr>
              <a:t>HERE</a:t>
            </a:r>
            <a:endParaRPr lang="en-US" altLang="zh-CN" sz="1200" dirty="0" smtClean="0">
              <a:solidFill>
                <a:srgbClr val="A41618"/>
              </a:solidFill>
              <a:uFillTx/>
              <a:latin typeface="汉仪旗黑-55简" panose="00020600040101010101" charset="-128"/>
              <a:ea typeface="汉仪旗黑-55简" panose="00020600040101010101" charset="-128"/>
              <a:cs typeface="汉仪旗黑-55简" panose="00020600040101010101" charset="-128"/>
              <a:sym typeface="+mn-ea"/>
            </a:endParaRPr>
          </a:p>
        </p:txBody>
      </p:sp>
      <p:cxnSp>
        <p:nvCxnSpPr>
          <p:cNvPr id="20" name="直接连接符 19"/>
          <p:cNvCxnSpPr/>
          <p:nvPr/>
        </p:nvCxnSpPr>
        <p:spPr>
          <a:xfrm>
            <a:off x="6485255" y="999490"/>
            <a:ext cx="5337810" cy="0"/>
          </a:xfrm>
          <a:prstGeom prst="line">
            <a:avLst/>
          </a:prstGeom>
          <a:ln>
            <a:gradFill>
              <a:gsLst>
                <a:gs pos="0">
                  <a:srgbClr val="A41618"/>
                </a:gs>
                <a:gs pos="100000">
                  <a:srgbClr val="EF8B1D">
                    <a:alpha val="45000"/>
                    <a:lumMod val="30000"/>
                    <a:lumOff val="70000"/>
                  </a:srgbClr>
                </a:gs>
              </a:gsLst>
              <a:lin ang="0" scaled="0"/>
            </a:gradFill>
          </a:ln>
        </p:spPr>
        <p:style>
          <a:lnRef idx="1">
            <a:schemeClr val="accent1"/>
          </a:lnRef>
          <a:fillRef idx="0">
            <a:schemeClr val="accent1"/>
          </a:fillRef>
          <a:effectRef idx="0">
            <a:schemeClr val="accent1"/>
          </a:effectRef>
          <a:fontRef idx="minor">
            <a:schemeClr val="tx1"/>
          </a:fontRef>
        </p:style>
      </p:cxnSp>
    </p:spTree>
    <p:custDataLst>
      <p:tags r:id="rId49"/>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0"/>
            <a:ext cx="12191365" cy="6858000"/>
          </a:xfrm>
          <a:prstGeom prst="rect">
            <a:avLst/>
          </a:prstGeom>
          <a:gradFill>
            <a:gsLst>
              <a:gs pos="0">
                <a:srgbClr val="A41518"/>
              </a:gs>
              <a:gs pos="55000">
                <a:srgbClr val="CB521B"/>
              </a:gs>
              <a:gs pos="100000">
                <a:srgbClr val="F08D1D"/>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文本框 9"/>
          <p:cNvSpPr txBox="1"/>
          <p:nvPr/>
        </p:nvSpPr>
        <p:spPr>
          <a:xfrm>
            <a:off x="946150" y="2171700"/>
            <a:ext cx="10299065" cy="1383665"/>
          </a:xfrm>
          <a:prstGeom prst="rect">
            <a:avLst/>
          </a:prstGeom>
          <a:noFill/>
        </p:spPr>
        <p:txBody>
          <a:bodyPr wrap="square" rtlCol="0">
            <a:spAutoFit/>
          </a:bodyPr>
          <a:p>
            <a:pPr algn="ctr"/>
            <a:r>
              <a:rPr lang="zh-CN" altLang="en-US" sz="8400" b="1">
                <a:solidFill>
                  <a:schemeClr val="bg1"/>
                </a:solidFill>
                <a:latin typeface="思源黑体 CN Bold" panose="020B0800000000000000" charset="-122"/>
                <a:ea typeface="思源黑体 CN Bold" panose="020B0800000000000000" charset="-122"/>
              </a:rPr>
              <a:t>THANKS</a:t>
            </a:r>
            <a:endParaRPr lang="zh-CN" altLang="en-US" sz="8400" b="1">
              <a:solidFill>
                <a:schemeClr val="bg1"/>
              </a:solidFill>
              <a:latin typeface="思源黑体 CN Bold" panose="020B0800000000000000" charset="-122"/>
              <a:ea typeface="思源黑体 CN Bold" panose="020B0800000000000000" charset="-122"/>
            </a:endParaRPr>
          </a:p>
        </p:txBody>
      </p:sp>
      <p:sp>
        <p:nvSpPr>
          <p:cNvPr id="12" name="文本框 11"/>
          <p:cNvSpPr txBox="1"/>
          <p:nvPr>
            <p:custDataLst>
              <p:tags r:id="rId2"/>
            </p:custDataLst>
          </p:nvPr>
        </p:nvSpPr>
        <p:spPr>
          <a:xfrm>
            <a:off x="2469833" y="3592830"/>
            <a:ext cx="7251700" cy="1014730"/>
          </a:xfrm>
          <a:prstGeom prst="rect">
            <a:avLst/>
          </a:prstGeom>
          <a:noFill/>
        </p:spPr>
        <p:txBody>
          <a:bodyPr wrap="square" rtlCol="0">
            <a:spAutoFit/>
          </a:bodyPr>
          <a:p>
            <a:pPr algn="ctr"/>
            <a:r>
              <a:rPr lang="zh-CN" altLang="en-US" sz="6000" b="1">
                <a:solidFill>
                  <a:schemeClr val="bg1"/>
                </a:solidFill>
                <a:latin typeface="思源黑体 CN Bold" panose="020B0800000000000000" charset="-122"/>
                <a:ea typeface="思源黑体 CN Bold" panose="020B0800000000000000" charset="-122"/>
              </a:rPr>
              <a:t>感谢</a:t>
            </a:r>
            <a:endParaRPr lang="zh-CN" altLang="en-US" sz="6000" b="1">
              <a:solidFill>
                <a:schemeClr val="bg1"/>
              </a:solidFill>
              <a:latin typeface="思源黑体 CN Bold" panose="020B0800000000000000" charset="-122"/>
              <a:ea typeface="思源黑体 CN Bold" panose="020B0800000000000000" charset="-122"/>
            </a:endParaRPr>
          </a:p>
        </p:txBody>
      </p:sp>
      <p:pic>
        <p:nvPicPr>
          <p:cNvPr id="6" name="图片 5" descr="资源 4"/>
          <p:cNvPicPr>
            <a:picLocks noChangeAspect="1"/>
          </p:cNvPicPr>
          <p:nvPr/>
        </p:nvPicPr>
        <p:blipFill>
          <a:blip r:embed="rId3">
            <a:alphaModFix amt="20000"/>
          </a:blip>
          <a:stretch>
            <a:fillRect/>
          </a:stretch>
        </p:blipFill>
        <p:spPr>
          <a:xfrm>
            <a:off x="6563995" y="2715260"/>
            <a:ext cx="5627370" cy="4142740"/>
          </a:xfrm>
          <a:prstGeom prst="rect">
            <a:avLst/>
          </a:prstGeom>
        </p:spPr>
      </p:pic>
      <p:pic>
        <p:nvPicPr>
          <p:cNvPr id="7" name="图片 6" descr="资源 1@10x"/>
          <p:cNvPicPr>
            <a:picLocks noChangeAspect="1"/>
          </p:cNvPicPr>
          <p:nvPr/>
        </p:nvPicPr>
        <p:blipFill>
          <a:blip r:embed="rId4"/>
          <a:stretch>
            <a:fillRect/>
          </a:stretch>
        </p:blipFill>
        <p:spPr>
          <a:xfrm>
            <a:off x="473710" y="386080"/>
            <a:ext cx="2874010" cy="5200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同侧圆角矩形 17"/>
          <p:cNvSpPr/>
          <p:nvPr>
            <p:custDataLst>
              <p:tags r:id="rId1"/>
            </p:custDataLst>
          </p:nvPr>
        </p:nvSpPr>
        <p:spPr>
          <a:xfrm rot="5400000">
            <a:off x="-658495" y="645160"/>
            <a:ext cx="6859270" cy="5543550"/>
          </a:xfrm>
          <a:prstGeom prst="round2SameRect">
            <a:avLst>
              <a:gd name="adj1" fmla="val 11170"/>
              <a:gd name="adj2" fmla="val 0"/>
            </a:avLst>
          </a:prstGeom>
          <a:gradFill>
            <a:gsLst>
              <a:gs pos="0">
                <a:srgbClr val="A41518">
                  <a:alpha val="40000"/>
                </a:srgbClr>
              </a:gs>
              <a:gs pos="55000">
                <a:srgbClr val="CB521B">
                  <a:alpha val="40000"/>
                </a:srgbClr>
              </a:gs>
              <a:gs pos="100000">
                <a:srgbClr val="F08D1D">
                  <a:alpha val="40000"/>
                </a:srgbClr>
              </a:gs>
            </a:gsLst>
            <a:lin ang="162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7" name="同侧圆角矩形 16"/>
          <p:cNvSpPr/>
          <p:nvPr>
            <p:custDataLst>
              <p:tags r:id="rId2"/>
            </p:custDataLst>
          </p:nvPr>
        </p:nvSpPr>
        <p:spPr>
          <a:xfrm rot="5400000">
            <a:off x="-782320" y="769620"/>
            <a:ext cx="6859270" cy="5294630"/>
          </a:xfrm>
          <a:prstGeom prst="round2SameRect">
            <a:avLst>
              <a:gd name="adj1" fmla="val 11170"/>
              <a:gd name="adj2" fmla="val 0"/>
            </a:avLst>
          </a:prstGeom>
          <a:gradFill>
            <a:gsLst>
              <a:gs pos="0">
                <a:srgbClr val="A41518"/>
              </a:gs>
              <a:gs pos="55000">
                <a:srgbClr val="CB521B"/>
              </a:gs>
              <a:gs pos="100000">
                <a:srgbClr val="F08D1D"/>
              </a:gs>
            </a:gsLst>
            <a:lin ang="162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文本框 11"/>
          <p:cNvSpPr txBox="1"/>
          <p:nvPr>
            <p:custDataLst>
              <p:tags r:id="rId3"/>
            </p:custDataLst>
          </p:nvPr>
        </p:nvSpPr>
        <p:spPr>
          <a:xfrm>
            <a:off x="1784985" y="2861945"/>
            <a:ext cx="1769745" cy="1691640"/>
          </a:xfrm>
          <a:prstGeom prst="rect">
            <a:avLst/>
          </a:prstGeom>
          <a:noFill/>
        </p:spPr>
        <p:txBody>
          <a:bodyPr wrap="square" rtlCol="0">
            <a:spAutoFit/>
          </a:bodyPr>
          <a:p>
            <a:pPr algn="ctr"/>
            <a:r>
              <a:rPr lang="zh-CN" altLang="en-US" sz="5200" b="1">
                <a:solidFill>
                  <a:schemeClr val="bg1"/>
                </a:solidFill>
                <a:latin typeface="思源黑体 CN Bold" panose="020B0800000000000000" charset="-122"/>
                <a:ea typeface="思源黑体 CN Bold" panose="020B0800000000000000" charset="-122"/>
              </a:rPr>
              <a:t>目</a:t>
            </a:r>
            <a:r>
              <a:rPr lang="en-US" altLang="zh-CN" sz="5200" b="1">
                <a:solidFill>
                  <a:schemeClr val="bg1"/>
                </a:solidFill>
                <a:latin typeface="思源黑体 CN Bold" panose="020B0800000000000000" charset="-122"/>
                <a:ea typeface="思源黑体 CN Bold" panose="020B0800000000000000" charset="-122"/>
              </a:rPr>
              <a:t> </a:t>
            </a:r>
            <a:r>
              <a:rPr lang="zh-CN" altLang="en-US" sz="5200" b="1">
                <a:solidFill>
                  <a:schemeClr val="bg1"/>
                </a:solidFill>
                <a:latin typeface="思源黑体 CN Bold" panose="020B0800000000000000" charset="-122"/>
                <a:ea typeface="思源黑体 CN Bold" panose="020B0800000000000000" charset="-122"/>
              </a:rPr>
              <a:t>录</a:t>
            </a:r>
            <a:endParaRPr lang="zh-CN" altLang="en-US" sz="5200" b="1">
              <a:solidFill>
                <a:schemeClr val="bg1"/>
              </a:solidFill>
              <a:latin typeface="思源黑体 CN Bold" panose="020B0800000000000000" charset="-122"/>
              <a:ea typeface="思源黑体 CN Bold" panose="020B0800000000000000" charset="-122"/>
            </a:endParaRPr>
          </a:p>
        </p:txBody>
      </p:sp>
      <p:sp>
        <p:nvSpPr>
          <p:cNvPr id="6" name="文本框 5"/>
          <p:cNvSpPr txBox="1"/>
          <p:nvPr>
            <p:custDataLst>
              <p:tags r:id="rId4"/>
            </p:custDataLst>
          </p:nvPr>
        </p:nvSpPr>
        <p:spPr>
          <a:xfrm>
            <a:off x="6771005" y="1165860"/>
            <a:ext cx="984250" cy="891540"/>
          </a:xfrm>
          <a:prstGeom prst="rect">
            <a:avLst/>
          </a:prstGeom>
          <a:noFill/>
        </p:spPr>
        <p:txBody>
          <a:bodyPr wrap="square" rtlCol="0">
            <a:spAutoFit/>
          </a:bodyPr>
          <a:p>
            <a:pPr algn="ctr"/>
            <a:r>
              <a:rPr lang="en-US" sz="5200" b="1">
                <a:solidFill>
                  <a:srgbClr val="CC1609"/>
                </a:solidFill>
                <a:latin typeface="思源黑体 CN Bold" panose="020B0800000000000000" charset="-122"/>
                <a:ea typeface="思源黑体 CN Bold" panose="020B0800000000000000" charset="-122"/>
              </a:rPr>
              <a:t>01</a:t>
            </a:r>
            <a:endParaRPr lang="en-US" sz="5200" b="1">
              <a:solidFill>
                <a:srgbClr val="CC1609"/>
              </a:solidFill>
              <a:latin typeface="思源黑体 CN Bold" panose="020B0800000000000000" charset="-122"/>
              <a:ea typeface="思源黑体 CN Bold" panose="020B0800000000000000" charset="-122"/>
            </a:endParaRPr>
          </a:p>
        </p:txBody>
      </p:sp>
      <p:sp>
        <p:nvSpPr>
          <p:cNvPr id="8" name="文本框 7"/>
          <p:cNvSpPr txBox="1"/>
          <p:nvPr>
            <p:custDataLst>
              <p:tags r:id="rId5"/>
            </p:custDataLst>
          </p:nvPr>
        </p:nvSpPr>
        <p:spPr>
          <a:xfrm>
            <a:off x="7653655" y="1384935"/>
            <a:ext cx="1336675" cy="429895"/>
          </a:xfrm>
          <a:prstGeom prst="rect">
            <a:avLst/>
          </a:prstGeom>
          <a:noFill/>
        </p:spPr>
        <p:txBody>
          <a:bodyPr wrap="square" rtlCol="0">
            <a:spAutoFit/>
          </a:bodyPr>
          <a:p>
            <a:pPr algn="l"/>
            <a:r>
              <a:rPr lang="zh-CN" altLang="en-US" sz="2200" b="1">
                <a:solidFill>
                  <a:srgbClr val="CC1609"/>
                </a:solidFill>
                <a:latin typeface="思源黑体 CN Bold" panose="020B0800000000000000" charset="-122"/>
                <a:ea typeface="思源黑体 CN Bold" panose="020B0800000000000000" charset="-122"/>
              </a:rPr>
              <a:t>相关内容</a:t>
            </a:r>
            <a:endParaRPr lang="zh-CN" altLang="en-US" sz="2200" b="1">
              <a:solidFill>
                <a:srgbClr val="CC1609"/>
              </a:solidFill>
              <a:latin typeface="思源黑体 CN Bold" panose="020B0800000000000000" charset="-122"/>
              <a:ea typeface="思源黑体 CN Bold" panose="020B0800000000000000" charset="-122"/>
            </a:endParaRPr>
          </a:p>
        </p:txBody>
      </p:sp>
      <p:sp>
        <p:nvSpPr>
          <p:cNvPr id="9" name="文本框 8"/>
          <p:cNvSpPr txBox="1"/>
          <p:nvPr>
            <p:custDataLst>
              <p:tags r:id="rId6"/>
            </p:custDataLst>
          </p:nvPr>
        </p:nvSpPr>
        <p:spPr>
          <a:xfrm>
            <a:off x="7653655" y="1839595"/>
            <a:ext cx="3254375" cy="460375"/>
          </a:xfrm>
          <a:prstGeom prst="rect">
            <a:avLst/>
          </a:prstGeom>
          <a:noFill/>
        </p:spPr>
        <p:txBody>
          <a:bodyPr wrap="square" rtlCol="0">
            <a:spAutoFit/>
          </a:bodyPr>
          <a:p>
            <a:pPr algn="l"/>
            <a:r>
              <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a:t>
            </a:r>
            <a:endPar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endParaRPr>
          </a:p>
          <a:p>
            <a:pPr algn="l"/>
            <a:r>
              <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a:t>
            </a:r>
            <a:endPar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endParaRPr>
          </a:p>
        </p:txBody>
      </p:sp>
      <p:sp>
        <p:nvSpPr>
          <p:cNvPr id="10" name="文本框 9"/>
          <p:cNvSpPr txBox="1"/>
          <p:nvPr>
            <p:custDataLst>
              <p:tags r:id="rId7"/>
            </p:custDataLst>
          </p:nvPr>
        </p:nvSpPr>
        <p:spPr>
          <a:xfrm>
            <a:off x="6771005" y="2825115"/>
            <a:ext cx="984250" cy="891540"/>
          </a:xfrm>
          <a:prstGeom prst="rect">
            <a:avLst/>
          </a:prstGeom>
          <a:noFill/>
        </p:spPr>
        <p:txBody>
          <a:bodyPr wrap="square" rtlCol="0">
            <a:spAutoFit/>
          </a:bodyPr>
          <a:p>
            <a:pPr algn="ctr"/>
            <a:r>
              <a:rPr lang="en-US" sz="5200" b="1">
                <a:solidFill>
                  <a:srgbClr val="CC1609"/>
                </a:solidFill>
                <a:latin typeface="思源黑体 CN Bold" panose="020B0800000000000000" charset="-122"/>
                <a:ea typeface="思源黑体 CN Bold" panose="020B0800000000000000" charset="-122"/>
              </a:rPr>
              <a:t>02</a:t>
            </a:r>
            <a:endParaRPr lang="en-US" sz="5200" b="1">
              <a:solidFill>
                <a:srgbClr val="CC1609"/>
              </a:solidFill>
              <a:latin typeface="思源黑体 CN Bold" panose="020B0800000000000000" charset="-122"/>
              <a:ea typeface="思源黑体 CN Bold" panose="020B0800000000000000" charset="-122"/>
            </a:endParaRPr>
          </a:p>
        </p:txBody>
      </p:sp>
      <p:sp>
        <p:nvSpPr>
          <p:cNvPr id="11" name="文本框 10"/>
          <p:cNvSpPr txBox="1"/>
          <p:nvPr>
            <p:custDataLst>
              <p:tags r:id="rId8"/>
            </p:custDataLst>
          </p:nvPr>
        </p:nvSpPr>
        <p:spPr>
          <a:xfrm>
            <a:off x="7653655" y="3044190"/>
            <a:ext cx="1336675" cy="429895"/>
          </a:xfrm>
          <a:prstGeom prst="rect">
            <a:avLst/>
          </a:prstGeom>
          <a:noFill/>
        </p:spPr>
        <p:txBody>
          <a:bodyPr wrap="square" rtlCol="0">
            <a:spAutoFit/>
          </a:bodyPr>
          <a:p>
            <a:pPr algn="l"/>
            <a:r>
              <a:rPr lang="zh-CN" altLang="en-US" sz="2200" b="1">
                <a:solidFill>
                  <a:srgbClr val="CC1609"/>
                </a:solidFill>
                <a:latin typeface="思源黑体 CN Bold" panose="020B0800000000000000" charset="-122"/>
                <a:ea typeface="思源黑体 CN Bold" panose="020B0800000000000000" charset="-122"/>
              </a:rPr>
              <a:t>相关内容</a:t>
            </a:r>
            <a:endParaRPr lang="zh-CN" altLang="en-US" sz="2200" b="1">
              <a:solidFill>
                <a:srgbClr val="CC1609"/>
              </a:solidFill>
              <a:latin typeface="思源黑体 CN Bold" panose="020B0800000000000000" charset="-122"/>
              <a:ea typeface="思源黑体 CN Bold" panose="020B0800000000000000" charset="-122"/>
            </a:endParaRPr>
          </a:p>
        </p:txBody>
      </p:sp>
      <p:sp>
        <p:nvSpPr>
          <p:cNvPr id="13" name="文本框 12"/>
          <p:cNvSpPr txBox="1"/>
          <p:nvPr>
            <p:custDataLst>
              <p:tags r:id="rId9"/>
            </p:custDataLst>
          </p:nvPr>
        </p:nvSpPr>
        <p:spPr>
          <a:xfrm>
            <a:off x="7653655" y="3498850"/>
            <a:ext cx="3254375" cy="460375"/>
          </a:xfrm>
          <a:prstGeom prst="rect">
            <a:avLst/>
          </a:prstGeom>
          <a:noFill/>
        </p:spPr>
        <p:txBody>
          <a:bodyPr wrap="square" rtlCol="0">
            <a:spAutoFit/>
          </a:bodyPr>
          <a:p>
            <a:pPr algn="l"/>
            <a:r>
              <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a:t>
            </a:r>
            <a:endPar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endParaRPr>
          </a:p>
          <a:p>
            <a:pPr algn="l"/>
            <a:r>
              <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a:t>
            </a:r>
            <a:endPar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endParaRPr>
          </a:p>
        </p:txBody>
      </p:sp>
      <p:sp>
        <p:nvSpPr>
          <p:cNvPr id="14" name="文本框 13"/>
          <p:cNvSpPr txBox="1"/>
          <p:nvPr>
            <p:custDataLst>
              <p:tags r:id="rId10"/>
            </p:custDataLst>
          </p:nvPr>
        </p:nvSpPr>
        <p:spPr>
          <a:xfrm>
            <a:off x="6771005" y="4540250"/>
            <a:ext cx="984250" cy="891540"/>
          </a:xfrm>
          <a:prstGeom prst="rect">
            <a:avLst/>
          </a:prstGeom>
          <a:noFill/>
        </p:spPr>
        <p:txBody>
          <a:bodyPr wrap="square" rtlCol="0">
            <a:spAutoFit/>
          </a:bodyPr>
          <a:p>
            <a:pPr algn="ctr"/>
            <a:r>
              <a:rPr lang="en-US" sz="5200" b="1">
                <a:solidFill>
                  <a:srgbClr val="CC1609"/>
                </a:solidFill>
                <a:latin typeface="思源黑体 CN Bold" panose="020B0800000000000000" charset="-122"/>
                <a:ea typeface="思源黑体 CN Bold" panose="020B0800000000000000" charset="-122"/>
              </a:rPr>
              <a:t>03</a:t>
            </a:r>
            <a:endParaRPr lang="en-US" sz="5200" b="1">
              <a:solidFill>
                <a:srgbClr val="CC1609"/>
              </a:solidFill>
              <a:latin typeface="思源黑体 CN Bold" panose="020B0800000000000000" charset="-122"/>
              <a:ea typeface="思源黑体 CN Bold" panose="020B0800000000000000" charset="-122"/>
            </a:endParaRPr>
          </a:p>
        </p:txBody>
      </p:sp>
      <p:sp>
        <p:nvSpPr>
          <p:cNvPr id="15" name="文本框 14"/>
          <p:cNvSpPr txBox="1"/>
          <p:nvPr>
            <p:custDataLst>
              <p:tags r:id="rId11"/>
            </p:custDataLst>
          </p:nvPr>
        </p:nvSpPr>
        <p:spPr>
          <a:xfrm>
            <a:off x="7653655" y="4759325"/>
            <a:ext cx="1336675" cy="429895"/>
          </a:xfrm>
          <a:prstGeom prst="rect">
            <a:avLst/>
          </a:prstGeom>
          <a:noFill/>
        </p:spPr>
        <p:txBody>
          <a:bodyPr wrap="square" rtlCol="0">
            <a:spAutoFit/>
          </a:bodyPr>
          <a:p>
            <a:pPr algn="l"/>
            <a:r>
              <a:rPr lang="zh-CN" altLang="en-US" sz="2200" b="1">
                <a:solidFill>
                  <a:srgbClr val="CC1609"/>
                </a:solidFill>
                <a:latin typeface="思源黑体 CN Bold" panose="020B0800000000000000" charset="-122"/>
                <a:ea typeface="思源黑体 CN Bold" panose="020B0800000000000000" charset="-122"/>
              </a:rPr>
              <a:t>相关内容</a:t>
            </a:r>
            <a:endParaRPr lang="zh-CN" altLang="en-US" sz="2200" b="1">
              <a:solidFill>
                <a:srgbClr val="CC1609"/>
              </a:solidFill>
              <a:latin typeface="思源黑体 CN Bold" panose="020B0800000000000000" charset="-122"/>
              <a:ea typeface="思源黑体 CN Bold" panose="020B0800000000000000" charset="-122"/>
            </a:endParaRPr>
          </a:p>
        </p:txBody>
      </p:sp>
      <p:sp>
        <p:nvSpPr>
          <p:cNvPr id="16" name="文本框 15"/>
          <p:cNvSpPr txBox="1"/>
          <p:nvPr>
            <p:custDataLst>
              <p:tags r:id="rId12"/>
            </p:custDataLst>
          </p:nvPr>
        </p:nvSpPr>
        <p:spPr>
          <a:xfrm>
            <a:off x="7653655" y="5213985"/>
            <a:ext cx="3254375" cy="460375"/>
          </a:xfrm>
          <a:prstGeom prst="rect">
            <a:avLst/>
          </a:prstGeom>
          <a:noFill/>
        </p:spPr>
        <p:txBody>
          <a:bodyPr wrap="square" rtlCol="0">
            <a:spAutoFit/>
          </a:bodyPr>
          <a:p>
            <a:pPr algn="l"/>
            <a:r>
              <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a:t>
            </a:r>
            <a:endPar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endParaRPr>
          </a:p>
          <a:p>
            <a:pPr algn="l"/>
            <a:r>
              <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a:t>
            </a:r>
            <a:endParaRPr lang="zh-CN" altLang="en-US" sz="1200">
              <a:solidFill>
                <a:schemeClr val="tx1">
                  <a:lumMod val="75000"/>
                  <a:lumOff val="25000"/>
                </a:schemeClr>
              </a:solidFill>
              <a:latin typeface="阿里巴巴普惠体 2.0 55 Regular" panose="00020600040101010101" charset="-122"/>
              <a:ea typeface="阿里巴巴普惠体 2.0 55 Regular" panose="00020600040101010101" charset="-122"/>
            </a:endParaRPr>
          </a:p>
        </p:txBody>
      </p:sp>
      <p:pic>
        <p:nvPicPr>
          <p:cNvPr id="2" name="图片 1" descr="资源 17"/>
          <p:cNvPicPr>
            <a:picLocks noChangeAspect="1"/>
          </p:cNvPicPr>
          <p:nvPr/>
        </p:nvPicPr>
        <p:blipFill>
          <a:blip r:embed="rId13">
            <a:alphaModFix amt="20000"/>
          </a:blip>
          <a:srcRect t="68965"/>
          <a:stretch>
            <a:fillRect/>
          </a:stretch>
        </p:blipFill>
        <p:spPr>
          <a:xfrm>
            <a:off x="0" y="4722495"/>
            <a:ext cx="5293995" cy="2124075"/>
          </a:xfrm>
          <a:prstGeom prst="rect">
            <a:avLst/>
          </a:prstGeom>
        </p:spPr>
      </p:pic>
      <p:pic>
        <p:nvPicPr>
          <p:cNvPr id="3" name="图片 2" descr="资源 1@10x"/>
          <p:cNvPicPr>
            <a:picLocks noChangeAspect="1"/>
          </p:cNvPicPr>
          <p:nvPr/>
        </p:nvPicPr>
        <p:blipFill>
          <a:blip r:embed="rId14"/>
          <a:stretch>
            <a:fillRect/>
          </a:stretch>
        </p:blipFill>
        <p:spPr>
          <a:xfrm>
            <a:off x="473710" y="386080"/>
            <a:ext cx="2874010" cy="52006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30420" y="2522379"/>
            <a:ext cx="2931160" cy="646331"/>
          </a:xfrm>
          <a:prstGeom prst="rect">
            <a:avLst/>
          </a:prstGeom>
          <a:noFill/>
        </p:spPr>
        <p:txBody>
          <a:bodyPr wrap="square" rtlCol="0">
            <a:spAutoFit/>
          </a:bodyPr>
          <a:lstStyle/>
          <a:p>
            <a:pPr algn="ctr"/>
            <a:r>
              <a:rPr lang="zh-CN" altLang="en-US" sz="3600" dirty="0">
                <a:gradFill>
                  <a:gsLst>
                    <a:gs pos="0">
                      <a:srgbClr val="F2C68E"/>
                    </a:gs>
                    <a:gs pos="100000">
                      <a:srgbClr val="F2C68E">
                        <a:lumMod val="62000"/>
                        <a:lumOff val="38000"/>
                      </a:srgbClr>
                    </a:gs>
                  </a:gsLst>
                  <a:lin ang="5400000" scaled="1"/>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第一部分</a:t>
            </a:r>
            <a:endParaRPr lang="zh-CN" altLang="en-US" sz="3600" dirty="0">
              <a:gradFill>
                <a:gsLst>
                  <a:gs pos="0">
                    <a:srgbClr val="F2C68E"/>
                  </a:gs>
                  <a:gs pos="100000">
                    <a:srgbClr val="F2C68E">
                      <a:lumMod val="62000"/>
                      <a:lumOff val="38000"/>
                    </a:srgbClr>
                  </a:gs>
                </a:gsLst>
                <a:lin ang="5400000" scaled="1"/>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5" name="文本框 4"/>
          <p:cNvSpPr txBox="1"/>
          <p:nvPr/>
        </p:nvSpPr>
        <p:spPr>
          <a:xfrm>
            <a:off x="4630420" y="3090446"/>
            <a:ext cx="2931160" cy="338554"/>
          </a:xfrm>
          <a:prstGeom prst="rect">
            <a:avLst/>
          </a:prstGeom>
          <a:noFill/>
        </p:spPr>
        <p:txBody>
          <a:bodyPr wrap="square" rtlCol="0">
            <a:spAutoFit/>
          </a:bodyPr>
          <a:lstStyle/>
          <a:p>
            <a:pPr algn="ctr"/>
            <a:r>
              <a:rPr lang="en-US" altLang="zh-CN" sz="1600" dirty="0">
                <a:gradFill>
                  <a:gsLst>
                    <a:gs pos="0">
                      <a:srgbClr val="F2C68E"/>
                    </a:gs>
                    <a:gs pos="100000">
                      <a:srgbClr val="F2C68E">
                        <a:lumMod val="62000"/>
                        <a:lumOff val="38000"/>
                      </a:srgbClr>
                    </a:gs>
                  </a:gsLst>
                  <a:lin ang="5400000" scaled="1"/>
                </a:gradFill>
                <a:latin typeface="思源宋体 CN Heavy" panose="02020900000000000000" pitchFamily="18" charset="-122"/>
                <a:ea typeface="思源宋体 CN Heavy" panose="02020900000000000000" pitchFamily="18" charset="-122"/>
              </a:rPr>
              <a:t>The first part</a:t>
            </a:r>
            <a:endParaRPr lang="zh-CN" altLang="en-US" sz="1600" dirty="0">
              <a:gradFill>
                <a:gsLst>
                  <a:gs pos="0">
                    <a:srgbClr val="F2C68E"/>
                  </a:gs>
                  <a:gs pos="100000">
                    <a:srgbClr val="F2C68E">
                      <a:lumMod val="62000"/>
                      <a:lumOff val="38000"/>
                    </a:srgbClr>
                  </a:gs>
                </a:gsLst>
                <a:lin ang="5400000" scaled="1"/>
              </a:gradFill>
              <a:latin typeface="思源宋体 CN Heavy" panose="02020900000000000000" pitchFamily="18" charset="-122"/>
              <a:ea typeface="思源宋体 CN Heavy" panose="02020900000000000000" pitchFamily="18" charset="-122"/>
            </a:endParaRPr>
          </a:p>
        </p:txBody>
      </p:sp>
      <p:grpSp>
        <p:nvGrpSpPr>
          <p:cNvPr id="2" name="组合 1"/>
          <p:cNvGrpSpPr/>
          <p:nvPr/>
        </p:nvGrpSpPr>
        <p:grpSpPr>
          <a:xfrm>
            <a:off x="5775038" y="636936"/>
            <a:ext cx="641924" cy="642498"/>
            <a:chOff x="5775038" y="636936"/>
            <a:chExt cx="641924" cy="642498"/>
          </a:xfrm>
        </p:grpSpPr>
        <p:grpSp>
          <p:nvGrpSpPr>
            <p:cNvPr id="7" name="组合 6"/>
            <p:cNvGrpSpPr/>
            <p:nvPr/>
          </p:nvGrpSpPr>
          <p:grpSpPr>
            <a:xfrm>
              <a:off x="5775038" y="636936"/>
              <a:ext cx="641924" cy="642498"/>
              <a:chOff x="1560409" y="2069897"/>
              <a:chExt cx="1776413" cy="1778000"/>
            </a:xfrm>
          </p:grpSpPr>
          <p:sp>
            <p:nvSpPr>
              <p:cNvPr id="66" name="îS1îḋé"/>
              <p:cNvSpPr/>
              <p:nvPr/>
            </p:nvSpPr>
            <p:spPr bwMode="auto">
              <a:xfrm>
                <a:off x="1560409" y="2069897"/>
                <a:ext cx="1776413" cy="1778000"/>
              </a:xfrm>
              <a:prstGeom prst="ellipse">
                <a:avLst/>
              </a:prstGeom>
              <a:noFill/>
              <a:ln w="15875" cap="flat">
                <a:solidFill>
                  <a:srgbClr val="F2C68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67" name="îṣḷïďé"/>
              <p:cNvSpPr/>
              <p:nvPr/>
            </p:nvSpPr>
            <p:spPr bwMode="auto">
              <a:xfrm>
                <a:off x="1779484" y="2288972"/>
                <a:ext cx="1336675" cy="1338263"/>
              </a:xfrm>
              <a:prstGeom prst="ellipse">
                <a:avLst/>
              </a:prstGeom>
              <a:noFill/>
              <a:ln w="9525" cap="flat">
                <a:solidFill>
                  <a:srgbClr val="F2C68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grpSp>
        <p:grpSp>
          <p:nvGrpSpPr>
            <p:cNvPr id="8" name="组合 7"/>
            <p:cNvGrpSpPr/>
            <p:nvPr/>
          </p:nvGrpSpPr>
          <p:grpSpPr>
            <a:xfrm>
              <a:off x="5804581" y="657875"/>
              <a:ext cx="582837" cy="600621"/>
              <a:chOff x="1641372" y="4491628"/>
              <a:chExt cx="1612900" cy="1662113"/>
            </a:xfrm>
            <a:solidFill>
              <a:srgbClr val="F2C68E"/>
            </a:solidFill>
          </p:grpSpPr>
          <p:sp>
            <p:nvSpPr>
              <p:cNvPr id="9" name="ïś1íďê"/>
              <p:cNvSpPr/>
              <p:nvPr/>
            </p:nvSpPr>
            <p:spPr bwMode="auto">
              <a:xfrm>
                <a:off x="2889147" y="4701178"/>
                <a:ext cx="153988" cy="138113"/>
              </a:xfrm>
              <a:custGeom>
                <a:avLst/>
                <a:gdLst>
                  <a:gd name="T0" fmla="*/ 62 w 83"/>
                  <a:gd name="T1" fmla="*/ 8 h 75"/>
                  <a:gd name="T2" fmla="*/ 53 w 83"/>
                  <a:gd name="T3" fmla="*/ 10 h 75"/>
                  <a:gd name="T4" fmla="*/ 57 w 83"/>
                  <a:gd name="T5" fmla="*/ 0 h 75"/>
                  <a:gd name="T6" fmla="*/ 44 w 83"/>
                  <a:gd name="T7" fmla="*/ 21 h 75"/>
                  <a:gd name="T8" fmla="*/ 58 w 83"/>
                  <a:gd name="T9" fmla="*/ 11 h 75"/>
                  <a:gd name="T10" fmla="*/ 54 w 83"/>
                  <a:gd name="T11" fmla="*/ 18 h 75"/>
                  <a:gd name="T12" fmla="*/ 28 w 83"/>
                  <a:gd name="T13" fmla="*/ 18 h 75"/>
                  <a:gd name="T14" fmla="*/ 19 w 83"/>
                  <a:gd name="T15" fmla="*/ 17 h 75"/>
                  <a:gd name="T16" fmla="*/ 25 w 83"/>
                  <a:gd name="T17" fmla="*/ 12 h 75"/>
                  <a:gd name="T18" fmla="*/ 1 w 83"/>
                  <a:gd name="T19" fmla="*/ 30 h 75"/>
                  <a:gd name="T20" fmla="*/ 13 w 83"/>
                  <a:gd name="T21" fmla="*/ 24 h 75"/>
                  <a:gd name="T22" fmla="*/ 36 w 83"/>
                  <a:gd name="T23" fmla="*/ 28 h 75"/>
                  <a:gd name="T24" fmla="*/ 22 w 83"/>
                  <a:gd name="T25" fmla="*/ 35 h 75"/>
                  <a:gd name="T26" fmla="*/ 45 w 83"/>
                  <a:gd name="T27" fmla="*/ 41 h 75"/>
                  <a:gd name="T28" fmla="*/ 42 w 83"/>
                  <a:gd name="T29" fmla="*/ 41 h 75"/>
                  <a:gd name="T30" fmla="*/ 35 w 83"/>
                  <a:gd name="T31" fmla="*/ 40 h 75"/>
                  <a:gd name="T32" fmla="*/ 37 w 83"/>
                  <a:gd name="T33" fmla="*/ 45 h 75"/>
                  <a:gd name="T34" fmla="*/ 12 w 83"/>
                  <a:gd name="T35" fmla="*/ 34 h 75"/>
                  <a:gd name="T36" fmla="*/ 9 w 83"/>
                  <a:gd name="T37" fmla="*/ 35 h 75"/>
                  <a:gd name="T38" fmla="*/ 20 w 83"/>
                  <a:gd name="T39" fmla="*/ 64 h 75"/>
                  <a:gd name="T40" fmla="*/ 0 w 83"/>
                  <a:gd name="T41" fmla="*/ 57 h 75"/>
                  <a:gd name="T42" fmla="*/ 35 w 83"/>
                  <a:gd name="T43" fmla="*/ 58 h 75"/>
                  <a:gd name="T44" fmla="*/ 46 w 83"/>
                  <a:gd name="T45" fmla="*/ 57 h 75"/>
                  <a:gd name="T46" fmla="*/ 42 w 83"/>
                  <a:gd name="T47" fmla="*/ 48 h 75"/>
                  <a:gd name="T48" fmla="*/ 62 w 83"/>
                  <a:gd name="T49" fmla="*/ 57 h 75"/>
                  <a:gd name="T50" fmla="*/ 61 w 83"/>
                  <a:gd name="T51" fmla="*/ 35 h 75"/>
                  <a:gd name="T52" fmla="*/ 62 w 83"/>
                  <a:gd name="T53" fmla="*/ 34 h 75"/>
                  <a:gd name="T54" fmla="*/ 66 w 83"/>
                  <a:gd name="T55" fmla="*/ 16 h 75"/>
                  <a:gd name="T56" fmla="*/ 63 w 83"/>
                  <a:gd name="T57" fmla="*/ 44 h 75"/>
                  <a:gd name="T58" fmla="*/ 54 w 83"/>
                  <a:gd name="T59" fmla="*/ 32 h 75"/>
                  <a:gd name="T60" fmla="*/ 60 w 83"/>
                  <a:gd name="T61" fmla="*/ 27 h 75"/>
                  <a:gd name="T62" fmla="*/ 67 w 83"/>
                  <a:gd name="T63" fmla="*/ 18 h 75"/>
                  <a:gd name="T64" fmla="*/ 77 w 83"/>
                  <a:gd name="T65" fmla="*/ 23 h 75"/>
                  <a:gd name="T66" fmla="*/ 60 w 83"/>
                  <a:gd name="T67" fmla="*/ 2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75">
                    <a:moveTo>
                      <a:pt x="66" y="16"/>
                    </a:moveTo>
                    <a:cubicBezTo>
                      <a:pt x="65" y="13"/>
                      <a:pt x="63" y="11"/>
                      <a:pt x="62" y="8"/>
                    </a:cubicBezTo>
                    <a:cubicBezTo>
                      <a:pt x="59" y="9"/>
                      <a:pt x="57" y="9"/>
                      <a:pt x="54" y="10"/>
                    </a:cubicBezTo>
                    <a:cubicBezTo>
                      <a:pt x="54" y="10"/>
                      <a:pt x="53" y="10"/>
                      <a:pt x="53" y="10"/>
                    </a:cubicBezTo>
                    <a:cubicBezTo>
                      <a:pt x="54" y="7"/>
                      <a:pt x="57" y="6"/>
                      <a:pt x="59" y="3"/>
                    </a:cubicBezTo>
                    <a:cubicBezTo>
                      <a:pt x="58" y="2"/>
                      <a:pt x="58" y="1"/>
                      <a:pt x="57" y="0"/>
                    </a:cubicBezTo>
                    <a:cubicBezTo>
                      <a:pt x="48" y="1"/>
                      <a:pt x="37" y="9"/>
                      <a:pt x="42" y="19"/>
                    </a:cubicBezTo>
                    <a:cubicBezTo>
                      <a:pt x="42" y="19"/>
                      <a:pt x="43" y="20"/>
                      <a:pt x="44" y="21"/>
                    </a:cubicBezTo>
                    <a:cubicBezTo>
                      <a:pt x="47" y="19"/>
                      <a:pt x="48" y="15"/>
                      <a:pt x="51" y="14"/>
                    </a:cubicBezTo>
                    <a:cubicBezTo>
                      <a:pt x="53" y="13"/>
                      <a:pt x="55" y="13"/>
                      <a:pt x="58" y="11"/>
                    </a:cubicBezTo>
                    <a:cubicBezTo>
                      <a:pt x="58" y="11"/>
                      <a:pt x="59" y="11"/>
                      <a:pt x="59" y="11"/>
                    </a:cubicBezTo>
                    <a:cubicBezTo>
                      <a:pt x="57" y="14"/>
                      <a:pt x="56" y="16"/>
                      <a:pt x="54" y="18"/>
                    </a:cubicBezTo>
                    <a:cubicBezTo>
                      <a:pt x="54" y="21"/>
                      <a:pt x="55" y="24"/>
                      <a:pt x="54" y="27"/>
                    </a:cubicBezTo>
                    <a:cubicBezTo>
                      <a:pt x="54" y="27"/>
                      <a:pt x="30" y="18"/>
                      <a:pt x="28" y="18"/>
                    </a:cubicBezTo>
                    <a:cubicBezTo>
                      <a:pt x="25" y="17"/>
                      <a:pt x="22" y="17"/>
                      <a:pt x="20" y="17"/>
                    </a:cubicBezTo>
                    <a:cubicBezTo>
                      <a:pt x="19" y="17"/>
                      <a:pt x="19" y="17"/>
                      <a:pt x="19" y="17"/>
                    </a:cubicBezTo>
                    <a:cubicBezTo>
                      <a:pt x="22" y="15"/>
                      <a:pt x="23" y="15"/>
                      <a:pt x="25" y="13"/>
                    </a:cubicBezTo>
                    <a:cubicBezTo>
                      <a:pt x="25" y="12"/>
                      <a:pt x="25" y="12"/>
                      <a:pt x="25" y="12"/>
                    </a:cubicBezTo>
                    <a:cubicBezTo>
                      <a:pt x="18" y="12"/>
                      <a:pt x="11" y="16"/>
                      <a:pt x="4" y="18"/>
                    </a:cubicBezTo>
                    <a:cubicBezTo>
                      <a:pt x="0" y="22"/>
                      <a:pt x="0" y="25"/>
                      <a:pt x="1" y="30"/>
                    </a:cubicBezTo>
                    <a:cubicBezTo>
                      <a:pt x="3" y="31"/>
                      <a:pt x="3" y="31"/>
                      <a:pt x="3" y="31"/>
                    </a:cubicBezTo>
                    <a:cubicBezTo>
                      <a:pt x="6" y="29"/>
                      <a:pt x="9" y="26"/>
                      <a:pt x="13" y="24"/>
                    </a:cubicBezTo>
                    <a:cubicBezTo>
                      <a:pt x="19" y="20"/>
                      <a:pt x="30" y="22"/>
                      <a:pt x="37" y="27"/>
                    </a:cubicBezTo>
                    <a:cubicBezTo>
                      <a:pt x="37" y="28"/>
                      <a:pt x="36" y="28"/>
                      <a:pt x="36" y="28"/>
                    </a:cubicBezTo>
                    <a:cubicBezTo>
                      <a:pt x="31" y="29"/>
                      <a:pt x="28" y="28"/>
                      <a:pt x="22" y="32"/>
                    </a:cubicBezTo>
                    <a:cubicBezTo>
                      <a:pt x="22" y="33"/>
                      <a:pt x="22" y="34"/>
                      <a:pt x="22" y="35"/>
                    </a:cubicBezTo>
                    <a:cubicBezTo>
                      <a:pt x="22" y="37"/>
                      <a:pt x="22" y="37"/>
                      <a:pt x="24" y="39"/>
                    </a:cubicBezTo>
                    <a:cubicBezTo>
                      <a:pt x="31" y="37"/>
                      <a:pt x="37" y="36"/>
                      <a:pt x="45" y="41"/>
                    </a:cubicBezTo>
                    <a:cubicBezTo>
                      <a:pt x="44" y="41"/>
                      <a:pt x="44" y="41"/>
                      <a:pt x="44" y="41"/>
                    </a:cubicBezTo>
                    <a:cubicBezTo>
                      <a:pt x="43" y="41"/>
                      <a:pt x="42" y="41"/>
                      <a:pt x="42" y="41"/>
                    </a:cubicBezTo>
                    <a:cubicBezTo>
                      <a:pt x="41" y="40"/>
                      <a:pt x="40" y="39"/>
                      <a:pt x="39" y="39"/>
                    </a:cubicBezTo>
                    <a:cubicBezTo>
                      <a:pt x="37" y="41"/>
                      <a:pt x="37" y="41"/>
                      <a:pt x="35" y="40"/>
                    </a:cubicBezTo>
                    <a:cubicBezTo>
                      <a:pt x="35" y="40"/>
                      <a:pt x="34" y="41"/>
                      <a:pt x="34" y="41"/>
                    </a:cubicBezTo>
                    <a:cubicBezTo>
                      <a:pt x="35" y="43"/>
                      <a:pt x="35" y="43"/>
                      <a:pt x="37" y="45"/>
                    </a:cubicBezTo>
                    <a:cubicBezTo>
                      <a:pt x="36" y="46"/>
                      <a:pt x="36" y="47"/>
                      <a:pt x="35" y="48"/>
                    </a:cubicBezTo>
                    <a:cubicBezTo>
                      <a:pt x="27" y="44"/>
                      <a:pt x="20" y="40"/>
                      <a:pt x="12" y="34"/>
                    </a:cubicBezTo>
                    <a:cubicBezTo>
                      <a:pt x="11" y="34"/>
                      <a:pt x="11" y="34"/>
                      <a:pt x="10" y="34"/>
                    </a:cubicBezTo>
                    <a:cubicBezTo>
                      <a:pt x="9" y="34"/>
                      <a:pt x="9" y="35"/>
                      <a:pt x="9" y="35"/>
                    </a:cubicBezTo>
                    <a:cubicBezTo>
                      <a:pt x="11" y="55"/>
                      <a:pt x="20" y="44"/>
                      <a:pt x="31" y="54"/>
                    </a:cubicBezTo>
                    <a:cubicBezTo>
                      <a:pt x="27" y="58"/>
                      <a:pt x="23" y="61"/>
                      <a:pt x="20" y="64"/>
                    </a:cubicBezTo>
                    <a:cubicBezTo>
                      <a:pt x="15" y="63"/>
                      <a:pt x="6" y="55"/>
                      <a:pt x="1" y="56"/>
                    </a:cubicBezTo>
                    <a:cubicBezTo>
                      <a:pt x="1" y="56"/>
                      <a:pt x="1" y="56"/>
                      <a:pt x="0" y="57"/>
                    </a:cubicBezTo>
                    <a:cubicBezTo>
                      <a:pt x="2" y="62"/>
                      <a:pt x="7" y="67"/>
                      <a:pt x="9" y="72"/>
                    </a:cubicBezTo>
                    <a:cubicBezTo>
                      <a:pt x="17" y="75"/>
                      <a:pt x="26" y="66"/>
                      <a:pt x="35" y="58"/>
                    </a:cubicBezTo>
                    <a:cubicBezTo>
                      <a:pt x="37" y="60"/>
                      <a:pt x="39" y="63"/>
                      <a:pt x="42" y="65"/>
                    </a:cubicBezTo>
                    <a:cubicBezTo>
                      <a:pt x="46" y="63"/>
                      <a:pt x="46" y="60"/>
                      <a:pt x="46" y="57"/>
                    </a:cubicBezTo>
                    <a:cubicBezTo>
                      <a:pt x="45" y="54"/>
                      <a:pt x="43" y="53"/>
                      <a:pt x="40" y="50"/>
                    </a:cubicBezTo>
                    <a:cubicBezTo>
                      <a:pt x="41" y="49"/>
                      <a:pt x="42" y="48"/>
                      <a:pt x="42" y="48"/>
                    </a:cubicBezTo>
                    <a:cubicBezTo>
                      <a:pt x="46" y="48"/>
                      <a:pt x="49" y="48"/>
                      <a:pt x="53" y="46"/>
                    </a:cubicBezTo>
                    <a:cubicBezTo>
                      <a:pt x="56" y="49"/>
                      <a:pt x="59" y="53"/>
                      <a:pt x="62" y="57"/>
                    </a:cubicBezTo>
                    <a:cubicBezTo>
                      <a:pt x="65" y="56"/>
                      <a:pt x="68" y="55"/>
                      <a:pt x="70" y="52"/>
                    </a:cubicBezTo>
                    <a:cubicBezTo>
                      <a:pt x="72" y="47"/>
                      <a:pt x="66" y="40"/>
                      <a:pt x="61" y="35"/>
                    </a:cubicBezTo>
                    <a:cubicBezTo>
                      <a:pt x="61" y="35"/>
                      <a:pt x="61" y="35"/>
                      <a:pt x="61" y="35"/>
                    </a:cubicBezTo>
                    <a:cubicBezTo>
                      <a:pt x="62" y="34"/>
                      <a:pt x="62" y="34"/>
                      <a:pt x="62" y="34"/>
                    </a:cubicBezTo>
                    <a:cubicBezTo>
                      <a:pt x="69" y="34"/>
                      <a:pt x="72" y="37"/>
                      <a:pt x="79" y="32"/>
                    </a:cubicBezTo>
                    <a:cubicBezTo>
                      <a:pt x="83" y="17"/>
                      <a:pt x="74" y="21"/>
                      <a:pt x="66" y="16"/>
                    </a:cubicBezTo>
                    <a:close/>
                    <a:moveTo>
                      <a:pt x="63" y="44"/>
                    </a:moveTo>
                    <a:cubicBezTo>
                      <a:pt x="63" y="44"/>
                      <a:pt x="63" y="44"/>
                      <a:pt x="63" y="44"/>
                    </a:cubicBezTo>
                    <a:cubicBezTo>
                      <a:pt x="55" y="42"/>
                      <a:pt x="46" y="34"/>
                      <a:pt x="38" y="32"/>
                    </a:cubicBezTo>
                    <a:cubicBezTo>
                      <a:pt x="43" y="28"/>
                      <a:pt x="48" y="31"/>
                      <a:pt x="54" y="32"/>
                    </a:cubicBezTo>
                    <a:cubicBezTo>
                      <a:pt x="57" y="36"/>
                      <a:pt x="60" y="40"/>
                      <a:pt x="63" y="44"/>
                    </a:cubicBezTo>
                    <a:close/>
                    <a:moveTo>
                      <a:pt x="60" y="27"/>
                    </a:moveTo>
                    <a:cubicBezTo>
                      <a:pt x="60" y="27"/>
                      <a:pt x="60" y="26"/>
                      <a:pt x="59" y="26"/>
                    </a:cubicBezTo>
                    <a:cubicBezTo>
                      <a:pt x="61" y="23"/>
                      <a:pt x="63" y="20"/>
                      <a:pt x="67" y="18"/>
                    </a:cubicBezTo>
                    <a:cubicBezTo>
                      <a:pt x="69" y="19"/>
                      <a:pt x="71" y="19"/>
                      <a:pt x="74" y="20"/>
                    </a:cubicBezTo>
                    <a:cubicBezTo>
                      <a:pt x="75" y="21"/>
                      <a:pt x="76" y="22"/>
                      <a:pt x="77" y="23"/>
                    </a:cubicBezTo>
                    <a:cubicBezTo>
                      <a:pt x="77" y="24"/>
                      <a:pt x="77" y="24"/>
                      <a:pt x="77" y="25"/>
                    </a:cubicBezTo>
                    <a:cubicBezTo>
                      <a:pt x="72" y="29"/>
                      <a:pt x="66" y="27"/>
                      <a:pt x="6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 name="ïṩḻîḓé"/>
              <p:cNvSpPr/>
              <p:nvPr/>
            </p:nvSpPr>
            <p:spPr bwMode="auto">
              <a:xfrm>
                <a:off x="2728809" y="4582115"/>
                <a:ext cx="101600" cy="147638"/>
              </a:xfrm>
              <a:custGeom>
                <a:avLst/>
                <a:gdLst>
                  <a:gd name="T0" fmla="*/ 47 w 55"/>
                  <a:gd name="T1" fmla="*/ 0 h 80"/>
                  <a:gd name="T2" fmla="*/ 49 w 55"/>
                  <a:gd name="T3" fmla="*/ 20 h 80"/>
                  <a:gd name="T4" fmla="*/ 51 w 55"/>
                  <a:gd name="T5" fmla="*/ 34 h 80"/>
                  <a:gd name="T6" fmla="*/ 28 w 55"/>
                  <a:gd name="T7" fmla="*/ 38 h 80"/>
                  <a:gd name="T8" fmla="*/ 41 w 55"/>
                  <a:gd name="T9" fmla="*/ 68 h 80"/>
                  <a:gd name="T10" fmla="*/ 25 w 55"/>
                  <a:gd name="T11" fmla="*/ 74 h 80"/>
                  <a:gd name="T12" fmla="*/ 26 w 55"/>
                  <a:gd name="T13" fmla="*/ 39 h 80"/>
                  <a:gd name="T14" fmla="*/ 23 w 55"/>
                  <a:gd name="T15" fmla="*/ 40 h 80"/>
                  <a:gd name="T16" fmla="*/ 7 w 55"/>
                  <a:gd name="T17" fmla="*/ 54 h 80"/>
                  <a:gd name="T18" fmla="*/ 0 w 55"/>
                  <a:gd name="T19" fmla="*/ 43 h 80"/>
                  <a:gd name="T20" fmla="*/ 14 w 55"/>
                  <a:gd name="T21" fmla="*/ 28 h 80"/>
                  <a:gd name="T22" fmla="*/ 6 w 55"/>
                  <a:gd name="T23" fmla="*/ 15 h 80"/>
                  <a:gd name="T24" fmla="*/ 7 w 55"/>
                  <a:gd name="T25" fmla="*/ 15 h 80"/>
                  <a:gd name="T26" fmla="*/ 26 w 55"/>
                  <a:gd name="T27" fmla="*/ 18 h 80"/>
                  <a:gd name="T28" fmla="*/ 47 w 55"/>
                  <a:gd name="T2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80">
                    <a:moveTo>
                      <a:pt x="47" y="0"/>
                    </a:moveTo>
                    <a:cubicBezTo>
                      <a:pt x="55" y="7"/>
                      <a:pt x="49" y="11"/>
                      <a:pt x="49" y="20"/>
                    </a:cubicBezTo>
                    <a:cubicBezTo>
                      <a:pt x="49" y="25"/>
                      <a:pt x="55" y="25"/>
                      <a:pt x="51" y="34"/>
                    </a:cubicBezTo>
                    <a:cubicBezTo>
                      <a:pt x="44" y="37"/>
                      <a:pt x="34" y="32"/>
                      <a:pt x="28" y="38"/>
                    </a:cubicBezTo>
                    <a:cubicBezTo>
                      <a:pt x="38" y="44"/>
                      <a:pt x="45" y="59"/>
                      <a:pt x="41" y="68"/>
                    </a:cubicBezTo>
                    <a:cubicBezTo>
                      <a:pt x="39" y="74"/>
                      <a:pt x="28" y="80"/>
                      <a:pt x="25" y="74"/>
                    </a:cubicBezTo>
                    <a:cubicBezTo>
                      <a:pt x="19" y="62"/>
                      <a:pt x="39" y="55"/>
                      <a:pt x="26" y="39"/>
                    </a:cubicBezTo>
                    <a:cubicBezTo>
                      <a:pt x="25" y="39"/>
                      <a:pt x="25" y="39"/>
                      <a:pt x="23" y="40"/>
                    </a:cubicBezTo>
                    <a:cubicBezTo>
                      <a:pt x="17" y="44"/>
                      <a:pt x="14" y="52"/>
                      <a:pt x="7" y="54"/>
                    </a:cubicBezTo>
                    <a:cubicBezTo>
                      <a:pt x="2" y="51"/>
                      <a:pt x="2" y="48"/>
                      <a:pt x="0" y="43"/>
                    </a:cubicBezTo>
                    <a:cubicBezTo>
                      <a:pt x="3" y="39"/>
                      <a:pt x="14" y="30"/>
                      <a:pt x="14" y="28"/>
                    </a:cubicBezTo>
                    <a:cubicBezTo>
                      <a:pt x="14" y="25"/>
                      <a:pt x="7" y="19"/>
                      <a:pt x="6" y="15"/>
                    </a:cubicBezTo>
                    <a:cubicBezTo>
                      <a:pt x="6" y="15"/>
                      <a:pt x="7" y="15"/>
                      <a:pt x="7" y="15"/>
                    </a:cubicBezTo>
                    <a:cubicBezTo>
                      <a:pt x="13" y="15"/>
                      <a:pt x="20" y="18"/>
                      <a:pt x="26" y="18"/>
                    </a:cubicBezTo>
                    <a:cubicBezTo>
                      <a:pt x="34" y="17"/>
                      <a:pt x="41" y="5"/>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 name="išḷïḓe"/>
              <p:cNvSpPr/>
              <p:nvPr/>
            </p:nvSpPr>
            <p:spPr bwMode="auto">
              <a:xfrm>
                <a:off x="2490684" y="4510678"/>
                <a:ext cx="144463" cy="160338"/>
              </a:xfrm>
              <a:custGeom>
                <a:avLst/>
                <a:gdLst>
                  <a:gd name="T0" fmla="*/ 55 w 78"/>
                  <a:gd name="T1" fmla="*/ 64 h 87"/>
                  <a:gd name="T2" fmla="*/ 62 w 78"/>
                  <a:gd name="T3" fmla="*/ 50 h 87"/>
                  <a:gd name="T4" fmla="*/ 54 w 78"/>
                  <a:gd name="T5" fmla="*/ 43 h 87"/>
                  <a:gd name="T6" fmla="*/ 69 w 78"/>
                  <a:gd name="T7" fmla="*/ 29 h 87"/>
                  <a:gd name="T8" fmla="*/ 67 w 78"/>
                  <a:gd name="T9" fmla="*/ 21 h 87"/>
                  <a:gd name="T10" fmla="*/ 70 w 78"/>
                  <a:gd name="T11" fmla="*/ 11 h 87"/>
                  <a:gd name="T12" fmla="*/ 69 w 78"/>
                  <a:gd name="T13" fmla="*/ 3 h 87"/>
                  <a:gd name="T14" fmla="*/ 64 w 78"/>
                  <a:gd name="T15" fmla="*/ 0 h 87"/>
                  <a:gd name="T16" fmla="*/ 63 w 78"/>
                  <a:gd name="T17" fmla="*/ 0 h 87"/>
                  <a:gd name="T18" fmla="*/ 63 w 78"/>
                  <a:gd name="T19" fmla="*/ 12 h 87"/>
                  <a:gd name="T20" fmla="*/ 42 w 78"/>
                  <a:gd name="T21" fmla="*/ 25 h 87"/>
                  <a:gd name="T22" fmla="*/ 42 w 78"/>
                  <a:gd name="T23" fmla="*/ 33 h 87"/>
                  <a:gd name="T24" fmla="*/ 33 w 78"/>
                  <a:gd name="T25" fmla="*/ 36 h 87"/>
                  <a:gd name="T26" fmla="*/ 39 w 78"/>
                  <a:gd name="T27" fmla="*/ 33 h 87"/>
                  <a:gd name="T28" fmla="*/ 39 w 78"/>
                  <a:gd name="T29" fmla="*/ 23 h 87"/>
                  <a:gd name="T30" fmla="*/ 36 w 78"/>
                  <a:gd name="T31" fmla="*/ 0 h 87"/>
                  <a:gd name="T32" fmla="*/ 36 w 78"/>
                  <a:gd name="T33" fmla="*/ 0 h 87"/>
                  <a:gd name="T34" fmla="*/ 36 w 78"/>
                  <a:gd name="T35" fmla="*/ 8 h 87"/>
                  <a:gd name="T36" fmla="*/ 30 w 78"/>
                  <a:gd name="T37" fmla="*/ 24 h 87"/>
                  <a:gd name="T38" fmla="*/ 1 w 78"/>
                  <a:gd name="T39" fmla="*/ 29 h 87"/>
                  <a:gd name="T40" fmla="*/ 0 w 78"/>
                  <a:gd name="T41" fmla="*/ 31 h 87"/>
                  <a:gd name="T42" fmla="*/ 18 w 78"/>
                  <a:gd name="T43" fmla="*/ 39 h 87"/>
                  <a:gd name="T44" fmla="*/ 25 w 78"/>
                  <a:gd name="T45" fmla="*/ 36 h 87"/>
                  <a:gd name="T46" fmla="*/ 25 w 78"/>
                  <a:gd name="T47" fmla="*/ 36 h 87"/>
                  <a:gd name="T48" fmla="*/ 3 w 78"/>
                  <a:gd name="T49" fmla="*/ 62 h 87"/>
                  <a:gd name="T50" fmla="*/ 5 w 78"/>
                  <a:gd name="T51" fmla="*/ 67 h 87"/>
                  <a:gd name="T52" fmla="*/ 12 w 78"/>
                  <a:gd name="T53" fmla="*/ 66 h 87"/>
                  <a:gd name="T54" fmla="*/ 22 w 78"/>
                  <a:gd name="T55" fmla="*/ 74 h 87"/>
                  <a:gd name="T56" fmla="*/ 25 w 78"/>
                  <a:gd name="T57" fmla="*/ 61 h 87"/>
                  <a:gd name="T58" fmla="*/ 30 w 78"/>
                  <a:gd name="T59" fmla="*/ 49 h 87"/>
                  <a:gd name="T60" fmla="*/ 48 w 78"/>
                  <a:gd name="T61" fmla="*/ 63 h 87"/>
                  <a:gd name="T62" fmla="*/ 24 w 78"/>
                  <a:gd name="T63" fmla="*/ 71 h 87"/>
                  <a:gd name="T64" fmla="*/ 48 w 78"/>
                  <a:gd name="T65" fmla="*/ 71 h 87"/>
                  <a:gd name="T66" fmla="*/ 51 w 78"/>
                  <a:gd name="T67" fmla="*/ 69 h 87"/>
                  <a:gd name="T68" fmla="*/ 77 w 78"/>
                  <a:gd name="T69" fmla="*/ 87 h 87"/>
                  <a:gd name="T70" fmla="*/ 78 w 78"/>
                  <a:gd name="T71" fmla="*/ 86 h 87"/>
                  <a:gd name="T72" fmla="*/ 55 w 78"/>
                  <a:gd name="T73" fmla="*/ 64 h 87"/>
                  <a:gd name="T74" fmla="*/ 15 w 78"/>
                  <a:gd name="T75" fmla="*/ 64 h 87"/>
                  <a:gd name="T76" fmla="*/ 15 w 78"/>
                  <a:gd name="T77" fmla="*/ 65 h 87"/>
                  <a:gd name="T78" fmla="*/ 11 w 78"/>
                  <a:gd name="T79" fmla="*/ 63 h 87"/>
                  <a:gd name="T80" fmla="*/ 12 w 78"/>
                  <a:gd name="T81" fmla="*/ 60 h 87"/>
                  <a:gd name="T82" fmla="*/ 15 w 78"/>
                  <a:gd name="T83" fmla="*/ 57 h 87"/>
                  <a:gd name="T84" fmla="*/ 17 w 78"/>
                  <a:gd name="T85" fmla="*/ 58 h 87"/>
                  <a:gd name="T86" fmla="*/ 15 w 78"/>
                  <a:gd name="T87" fmla="*/ 64 h 87"/>
                  <a:gd name="T88" fmla="*/ 32 w 78"/>
                  <a:gd name="T89" fmla="*/ 46 h 87"/>
                  <a:gd name="T90" fmla="*/ 44 w 78"/>
                  <a:gd name="T91" fmla="*/ 34 h 87"/>
                  <a:gd name="T92" fmla="*/ 52 w 78"/>
                  <a:gd name="T93" fmla="*/ 35 h 87"/>
                  <a:gd name="T94" fmla="*/ 46 w 78"/>
                  <a:gd name="T95" fmla="*/ 50 h 87"/>
                  <a:gd name="T96" fmla="*/ 48 w 78"/>
                  <a:gd name="T97" fmla="*/ 52 h 87"/>
                  <a:gd name="T98" fmla="*/ 56 w 78"/>
                  <a:gd name="T99" fmla="*/ 50 h 87"/>
                  <a:gd name="T100" fmla="*/ 52 w 78"/>
                  <a:gd name="T101" fmla="*/ 61 h 87"/>
                  <a:gd name="T102" fmla="*/ 32 w 78"/>
                  <a:gd name="T103" fmla="*/ 4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87">
                    <a:moveTo>
                      <a:pt x="55" y="64"/>
                    </a:moveTo>
                    <a:cubicBezTo>
                      <a:pt x="58" y="60"/>
                      <a:pt x="60" y="55"/>
                      <a:pt x="62" y="50"/>
                    </a:cubicBezTo>
                    <a:cubicBezTo>
                      <a:pt x="61" y="47"/>
                      <a:pt x="58" y="44"/>
                      <a:pt x="54" y="43"/>
                    </a:cubicBezTo>
                    <a:cubicBezTo>
                      <a:pt x="57" y="36"/>
                      <a:pt x="64" y="33"/>
                      <a:pt x="69" y="29"/>
                    </a:cubicBezTo>
                    <a:cubicBezTo>
                      <a:pt x="69" y="25"/>
                      <a:pt x="67" y="24"/>
                      <a:pt x="67" y="21"/>
                    </a:cubicBezTo>
                    <a:cubicBezTo>
                      <a:pt x="68" y="18"/>
                      <a:pt x="69" y="15"/>
                      <a:pt x="70" y="11"/>
                    </a:cubicBezTo>
                    <a:cubicBezTo>
                      <a:pt x="70" y="9"/>
                      <a:pt x="69" y="6"/>
                      <a:pt x="69" y="3"/>
                    </a:cubicBezTo>
                    <a:cubicBezTo>
                      <a:pt x="68" y="2"/>
                      <a:pt x="67" y="1"/>
                      <a:pt x="64" y="0"/>
                    </a:cubicBezTo>
                    <a:cubicBezTo>
                      <a:pt x="64" y="0"/>
                      <a:pt x="63" y="0"/>
                      <a:pt x="63" y="0"/>
                    </a:cubicBezTo>
                    <a:cubicBezTo>
                      <a:pt x="61" y="5"/>
                      <a:pt x="63" y="8"/>
                      <a:pt x="63" y="12"/>
                    </a:cubicBezTo>
                    <a:cubicBezTo>
                      <a:pt x="63" y="24"/>
                      <a:pt x="52" y="26"/>
                      <a:pt x="42" y="25"/>
                    </a:cubicBezTo>
                    <a:cubicBezTo>
                      <a:pt x="41" y="28"/>
                      <a:pt x="41" y="31"/>
                      <a:pt x="42" y="33"/>
                    </a:cubicBezTo>
                    <a:cubicBezTo>
                      <a:pt x="39" y="34"/>
                      <a:pt x="36" y="35"/>
                      <a:pt x="33" y="36"/>
                    </a:cubicBezTo>
                    <a:cubicBezTo>
                      <a:pt x="34" y="32"/>
                      <a:pt x="36" y="32"/>
                      <a:pt x="39" y="33"/>
                    </a:cubicBezTo>
                    <a:cubicBezTo>
                      <a:pt x="41" y="29"/>
                      <a:pt x="38" y="27"/>
                      <a:pt x="39" y="23"/>
                    </a:cubicBezTo>
                    <a:cubicBezTo>
                      <a:pt x="39" y="14"/>
                      <a:pt x="53" y="6"/>
                      <a:pt x="36" y="0"/>
                    </a:cubicBezTo>
                    <a:cubicBezTo>
                      <a:pt x="36" y="0"/>
                      <a:pt x="36" y="0"/>
                      <a:pt x="36" y="0"/>
                    </a:cubicBezTo>
                    <a:cubicBezTo>
                      <a:pt x="35" y="3"/>
                      <a:pt x="36" y="5"/>
                      <a:pt x="36" y="8"/>
                    </a:cubicBezTo>
                    <a:cubicBezTo>
                      <a:pt x="34" y="14"/>
                      <a:pt x="32" y="19"/>
                      <a:pt x="30" y="24"/>
                    </a:cubicBezTo>
                    <a:cubicBezTo>
                      <a:pt x="22" y="26"/>
                      <a:pt x="9" y="26"/>
                      <a:pt x="1" y="29"/>
                    </a:cubicBezTo>
                    <a:cubicBezTo>
                      <a:pt x="1" y="30"/>
                      <a:pt x="1" y="30"/>
                      <a:pt x="0" y="31"/>
                    </a:cubicBezTo>
                    <a:cubicBezTo>
                      <a:pt x="1" y="35"/>
                      <a:pt x="12" y="39"/>
                      <a:pt x="18" y="39"/>
                    </a:cubicBezTo>
                    <a:cubicBezTo>
                      <a:pt x="20" y="38"/>
                      <a:pt x="22" y="37"/>
                      <a:pt x="25" y="36"/>
                    </a:cubicBezTo>
                    <a:cubicBezTo>
                      <a:pt x="25" y="36"/>
                      <a:pt x="25" y="36"/>
                      <a:pt x="25" y="36"/>
                    </a:cubicBezTo>
                    <a:cubicBezTo>
                      <a:pt x="21" y="52"/>
                      <a:pt x="9" y="50"/>
                      <a:pt x="3" y="62"/>
                    </a:cubicBezTo>
                    <a:cubicBezTo>
                      <a:pt x="4" y="63"/>
                      <a:pt x="4" y="65"/>
                      <a:pt x="5" y="67"/>
                    </a:cubicBezTo>
                    <a:cubicBezTo>
                      <a:pt x="7" y="67"/>
                      <a:pt x="10" y="67"/>
                      <a:pt x="12" y="66"/>
                    </a:cubicBezTo>
                    <a:cubicBezTo>
                      <a:pt x="17" y="68"/>
                      <a:pt x="17" y="72"/>
                      <a:pt x="22" y="74"/>
                    </a:cubicBezTo>
                    <a:cubicBezTo>
                      <a:pt x="25" y="71"/>
                      <a:pt x="24" y="66"/>
                      <a:pt x="25" y="61"/>
                    </a:cubicBezTo>
                    <a:cubicBezTo>
                      <a:pt x="25" y="56"/>
                      <a:pt x="28" y="52"/>
                      <a:pt x="30" y="49"/>
                    </a:cubicBezTo>
                    <a:cubicBezTo>
                      <a:pt x="40" y="53"/>
                      <a:pt x="42" y="58"/>
                      <a:pt x="48" y="63"/>
                    </a:cubicBezTo>
                    <a:cubicBezTo>
                      <a:pt x="44" y="74"/>
                      <a:pt x="29" y="63"/>
                      <a:pt x="24" y="71"/>
                    </a:cubicBezTo>
                    <a:cubicBezTo>
                      <a:pt x="39" y="78"/>
                      <a:pt x="36" y="74"/>
                      <a:pt x="48" y="71"/>
                    </a:cubicBezTo>
                    <a:cubicBezTo>
                      <a:pt x="49" y="70"/>
                      <a:pt x="50" y="70"/>
                      <a:pt x="51" y="69"/>
                    </a:cubicBezTo>
                    <a:cubicBezTo>
                      <a:pt x="58" y="79"/>
                      <a:pt x="58" y="87"/>
                      <a:pt x="77" y="87"/>
                    </a:cubicBezTo>
                    <a:cubicBezTo>
                      <a:pt x="77" y="87"/>
                      <a:pt x="78" y="86"/>
                      <a:pt x="78" y="86"/>
                    </a:cubicBezTo>
                    <a:cubicBezTo>
                      <a:pt x="74" y="76"/>
                      <a:pt x="60" y="73"/>
                      <a:pt x="55" y="64"/>
                    </a:cubicBezTo>
                    <a:close/>
                    <a:moveTo>
                      <a:pt x="15" y="64"/>
                    </a:moveTo>
                    <a:cubicBezTo>
                      <a:pt x="15" y="65"/>
                      <a:pt x="15" y="65"/>
                      <a:pt x="15" y="65"/>
                    </a:cubicBezTo>
                    <a:cubicBezTo>
                      <a:pt x="14" y="64"/>
                      <a:pt x="13" y="64"/>
                      <a:pt x="11" y="63"/>
                    </a:cubicBezTo>
                    <a:cubicBezTo>
                      <a:pt x="11" y="62"/>
                      <a:pt x="12" y="61"/>
                      <a:pt x="12" y="60"/>
                    </a:cubicBezTo>
                    <a:cubicBezTo>
                      <a:pt x="13" y="59"/>
                      <a:pt x="14" y="58"/>
                      <a:pt x="15" y="57"/>
                    </a:cubicBezTo>
                    <a:cubicBezTo>
                      <a:pt x="16" y="57"/>
                      <a:pt x="16" y="58"/>
                      <a:pt x="17" y="58"/>
                    </a:cubicBezTo>
                    <a:cubicBezTo>
                      <a:pt x="16" y="60"/>
                      <a:pt x="16" y="62"/>
                      <a:pt x="15" y="64"/>
                    </a:cubicBezTo>
                    <a:close/>
                    <a:moveTo>
                      <a:pt x="32" y="46"/>
                    </a:moveTo>
                    <a:cubicBezTo>
                      <a:pt x="35" y="43"/>
                      <a:pt x="44" y="37"/>
                      <a:pt x="44" y="34"/>
                    </a:cubicBezTo>
                    <a:cubicBezTo>
                      <a:pt x="47" y="34"/>
                      <a:pt x="49" y="35"/>
                      <a:pt x="52" y="35"/>
                    </a:cubicBezTo>
                    <a:cubicBezTo>
                      <a:pt x="50" y="40"/>
                      <a:pt x="45" y="44"/>
                      <a:pt x="46" y="50"/>
                    </a:cubicBezTo>
                    <a:cubicBezTo>
                      <a:pt x="46" y="51"/>
                      <a:pt x="47" y="51"/>
                      <a:pt x="48" y="52"/>
                    </a:cubicBezTo>
                    <a:cubicBezTo>
                      <a:pt x="50" y="51"/>
                      <a:pt x="53" y="49"/>
                      <a:pt x="56" y="50"/>
                    </a:cubicBezTo>
                    <a:cubicBezTo>
                      <a:pt x="55" y="54"/>
                      <a:pt x="53" y="57"/>
                      <a:pt x="52" y="61"/>
                    </a:cubicBezTo>
                    <a:cubicBezTo>
                      <a:pt x="45" y="56"/>
                      <a:pt x="44" y="49"/>
                      <a:pt x="32"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 name="ï$ľíḍe"/>
              <p:cNvSpPr/>
              <p:nvPr/>
            </p:nvSpPr>
            <p:spPr bwMode="auto">
              <a:xfrm>
                <a:off x="2255734" y="4491628"/>
                <a:ext cx="136525" cy="174625"/>
              </a:xfrm>
              <a:custGeom>
                <a:avLst/>
                <a:gdLst>
                  <a:gd name="T0" fmla="*/ 74 w 74"/>
                  <a:gd name="T1" fmla="*/ 41 h 94"/>
                  <a:gd name="T2" fmla="*/ 64 w 74"/>
                  <a:gd name="T3" fmla="*/ 35 h 94"/>
                  <a:gd name="T4" fmla="*/ 51 w 74"/>
                  <a:gd name="T5" fmla="*/ 5 h 94"/>
                  <a:gd name="T6" fmla="*/ 58 w 74"/>
                  <a:gd name="T7" fmla="*/ 39 h 94"/>
                  <a:gd name="T8" fmla="*/ 47 w 74"/>
                  <a:gd name="T9" fmla="*/ 47 h 94"/>
                  <a:gd name="T10" fmla="*/ 55 w 74"/>
                  <a:gd name="T11" fmla="*/ 34 h 94"/>
                  <a:gd name="T12" fmla="*/ 47 w 74"/>
                  <a:gd name="T13" fmla="*/ 29 h 94"/>
                  <a:gd name="T14" fmla="*/ 54 w 74"/>
                  <a:gd name="T15" fmla="*/ 22 h 94"/>
                  <a:gd name="T16" fmla="*/ 54 w 74"/>
                  <a:gd name="T17" fmla="*/ 20 h 94"/>
                  <a:gd name="T18" fmla="*/ 54 w 74"/>
                  <a:gd name="T19" fmla="*/ 19 h 94"/>
                  <a:gd name="T20" fmla="*/ 41 w 74"/>
                  <a:gd name="T21" fmla="*/ 19 h 94"/>
                  <a:gd name="T22" fmla="*/ 44 w 74"/>
                  <a:gd name="T23" fmla="*/ 22 h 94"/>
                  <a:gd name="T24" fmla="*/ 44 w 74"/>
                  <a:gd name="T25" fmla="*/ 32 h 94"/>
                  <a:gd name="T26" fmla="*/ 48 w 74"/>
                  <a:gd name="T27" fmla="*/ 37 h 94"/>
                  <a:gd name="T28" fmla="*/ 40 w 74"/>
                  <a:gd name="T29" fmla="*/ 58 h 94"/>
                  <a:gd name="T30" fmla="*/ 44 w 74"/>
                  <a:gd name="T31" fmla="*/ 61 h 94"/>
                  <a:gd name="T32" fmla="*/ 59 w 74"/>
                  <a:gd name="T33" fmla="*/ 46 h 94"/>
                  <a:gd name="T34" fmla="*/ 59 w 74"/>
                  <a:gd name="T35" fmla="*/ 46 h 94"/>
                  <a:gd name="T36" fmla="*/ 66 w 74"/>
                  <a:gd name="T37" fmla="*/ 93 h 94"/>
                  <a:gd name="T38" fmla="*/ 68 w 74"/>
                  <a:gd name="T39" fmla="*/ 93 h 94"/>
                  <a:gd name="T40" fmla="*/ 65 w 74"/>
                  <a:gd name="T41" fmla="*/ 42 h 94"/>
                  <a:gd name="T42" fmla="*/ 73 w 74"/>
                  <a:gd name="T43" fmla="*/ 41 h 94"/>
                  <a:gd name="T44" fmla="*/ 74 w 74"/>
                  <a:gd name="T45" fmla="*/ 41 h 94"/>
                  <a:gd name="T46" fmla="*/ 43 w 74"/>
                  <a:gd name="T47" fmla="*/ 42 h 94"/>
                  <a:gd name="T48" fmla="*/ 35 w 74"/>
                  <a:gd name="T49" fmla="*/ 48 h 94"/>
                  <a:gd name="T50" fmla="*/ 39 w 74"/>
                  <a:gd name="T51" fmla="*/ 38 h 94"/>
                  <a:gd name="T52" fmla="*/ 37 w 74"/>
                  <a:gd name="T53" fmla="*/ 29 h 94"/>
                  <a:gd name="T54" fmla="*/ 40 w 74"/>
                  <a:gd name="T55" fmla="*/ 27 h 94"/>
                  <a:gd name="T56" fmla="*/ 34 w 74"/>
                  <a:gd name="T57" fmla="*/ 16 h 94"/>
                  <a:gd name="T58" fmla="*/ 32 w 74"/>
                  <a:gd name="T59" fmla="*/ 15 h 94"/>
                  <a:gd name="T60" fmla="*/ 4 w 74"/>
                  <a:gd name="T61" fmla="*/ 46 h 94"/>
                  <a:gd name="T62" fmla="*/ 30 w 74"/>
                  <a:gd name="T63" fmla="*/ 29 h 94"/>
                  <a:gd name="T64" fmla="*/ 8 w 74"/>
                  <a:gd name="T65" fmla="*/ 52 h 94"/>
                  <a:gd name="T66" fmla="*/ 0 w 74"/>
                  <a:gd name="T67" fmla="*/ 56 h 94"/>
                  <a:gd name="T68" fmla="*/ 3 w 74"/>
                  <a:gd name="T69" fmla="*/ 61 h 94"/>
                  <a:gd name="T70" fmla="*/ 23 w 74"/>
                  <a:gd name="T71" fmla="*/ 54 h 94"/>
                  <a:gd name="T72" fmla="*/ 25 w 74"/>
                  <a:gd name="T73" fmla="*/ 53 h 94"/>
                  <a:gd name="T74" fmla="*/ 25 w 74"/>
                  <a:gd name="T75" fmla="*/ 53 h 94"/>
                  <a:gd name="T76" fmla="*/ 20 w 74"/>
                  <a:gd name="T77" fmla="*/ 72 h 94"/>
                  <a:gd name="T78" fmla="*/ 25 w 74"/>
                  <a:gd name="T79" fmla="*/ 76 h 94"/>
                  <a:gd name="T80" fmla="*/ 26 w 74"/>
                  <a:gd name="T81" fmla="*/ 76 h 94"/>
                  <a:gd name="T82" fmla="*/ 30 w 74"/>
                  <a:gd name="T83" fmla="*/ 67 h 94"/>
                  <a:gd name="T84" fmla="*/ 31 w 74"/>
                  <a:gd name="T85" fmla="*/ 66 h 94"/>
                  <a:gd name="T86" fmla="*/ 32 w 74"/>
                  <a:gd name="T87" fmla="*/ 75 h 94"/>
                  <a:gd name="T88" fmla="*/ 35 w 74"/>
                  <a:gd name="T89" fmla="*/ 76 h 94"/>
                  <a:gd name="T90" fmla="*/ 38 w 74"/>
                  <a:gd name="T91" fmla="*/ 76 h 94"/>
                  <a:gd name="T92" fmla="*/ 35 w 74"/>
                  <a:gd name="T93" fmla="*/ 61 h 94"/>
                  <a:gd name="T94" fmla="*/ 43 w 74"/>
                  <a:gd name="T95" fmla="*/ 4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94">
                    <a:moveTo>
                      <a:pt x="74" y="41"/>
                    </a:moveTo>
                    <a:cubicBezTo>
                      <a:pt x="73" y="36"/>
                      <a:pt x="70" y="34"/>
                      <a:pt x="64" y="35"/>
                    </a:cubicBezTo>
                    <a:cubicBezTo>
                      <a:pt x="63" y="24"/>
                      <a:pt x="67" y="0"/>
                      <a:pt x="51" y="5"/>
                    </a:cubicBezTo>
                    <a:cubicBezTo>
                      <a:pt x="50" y="9"/>
                      <a:pt x="61" y="31"/>
                      <a:pt x="58" y="39"/>
                    </a:cubicBezTo>
                    <a:cubicBezTo>
                      <a:pt x="58" y="39"/>
                      <a:pt x="47" y="47"/>
                      <a:pt x="47" y="47"/>
                    </a:cubicBezTo>
                    <a:cubicBezTo>
                      <a:pt x="48" y="41"/>
                      <a:pt x="53" y="39"/>
                      <a:pt x="55" y="34"/>
                    </a:cubicBezTo>
                    <a:cubicBezTo>
                      <a:pt x="56" y="30"/>
                      <a:pt x="49" y="31"/>
                      <a:pt x="47" y="29"/>
                    </a:cubicBezTo>
                    <a:cubicBezTo>
                      <a:pt x="48" y="26"/>
                      <a:pt x="51" y="23"/>
                      <a:pt x="54" y="22"/>
                    </a:cubicBezTo>
                    <a:cubicBezTo>
                      <a:pt x="54" y="21"/>
                      <a:pt x="54" y="21"/>
                      <a:pt x="54" y="20"/>
                    </a:cubicBezTo>
                    <a:cubicBezTo>
                      <a:pt x="54" y="20"/>
                      <a:pt x="54" y="19"/>
                      <a:pt x="54" y="19"/>
                    </a:cubicBezTo>
                    <a:cubicBezTo>
                      <a:pt x="50" y="17"/>
                      <a:pt x="45" y="17"/>
                      <a:pt x="41" y="19"/>
                    </a:cubicBezTo>
                    <a:cubicBezTo>
                      <a:pt x="41" y="22"/>
                      <a:pt x="42" y="22"/>
                      <a:pt x="44" y="22"/>
                    </a:cubicBezTo>
                    <a:cubicBezTo>
                      <a:pt x="44" y="26"/>
                      <a:pt x="44" y="29"/>
                      <a:pt x="44" y="32"/>
                    </a:cubicBezTo>
                    <a:cubicBezTo>
                      <a:pt x="45" y="34"/>
                      <a:pt x="47" y="35"/>
                      <a:pt x="48" y="37"/>
                    </a:cubicBezTo>
                    <a:cubicBezTo>
                      <a:pt x="46" y="41"/>
                      <a:pt x="35" y="51"/>
                      <a:pt x="40" y="58"/>
                    </a:cubicBezTo>
                    <a:cubicBezTo>
                      <a:pt x="41" y="60"/>
                      <a:pt x="42" y="60"/>
                      <a:pt x="44" y="61"/>
                    </a:cubicBezTo>
                    <a:cubicBezTo>
                      <a:pt x="49" y="55"/>
                      <a:pt x="51" y="50"/>
                      <a:pt x="59" y="46"/>
                    </a:cubicBezTo>
                    <a:cubicBezTo>
                      <a:pt x="59" y="46"/>
                      <a:pt x="59" y="46"/>
                      <a:pt x="59" y="46"/>
                    </a:cubicBezTo>
                    <a:cubicBezTo>
                      <a:pt x="61" y="60"/>
                      <a:pt x="59" y="83"/>
                      <a:pt x="66" y="93"/>
                    </a:cubicBezTo>
                    <a:cubicBezTo>
                      <a:pt x="67" y="94"/>
                      <a:pt x="67" y="93"/>
                      <a:pt x="68" y="93"/>
                    </a:cubicBezTo>
                    <a:cubicBezTo>
                      <a:pt x="68" y="78"/>
                      <a:pt x="67" y="60"/>
                      <a:pt x="65" y="42"/>
                    </a:cubicBezTo>
                    <a:cubicBezTo>
                      <a:pt x="68" y="42"/>
                      <a:pt x="72" y="42"/>
                      <a:pt x="73" y="41"/>
                    </a:cubicBezTo>
                    <a:cubicBezTo>
                      <a:pt x="74" y="41"/>
                      <a:pt x="74" y="41"/>
                      <a:pt x="74" y="41"/>
                    </a:cubicBezTo>
                    <a:close/>
                    <a:moveTo>
                      <a:pt x="43" y="42"/>
                    </a:moveTo>
                    <a:cubicBezTo>
                      <a:pt x="39" y="44"/>
                      <a:pt x="38" y="46"/>
                      <a:pt x="35" y="48"/>
                    </a:cubicBezTo>
                    <a:cubicBezTo>
                      <a:pt x="35" y="42"/>
                      <a:pt x="39" y="42"/>
                      <a:pt x="39" y="38"/>
                    </a:cubicBezTo>
                    <a:cubicBezTo>
                      <a:pt x="40" y="35"/>
                      <a:pt x="37" y="33"/>
                      <a:pt x="37" y="29"/>
                    </a:cubicBezTo>
                    <a:cubicBezTo>
                      <a:pt x="38" y="28"/>
                      <a:pt x="39" y="28"/>
                      <a:pt x="40" y="27"/>
                    </a:cubicBezTo>
                    <a:cubicBezTo>
                      <a:pt x="41" y="24"/>
                      <a:pt x="36" y="16"/>
                      <a:pt x="34" y="16"/>
                    </a:cubicBezTo>
                    <a:cubicBezTo>
                      <a:pt x="33" y="16"/>
                      <a:pt x="32" y="15"/>
                      <a:pt x="32" y="15"/>
                    </a:cubicBezTo>
                    <a:cubicBezTo>
                      <a:pt x="22" y="28"/>
                      <a:pt x="10" y="30"/>
                      <a:pt x="4" y="46"/>
                    </a:cubicBezTo>
                    <a:cubicBezTo>
                      <a:pt x="13" y="41"/>
                      <a:pt x="17" y="31"/>
                      <a:pt x="30" y="29"/>
                    </a:cubicBezTo>
                    <a:cubicBezTo>
                      <a:pt x="29" y="39"/>
                      <a:pt x="16" y="48"/>
                      <a:pt x="8" y="52"/>
                    </a:cubicBezTo>
                    <a:cubicBezTo>
                      <a:pt x="4" y="54"/>
                      <a:pt x="2" y="52"/>
                      <a:pt x="0" y="56"/>
                    </a:cubicBezTo>
                    <a:cubicBezTo>
                      <a:pt x="0" y="59"/>
                      <a:pt x="1" y="60"/>
                      <a:pt x="3" y="61"/>
                    </a:cubicBezTo>
                    <a:cubicBezTo>
                      <a:pt x="10" y="63"/>
                      <a:pt x="22" y="58"/>
                      <a:pt x="23" y="54"/>
                    </a:cubicBezTo>
                    <a:cubicBezTo>
                      <a:pt x="24" y="54"/>
                      <a:pt x="24" y="53"/>
                      <a:pt x="25" y="53"/>
                    </a:cubicBezTo>
                    <a:cubicBezTo>
                      <a:pt x="25" y="53"/>
                      <a:pt x="25" y="53"/>
                      <a:pt x="25" y="53"/>
                    </a:cubicBezTo>
                    <a:cubicBezTo>
                      <a:pt x="23" y="59"/>
                      <a:pt x="22" y="66"/>
                      <a:pt x="20" y="72"/>
                    </a:cubicBezTo>
                    <a:cubicBezTo>
                      <a:pt x="21" y="74"/>
                      <a:pt x="23" y="75"/>
                      <a:pt x="25" y="76"/>
                    </a:cubicBezTo>
                    <a:cubicBezTo>
                      <a:pt x="25" y="76"/>
                      <a:pt x="26" y="76"/>
                      <a:pt x="26" y="76"/>
                    </a:cubicBezTo>
                    <a:cubicBezTo>
                      <a:pt x="28" y="73"/>
                      <a:pt x="29" y="70"/>
                      <a:pt x="30" y="67"/>
                    </a:cubicBezTo>
                    <a:cubicBezTo>
                      <a:pt x="31" y="67"/>
                      <a:pt x="31" y="67"/>
                      <a:pt x="31" y="66"/>
                    </a:cubicBezTo>
                    <a:cubicBezTo>
                      <a:pt x="32" y="69"/>
                      <a:pt x="32" y="72"/>
                      <a:pt x="32" y="75"/>
                    </a:cubicBezTo>
                    <a:cubicBezTo>
                      <a:pt x="33" y="75"/>
                      <a:pt x="34" y="76"/>
                      <a:pt x="35" y="76"/>
                    </a:cubicBezTo>
                    <a:cubicBezTo>
                      <a:pt x="36" y="76"/>
                      <a:pt x="37" y="76"/>
                      <a:pt x="38" y="76"/>
                    </a:cubicBezTo>
                    <a:cubicBezTo>
                      <a:pt x="37" y="71"/>
                      <a:pt x="36" y="66"/>
                      <a:pt x="35" y="61"/>
                    </a:cubicBezTo>
                    <a:cubicBezTo>
                      <a:pt x="38" y="54"/>
                      <a:pt x="40" y="48"/>
                      <a:pt x="4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 name="î$ḻîḑe"/>
              <p:cNvSpPr/>
              <p:nvPr/>
            </p:nvSpPr>
            <p:spPr bwMode="auto">
              <a:xfrm>
                <a:off x="2055709" y="4566240"/>
                <a:ext cx="136525" cy="150813"/>
              </a:xfrm>
              <a:custGeom>
                <a:avLst/>
                <a:gdLst>
                  <a:gd name="T0" fmla="*/ 55 w 74"/>
                  <a:gd name="T1" fmla="*/ 53 h 82"/>
                  <a:gd name="T2" fmla="*/ 54 w 74"/>
                  <a:gd name="T3" fmla="*/ 51 h 82"/>
                  <a:gd name="T4" fmla="*/ 57 w 74"/>
                  <a:gd name="T5" fmla="*/ 49 h 82"/>
                  <a:gd name="T6" fmla="*/ 56 w 74"/>
                  <a:gd name="T7" fmla="*/ 45 h 82"/>
                  <a:gd name="T8" fmla="*/ 52 w 74"/>
                  <a:gd name="T9" fmla="*/ 45 h 82"/>
                  <a:gd name="T10" fmla="*/ 51 w 74"/>
                  <a:gd name="T11" fmla="*/ 44 h 82"/>
                  <a:gd name="T12" fmla="*/ 60 w 74"/>
                  <a:gd name="T13" fmla="*/ 32 h 82"/>
                  <a:gd name="T14" fmla="*/ 60 w 74"/>
                  <a:gd name="T15" fmla="*/ 30 h 82"/>
                  <a:gd name="T16" fmla="*/ 34 w 74"/>
                  <a:gd name="T17" fmla="*/ 38 h 82"/>
                  <a:gd name="T18" fmla="*/ 33 w 74"/>
                  <a:gd name="T19" fmla="*/ 38 h 82"/>
                  <a:gd name="T20" fmla="*/ 60 w 74"/>
                  <a:gd name="T21" fmla="*/ 16 h 82"/>
                  <a:gd name="T22" fmla="*/ 61 w 74"/>
                  <a:gd name="T23" fmla="*/ 10 h 82"/>
                  <a:gd name="T24" fmla="*/ 42 w 74"/>
                  <a:gd name="T25" fmla="*/ 11 h 82"/>
                  <a:gd name="T26" fmla="*/ 27 w 74"/>
                  <a:gd name="T27" fmla="*/ 0 h 82"/>
                  <a:gd name="T28" fmla="*/ 24 w 74"/>
                  <a:gd name="T29" fmla="*/ 0 h 82"/>
                  <a:gd name="T30" fmla="*/ 29 w 74"/>
                  <a:gd name="T31" fmla="*/ 21 h 82"/>
                  <a:gd name="T32" fmla="*/ 11 w 74"/>
                  <a:gd name="T33" fmla="*/ 39 h 82"/>
                  <a:gd name="T34" fmla="*/ 1 w 74"/>
                  <a:gd name="T35" fmla="*/ 44 h 82"/>
                  <a:gd name="T36" fmla="*/ 0 w 74"/>
                  <a:gd name="T37" fmla="*/ 47 h 82"/>
                  <a:gd name="T38" fmla="*/ 35 w 74"/>
                  <a:gd name="T39" fmla="*/ 26 h 82"/>
                  <a:gd name="T40" fmla="*/ 35 w 74"/>
                  <a:gd name="T41" fmla="*/ 26 h 82"/>
                  <a:gd name="T42" fmla="*/ 30 w 74"/>
                  <a:gd name="T43" fmla="*/ 48 h 82"/>
                  <a:gd name="T44" fmla="*/ 40 w 74"/>
                  <a:gd name="T45" fmla="*/ 57 h 82"/>
                  <a:gd name="T46" fmla="*/ 35 w 74"/>
                  <a:gd name="T47" fmla="*/ 78 h 82"/>
                  <a:gd name="T48" fmla="*/ 45 w 74"/>
                  <a:gd name="T49" fmla="*/ 82 h 82"/>
                  <a:gd name="T50" fmla="*/ 47 w 74"/>
                  <a:gd name="T51" fmla="*/ 80 h 82"/>
                  <a:gd name="T52" fmla="*/ 46 w 74"/>
                  <a:gd name="T53" fmla="*/ 67 h 82"/>
                  <a:gd name="T54" fmla="*/ 47 w 74"/>
                  <a:gd name="T55" fmla="*/ 66 h 82"/>
                  <a:gd name="T56" fmla="*/ 50 w 74"/>
                  <a:gd name="T57" fmla="*/ 73 h 82"/>
                  <a:gd name="T58" fmla="*/ 58 w 74"/>
                  <a:gd name="T59" fmla="*/ 79 h 82"/>
                  <a:gd name="T60" fmla="*/ 59 w 74"/>
                  <a:gd name="T61" fmla="*/ 79 h 82"/>
                  <a:gd name="T62" fmla="*/ 53 w 74"/>
                  <a:gd name="T63" fmla="*/ 57 h 82"/>
                  <a:gd name="T64" fmla="*/ 56 w 74"/>
                  <a:gd name="T65" fmla="*/ 55 h 82"/>
                  <a:gd name="T66" fmla="*/ 56 w 74"/>
                  <a:gd name="T67" fmla="*/ 55 h 82"/>
                  <a:gd name="T68" fmla="*/ 69 w 74"/>
                  <a:gd name="T69" fmla="*/ 69 h 82"/>
                  <a:gd name="T70" fmla="*/ 74 w 74"/>
                  <a:gd name="T71" fmla="*/ 64 h 82"/>
                  <a:gd name="T72" fmla="*/ 55 w 74"/>
                  <a:gd name="T73" fmla="*/ 53 h 82"/>
                  <a:gd name="T74" fmla="*/ 40 w 74"/>
                  <a:gd name="T75" fmla="*/ 46 h 82"/>
                  <a:gd name="T76" fmla="*/ 39 w 74"/>
                  <a:gd name="T77" fmla="*/ 46 h 82"/>
                  <a:gd name="T78" fmla="*/ 38 w 74"/>
                  <a:gd name="T79" fmla="*/ 46 h 82"/>
                  <a:gd name="T80" fmla="*/ 37 w 74"/>
                  <a:gd name="T81" fmla="*/ 44 h 82"/>
                  <a:gd name="T82" fmla="*/ 44 w 74"/>
                  <a:gd name="T83" fmla="*/ 36 h 82"/>
                  <a:gd name="T84" fmla="*/ 46 w 74"/>
                  <a:gd name="T85" fmla="*/ 35 h 82"/>
                  <a:gd name="T86" fmla="*/ 46 w 74"/>
                  <a:gd name="T87" fmla="*/ 35 h 82"/>
                  <a:gd name="T88" fmla="*/ 40 w 74"/>
                  <a:gd name="T89" fmla="*/ 4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4" h="82">
                    <a:moveTo>
                      <a:pt x="55" y="53"/>
                    </a:moveTo>
                    <a:cubicBezTo>
                      <a:pt x="55" y="53"/>
                      <a:pt x="54" y="52"/>
                      <a:pt x="54" y="51"/>
                    </a:cubicBezTo>
                    <a:cubicBezTo>
                      <a:pt x="55" y="51"/>
                      <a:pt x="56" y="50"/>
                      <a:pt x="57" y="49"/>
                    </a:cubicBezTo>
                    <a:cubicBezTo>
                      <a:pt x="57" y="48"/>
                      <a:pt x="56" y="47"/>
                      <a:pt x="56" y="45"/>
                    </a:cubicBezTo>
                    <a:cubicBezTo>
                      <a:pt x="54" y="45"/>
                      <a:pt x="53" y="45"/>
                      <a:pt x="52" y="45"/>
                    </a:cubicBezTo>
                    <a:cubicBezTo>
                      <a:pt x="51" y="45"/>
                      <a:pt x="51" y="44"/>
                      <a:pt x="51" y="44"/>
                    </a:cubicBezTo>
                    <a:cubicBezTo>
                      <a:pt x="53" y="40"/>
                      <a:pt x="59" y="36"/>
                      <a:pt x="60" y="32"/>
                    </a:cubicBezTo>
                    <a:cubicBezTo>
                      <a:pt x="60" y="31"/>
                      <a:pt x="60" y="31"/>
                      <a:pt x="60" y="30"/>
                    </a:cubicBezTo>
                    <a:cubicBezTo>
                      <a:pt x="50" y="21"/>
                      <a:pt x="41" y="31"/>
                      <a:pt x="34" y="38"/>
                    </a:cubicBezTo>
                    <a:cubicBezTo>
                      <a:pt x="33" y="38"/>
                      <a:pt x="33" y="38"/>
                      <a:pt x="33" y="38"/>
                    </a:cubicBezTo>
                    <a:cubicBezTo>
                      <a:pt x="34" y="30"/>
                      <a:pt x="48" y="16"/>
                      <a:pt x="60" y="16"/>
                    </a:cubicBezTo>
                    <a:cubicBezTo>
                      <a:pt x="61" y="14"/>
                      <a:pt x="61" y="12"/>
                      <a:pt x="61" y="10"/>
                    </a:cubicBezTo>
                    <a:cubicBezTo>
                      <a:pt x="50" y="3"/>
                      <a:pt x="52" y="11"/>
                      <a:pt x="42" y="11"/>
                    </a:cubicBezTo>
                    <a:cubicBezTo>
                      <a:pt x="38" y="10"/>
                      <a:pt x="32" y="1"/>
                      <a:pt x="27" y="0"/>
                    </a:cubicBezTo>
                    <a:cubicBezTo>
                      <a:pt x="26" y="0"/>
                      <a:pt x="25" y="0"/>
                      <a:pt x="24" y="0"/>
                    </a:cubicBezTo>
                    <a:cubicBezTo>
                      <a:pt x="21" y="5"/>
                      <a:pt x="30" y="14"/>
                      <a:pt x="29" y="21"/>
                    </a:cubicBezTo>
                    <a:cubicBezTo>
                      <a:pt x="19" y="27"/>
                      <a:pt x="17" y="33"/>
                      <a:pt x="11" y="39"/>
                    </a:cubicBezTo>
                    <a:cubicBezTo>
                      <a:pt x="8" y="42"/>
                      <a:pt x="4" y="42"/>
                      <a:pt x="1" y="44"/>
                    </a:cubicBezTo>
                    <a:cubicBezTo>
                      <a:pt x="1" y="45"/>
                      <a:pt x="0" y="46"/>
                      <a:pt x="0" y="47"/>
                    </a:cubicBezTo>
                    <a:cubicBezTo>
                      <a:pt x="11" y="69"/>
                      <a:pt x="23" y="30"/>
                      <a:pt x="35" y="26"/>
                    </a:cubicBezTo>
                    <a:cubicBezTo>
                      <a:pt x="35" y="26"/>
                      <a:pt x="35" y="26"/>
                      <a:pt x="35" y="26"/>
                    </a:cubicBezTo>
                    <a:cubicBezTo>
                      <a:pt x="33" y="33"/>
                      <a:pt x="28" y="39"/>
                      <a:pt x="30" y="48"/>
                    </a:cubicBezTo>
                    <a:cubicBezTo>
                      <a:pt x="30" y="51"/>
                      <a:pt x="37" y="56"/>
                      <a:pt x="40" y="57"/>
                    </a:cubicBezTo>
                    <a:cubicBezTo>
                      <a:pt x="37" y="64"/>
                      <a:pt x="32" y="69"/>
                      <a:pt x="35" y="78"/>
                    </a:cubicBezTo>
                    <a:cubicBezTo>
                      <a:pt x="39" y="79"/>
                      <a:pt x="42" y="80"/>
                      <a:pt x="45" y="82"/>
                    </a:cubicBezTo>
                    <a:cubicBezTo>
                      <a:pt x="46" y="81"/>
                      <a:pt x="46" y="81"/>
                      <a:pt x="47" y="80"/>
                    </a:cubicBezTo>
                    <a:cubicBezTo>
                      <a:pt x="49" y="77"/>
                      <a:pt x="45" y="70"/>
                      <a:pt x="46" y="67"/>
                    </a:cubicBezTo>
                    <a:cubicBezTo>
                      <a:pt x="46" y="66"/>
                      <a:pt x="46" y="66"/>
                      <a:pt x="47" y="66"/>
                    </a:cubicBezTo>
                    <a:cubicBezTo>
                      <a:pt x="48" y="67"/>
                      <a:pt x="49" y="71"/>
                      <a:pt x="50" y="73"/>
                    </a:cubicBezTo>
                    <a:cubicBezTo>
                      <a:pt x="52" y="76"/>
                      <a:pt x="55" y="77"/>
                      <a:pt x="58" y="79"/>
                    </a:cubicBezTo>
                    <a:cubicBezTo>
                      <a:pt x="58" y="79"/>
                      <a:pt x="58" y="79"/>
                      <a:pt x="59" y="79"/>
                    </a:cubicBezTo>
                    <a:cubicBezTo>
                      <a:pt x="60" y="72"/>
                      <a:pt x="53" y="64"/>
                      <a:pt x="53" y="57"/>
                    </a:cubicBezTo>
                    <a:cubicBezTo>
                      <a:pt x="54" y="56"/>
                      <a:pt x="55" y="56"/>
                      <a:pt x="56" y="55"/>
                    </a:cubicBezTo>
                    <a:cubicBezTo>
                      <a:pt x="56" y="55"/>
                      <a:pt x="56" y="55"/>
                      <a:pt x="56" y="55"/>
                    </a:cubicBezTo>
                    <a:cubicBezTo>
                      <a:pt x="63" y="60"/>
                      <a:pt x="59" y="67"/>
                      <a:pt x="69" y="69"/>
                    </a:cubicBezTo>
                    <a:cubicBezTo>
                      <a:pt x="71" y="67"/>
                      <a:pt x="72" y="66"/>
                      <a:pt x="74" y="64"/>
                    </a:cubicBezTo>
                    <a:cubicBezTo>
                      <a:pt x="71" y="56"/>
                      <a:pt x="63" y="51"/>
                      <a:pt x="55" y="53"/>
                    </a:cubicBezTo>
                    <a:close/>
                    <a:moveTo>
                      <a:pt x="40" y="46"/>
                    </a:moveTo>
                    <a:cubicBezTo>
                      <a:pt x="40" y="46"/>
                      <a:pt x="39" y="46"/>
                      <a:pt x="39" y="46"/>
                    </a:cubicBezTo>
                    <a:cubicBezTo>
                      <a:pt x="38" y="46"/>
                      <a:pt x="38" y="46"/>
                      <a:pt x="38" y="46"/>
                    </a:cubicBezTo>
                    <a:cubicBezTo>
                      <a:pt x="38" y="45"/>
                      <a:pt x="37" y="45"/>
                      <a:pt x="37" y="44"/>
                    </a:cubicBezTo>
                    <a:cubicBezTo>
                      <a:pt x="39" y="41"/>
                      <a:pt x="42" y="39"/>
                      <a:pt x="44" y="36"/>
                    </a:cubicBezTo>
                    <a:cubicBezTo>
                      <a:pt x="45" y="36"/>
                      <a:pt x="45" y="35"/>
                      <a:pt x="46" y="35"/>
                    </a:cubicBezTo>
                    <a:cubicBezTo>
                      <a:pt x="46" y="35"/>
                      <a:pt x="46" y="35"/>
                      <a:pt x="46" y="35"/>
                    </a:cubicBezTo>
                    <a:cubicBezTo>
                      <a:pt x="44" y="39"/>
                      <a:pt x="42" y="42"/>
                      <a:pt x="4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 name="ïşḻíḍe"/>
              <p:cNvSpPr/>
              <p:nvPr/>
            </p:nvSpPr>
            <p:spPr bwMode="auto">
              <a:xfrm>
                <a:off x="1882672" y="4669428"/>
                <a:ext cx="160338" cy="169863"/>
              </a:xfrm>
              <a:custGeom>
                <a:avLst/>
                <a:gdLst>
                  <a:gd name="T0" fmla="*/ 29 w 87"/>
                  <a:gd name="T1" fmla="*/ 8 h 92"/>
                  <a:gd name="T2" fmla="*/ 52 w 87"/>
                  <a:gd name="T3" fmla="*/ 17 h 92"/>
                  <a:gd name="T4" fmla="*/ 61 w 87"/>
                  <a:gd name="T5" fmla="*/ 16 h 92"/>
                  <a:gd name="T6" fmla="*/ 62 w 87"/>
                  <a:gd name="T7" fmla="*/ 17 h 92"/>
                  <a:gd name="T8" fmla="*/ 69 w 87"/>
                  <a:gd name="T9" fmla="*/ 42 h 92"/>
                  <a:gd name="T10" fmla="*/ 86 w 87"/>
                  <a:gd name="T11" fmla="*/ 35 h 92"/>
                  <a:gd name="T12" fmla="*/ 87 w 87"/>
                  <a:gd name="T13" fmla="*/ 39 h 92"/>
                  <a:gd name="T14" fmla="*/ 76 w 87"/>
                  <a:gd name="T15" fmla="*/ 55 h 92"/>
                  <a:gd name="T16" fmla="*/ 67 w 87"/>
                  <a:gd name="T17" fmla="*/ 76 h 92"/>
                  <a:gd name="T18" fmla="*/ 65 w 87"/>
                  <a:gd name="T19" fmla="*/ 74 h 92"/>
                  <a:gd name="T20" fmla="*/ 69 w 87"/>
                  <a:gd name="T21" fmla="*/ 53 h 92"/>
                  <a:gd name="T22" fmla="*/ 55 w 87"/>
                  <a:gd name="T23" fmla="*/ 40 h 92"/>
                  <a:gd name="T24" fmla="*/ 45 w 87"/>
                  <a:gd name="T25" fmla="*/ 44 h 92"/>
                  <a:gd name="T26" fmla="*/ 46 w 87"/>
                  <a:gd name="T27" fmla="*/ 89 h 92"/>
                  <a:gd name="T28" fmla="*/ 38 w 87"/>
                  <a:gd name="T29" fmla="*/ 92 h 92"/>
                  <a:gd name="T30" fmla="*/ 27 w 87"/>
                  <a:gd name="T31" fmla="*/ 68 h 92"/>
                  <a:gd name="T32" fmla="*/ 14 w 87"/>
                  <a:gd name="T33" fmla="*/ 70 h 92"/>
                  <a:gd name="T34" fmla="*/ 12 w 87"/>
                  <a:gd name="T35" fmla="*/ 65 h 92"/>
                  <a:gd name="T36" fmla="*/ 18 w 87"/>
                  <a:gd name="T37" fmla="*/ 58 h 92"/>
                  <a:gd name="T38" fmla="*/ 0 w 87"/>
                  <a:gd name="T39" fmla="*/ 42 h 92"/>
                  <a:gd name="T40" fmla="*/ 0 w 87"/>
                  <a:gd name="T41" fmla="*/ 42 h 92"/>
                  <a:gd name="T42" fmla="*/ 21 w 87"/>
                  <a:gd name="T43" fmla="*/ 39 h 92"/>
                  <a:gd name="T44" fmla="*/ 27 w 87"/>
                  <a:gd name="T45" fmla="*/ 48 h 92"/>
                  <a:gd name="T46" fmla="*/ 34 w 87"/>
                  <a:gd name="T47" fmla="*/ 52 h 92"/>
                  <a:gd name="T48" fmla="*/ 36 w 87"/>
                  <a:gd name="T49" fmla="*/ 62 h 92"/>
                  <a:gd name="T50" fmla="*/ 39 w 87"/>
                  <a:gd name="T51" fmla="*/ 44 h 92"/>
                  <a:gd name="T52" fmla="*/ 46 w 87"/>
                  <a:gd name="T53" fmla="*/ 28 h 92"/>
                  <a:gd name="T54" fmla="*/ 29 w 87"/>
                  <a:gd name="T55"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92">
                    <a:moveTo>
                      <a:pt x="29" y="8"/>
                    </a:moveTo>
                    <a:cubicBezTo>
                      <a:pt x="42" y="0"/>
                      <a:pt x="43" y="12"/>
                      <a:pt x="52" y="17"/>
                    </a:cubicBezTo>
                    <a:cubicBezTo>
                      <a:pt x="55" y="15"/>
                      <a:pt x="58" y="15"/>
                      <a:pt x="61" y="16"/>
                    </a:cubicBezTo>
                    <a:cubicBezTo>
                      <a:pt x="61" y="16"/>
                      <a:pt x="62" y="17"/>
                      <a:pt x="62" y="17"/>
                    </a:cubicBezTo>
                    <a:cubicBezTo>
                      <a:pt x="62" y="26"/>
                      <a:pt x="58" y="33"/>
                      <a:pt x="69" y="42"/>
                    </a:cubicBezTo>
                    <a:cubicBezTo>
                      <a:pt x="75" y="35"/>
                      <a:pt x="80" y="33"/>
                      <a:pt x="86" y="35"/>
                    </a:cubicBezTo>
                    <a:cubicBezTo>
                      <a:pt x="87" y="36"/>
                      <a:pt x="87" y="38"/>
                      <a:pt x="87" y="39"/>
                    </a:cubicBezTo>
                    <a:cubicBezTo>
                      <a:pt x="83" y="45"/>
                      <a:pt x="80" y="50"/>
                      <a:pt x="76" y="55"/>
                    </a:cubicBezTo>
                    <a:cubicBezTo>
                      <a:pt x="71" y="62"/>
                      <a:pt x="71" y="70"/>
                      <a:pt x="67" y="76"/>
                    </a:cubicBezTo>
                    <a:cubicBezTo>
                      <a:pt x="66" y="75"/>
                      <a:pt x="66" y="75"/>
                      <a:pt x="65" y="74"/>
                    </a:cubicBezTo>
                    <a:cubicBezTo>
                      <a:pt x="63" y="66"/>
                      <a:pt x="67" y="60"/>
                      <a:pt x="69" y="53"/>
                    </a:cubicBezTo>
                    <a:cubicBezTo>
                      <a:pt x="64" y="51"/>
                      <a:pt x="60" y="46"/>
                      <a:pt x="55" y="40"/>
                    </a:cubicBezTo>
                    <a:cubicBezTo>
                      <a:pt x="52" y="42"/>
                      <a:pt x="49" y="41"/>
                      <a:pt x="45" y="44"/>
                    </a:cubicBezTo>
                    <a:cubicBezTo>
                      <a:pt x="40" y="59"/>
                      <a:pt x="48" y="75"/>
                      <a:pt x="46" y="89"/>
                    </a:cubicBezTo>
                    <a:cubicBezTo>
                      <a:pt x="43" y="92"/>
                      <a:pt x="41" y="91"/>
                      <a:pt x="38" y="92"/>
                    </a:cubicBezTo>
                    <a:cubicBezTo>
                      <a:pt x="31" y="83"/>
                      <a:pt x="33" y="76"/>
                      <a:pt x="27" y="68"/>
                    </a:cubicBezTo>
                    <a:cubicBezTo>
                      <a:pt x="23" y="71"/>
                      <a:pt x="18" y="71"/>
                      <a:pt x="14" y="70"/>
                    </a:cubicBezTo>
                    <a:cubicBezTo>
                      <a:pt x="12" y="68"/>
                      <a:pt x="12" y="67"/>
                      <a:pt x="12" y="65"/>
                    </a:cubicBezTo>
                    <a:cubicBezTo>
                      <a:pt x="14" y="63"/>
                      <a:pt x="16" y="60"/>
                      <a:pt x="18" y="58"/>
                    </a:cubicBezTo>
                    <a:cubicBezTo>
                      <a:pt x="13" y="49"/>
                      <a:pt x="3" y="48"/>
                      <a:pt x="0" y="42"/>
                    </a:cubicBezTo>
                    <a:cubicBezTo>
                      <a:pt x="0" y="42"/>
                      <a:pt x="0" y="42"/>
                      <a:pt x="0" y="42"/>
                    </a:cubicBezTo>
                    <a:cubicBezTo>
                      <a:pt x="6" y="39"/>
                      <a:pt x="15" y="35"/>
                      <a:pt x="21" y="39"/>
                    </a:cubicBezTo>
                    <a:cubicBezTo>
                      <a:pt x="23" y="42"/>
                      <a:pt x="25" y="45"/>
                      <a:pt x="27" y="48"/>
                    </a:cubicBezTo>
                    <a:cubicBezTo>
                      <a:pt x="29" y="50"/>
                      <a:pt x="31" y="51"/>
                      <a:pt x="34" y="52"/>
                    </a:cubicBezTo>
                    <a:cubicBezTo>
                      <a:pt x="34" y="55"/>
                      <a:pt x="35" y="58"/>
                      <a:pt x="36" y="62"/>
                    </a:cubicBezTo>
                    <a:cubicBezTo>
                      <a:pt x="39" y="56"/>
                      <a:pt x="38" y="50"/>
                      <a:pt x="39" y="44"/>
                    </a:cubicBezTo>
                    <a:cubicBezTo>
                      <a:pt x="42" y="39"/>
                      <a:pt x="44" y="34"/>
                      <a:pt x="46" y="28"/>
                    </a:cubicBezTo>
                    <a:cubicBezTo>
                      <a:pt x="42" y="22"/>
                      <a:pt x="31" y="15"/>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 name="íṩľíḑè"/>
              <p:cNvSpPr/>
              <p:nvPr/>
            </p:nvSpPr>
            <p:spPr bwMode="auto">
              <a:xfrm>
                <a:off x="2243034" y="6066428"/>
                <a:ext cx="22225" cy="25400"/>
              </a:xfrm>
              <a:custGeom>
                <a:avLst/>
                <a:gdLst>
                  <a:gd name="T0" fmla="*/ 0 w 14"/>
                  <a:gd name="T1" fmla="*/ 12 h 16"/>
                  <a:gd name="T2" fmla="*/ 2 w 14"/>
                  <a:gd name="T3" fmla="*/ 0 h 16"/>
                  <a:gd name="T4" fmla="*/ 14 w 14"/>
                  <a:gd name="T5" fmla="*/ 4 h 16"/>
                  <a:gd name="T6" fmla="*/ 11 w 14"/>
                  <a:gd name="T7" fmla="*/ 16 h 16"/>
                  <a:gd name="T8" fmla="*/ 0 w 14"/>
                  <a:gd name="T9" fmla="*/ 12 h 16"/>
                </a:gdLst>
                <a:ahLst/>
                <a:cxnLst>
                  <a:cxn ang="0">
                    <a:pos x="T0" y="T1"/>
                  </a:cxn>
                  <a:cxn ang="0">
                    <a:pos x="T2" y="T3"/>
                  </a:cxn>
                  <a:cxn ang="0">
                    <a:pos x="T4" y="T5"/>
                  </a:cxn>
                  <a:cxn ang="0">
                    <a:pos x="T6" y="T7"/>
                  </a:cxn>
                  <a:cxn ang="0">
                    <a:pos x="T8" y="T9"/>
                  </a:cxn>
                </a:cxnLst>
                <a:rect l="0" t="0" r="r" b="b"/>
                <a:pathLst>
                  <a:path w="14" h="16">
                    <a:moveTo>
                      <a:pt x="0" y="12"/>
                    </a:moveTo>
                    <a:lnTo>
                      <a:pt x="2" y="0"/>
                    </a:lnTo>
                    <a:lnTo>
                      <a:pt x="14" y="4"/>
                    </a:lnTo>
                    <a:lnTo>
                      <a:pt x="11" y="16"/>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 name="îṣḷïḓê"/>
              <p:cNvSpPr/>
              <p:nvPr/>
            </p:nvSpPr>
            <p:spPr bwMode="auto">
              <a:xfrm>
                <a:off x="2292247" y="6042615"/>
                <a:ext cx="49213" cy="100013"/>
              </a:xfrm>
              <a:custGeom>
                <a:avLst/>
                <a:gdLst>
                  <a:gd name="T0" fmla="*/ 17 w 27"/>
                  <a:gd name="T1" fmla="*/ 54 h 54"/>
                  <a:gd name="T2" fmla="*/ 7 w 27"/>
                  <a:gd name="T3" fmla="*/ 52 h 54"/>
                  <a:gd name="T4" fmla="*/ 14 w 27"/>
                  <a:gd name="T5" fmla="*/ 15 h 54"/>
                  <a:gd name="T6" fmla="*/ 0 w 27"/>
                  <a:gd name="T7" fmla="*/ 20 h 54"/>
                  <a:gd name="T8" fmla="*/ 1 w 27"/>
                  <a:gd name="T9" fmla="*/ 11 h 54"/>
                  <a:gd name="T10" fmla="*/ 11 w 27"/>
                  <a:gd name="T11" fmla="*/ 7 h 54"/>
                  <a:gd name="T12" fmla="*/ 18 w 27"/>
                  <a:gd name="T13" fmla="*/ 0 h 54"/>
                  <a:gd name="T14" fmla="*/ 27 w 27"/>
                  <a:gd name="T15" fmla="*/ 2 h 54"/>
                  <a:gd name="T16" fmla="*/ 17 w 27"/>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54">
                    <a:moveTo>
                      <a:pt x="17" y="54"/>
                    </a:moveTo>
                    <a:cubicBezTo>
                      <a:pt x="7" y="52"/>
                      <a:pt x="7" y="52"/>
                      <a:pt x="7" y="52"/>
                    </a:cubicBezTo>
                    <a:cubicBezTo>
                      <a:pt x="14" y="15"/>
                      <a:pt x="14" y="15"/>
                      <a:pt x="14" y="15"/>
                    </a:cubicBezTo>
                    <a:cubicBezTo>
                      <a:pt x="10" y="17"/>
                      <a:pt x="5" y="19"/>
                      <a:pt x="0" y="20"/>
                    </a:cubicBezTo>
                    <a:cubicBezTo>
                      <a:pt x="1" y="11"/>
                      <a:pt x="1" y="11"/>
                      <a:pt x="1" y="11"/>
                    </a:cubicBezTo>
                    <a:cubicBezTo>
                      <a:pt x="4" y="10"/>
                      <a:pt x="7" y="9"/>
                      <a:pt x="11" y="7"/>
                    </a:cubicBezTo>
                    <a:cubicBezTo>
                      <a:pt x="14" y="6"/>
                      <a:pt x="17" y="3"/>
                      <a:pt x="18" y="0"/>
                    </a:cubicBezTo>
                    <a:cubicBezTo>
                      <a:pt x="27" y="2"/>
                      <a:pt x="27" y="2"/>
                      <a:pt x="27" y="2"/>
                    </a:cubicBezTo>
                    <a:lnTo>
                      <a:pt x="17"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 name="i$ḻîḓé"/>
              <p:cNvSpPr/>
              <p:nvPr/>
            </p:nvSpPr>
            <p:spPr bwMode="auto">
              <a:xfrm>
                <a:off x="2363684" y="6052140"/>
                <a:ext cx="66675" cy="100013"/>
              </a:xfrm>
              <a:custGeom>
                <a:avLst/>
                <a:gdLst>
                  <a:gd name="T0" fmla="*/ 0 w 36"/>
                  <a:gd name="T1" fmla="*/ 40 h 54"/>
                  <a:gd name="T2" fmla="*/ 10 w 36"/>
                  <a:gd name="T3" fmla="*/ 39 h 54"/>
                  <a:gd name="T4" fmla="*/ 11 w 36"/>
                  <a:gd name="T5" fmla="*/ 44 h 54"/>
                  <a:gd name="T6" fmla="*/ 15 w 36"/>
                  <a:gd name="T7" fmla="*/ 46 h 54"/>
                  <a:gd name="T8" fmla="*/ 21 w 36"/>
                  <a:gd name="T9" fmla="*/ 43 h 54"/>
                  <a:gd name="T10" fmla="*/ 24 w 36"/>
                  <a:gd name="T11" fmla="*/ 31 h 54"/>
                  <a:gd name="T12" fmla="*/ 15 w 36"/>
                  <a:gd name="T13" fmla="*/ 35 h 54"/>
                  <a:gd name="T14" fmla="*/ 4 w 36"/>
                  <a:gd name="T15" fmla="*/ 30 h 54"/>
                  <a:gd name="T16" fmla="*/ 0 w 36"/>
                  <a:gd name="T17" fmla="*/ 17 h 54"/>
                  <a:gd name="T18" fmla="*/ 6 w 36"/>
                  <a:gd name="T19" fmla="*/ 4 h 54"/>
                  <a:gd name="T20" fmla="*/ 19 w 36"/>
                  <a:gd name="T21" fmla="*/ 0 h 54"/>
                  <a:gd name="T22" fmla="*/ 31 w 36"/>
                  <a:gd name="T23" fmla="*/ 7 h 54"/>
                  <a:gd name="T24" fmla="*/ 35 w 36"/>
                  <a:gd name="T25" fmla="*/ 28 h 54"/>
                  <a:gd name="T26" fmla="*/ 28 w 36"/>
                  <a:gd name="T27" fmla="*/ 49 h 54"/>
                  <a:gd name="T28" fmla="*/ 14 w 36"/>
                  <a:gd name="T29" fmla="*/ 54 h 54"/>
                  <a:gd name="T30" fmla="*/ 4 w 36"/>
                  <a:gd name="T31" fmla="*/ 50 h 54"/>
                  <a:gd name="T32" fmla="*/ 0 w 36"/>
                  <a:gd name="T33" fmla="*/ 40 h 54"/>
                  <a:gd name="T34" fmla="*/ 24 w 36"/>
                  <a:gd name="T35" fmla="*/ 19 h 54"/>
                  <a:gd name="T36" fmla="*/ 23 w 36"/>
                  <a:gd name="T37" fmla="*/ 11 h 54"/>
                  <a:gd name="T38" fmla="*/ 18 w 36"/>
                  <a:gd name="T39" fmla="*/ 8 h 54"/>
                  <a:gd name="T40" fmla="*/ 13 w 36"/>
                  <a:gd name="T41" fmla="*/ 10 h 54"/>
                  <a:gd name="T42" fmla="*/ 10 w 36"/>
                  <a:gd name="T43" fmla="*/ 17 h 54"/>
                  <a:gd name="T44" fmla="*/ 12 w 36"/>
                  <a:gd name="T45" fmla="*/ 25 h 54"/>
                  <a:gd name="T46" fmla="*/ 17 w 36"/>
                  <a:gd name="T47" fmla="*/ 28 h 54"/>
                  <a:gd name="T48" fmla="*/ 22 w 36"/>
                  <a:gd name="T49" fmla="*/ 26 h 54"/>
                  <a:gd name="T50" fmla="*/ 24 w 36"/>
                  <a:gd name="T51" fmla="*/ 1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54">
                    <a:moveTo>
                      <a:pt x="0" y="40"/>
                    </a:moveTo>
                    <a:cubicBezTo>
                      <a:pt x="10" y="39"/>
                      <a:pt x="10" y="39"/>
                      <a:pt x="10" y="39"/>
                    </a:cubicBezTo>
                    <a:cubicBezTo>
                      <a:pt x="10" y="41"/>
                      <a:pt x="10" y="43"/>
                      <a:pt x="11" y="44"/>
                    </a:cubicBezTo>
                    <a:cubicBezTo>
                      <a:pt x="12" y="45"/>
                      <a:pt x="14" y="46"/>
                      <a:pt x="15" y="46"/>
                    </a:cubicBezTo>
                    <a:cubicBezTo>
                      <a:pt x="17" y="46"/>
                      <a:pt x="19" y="45"/>
                      <a:pt x="21" y="43"/>
                    </a:cubicBezTo>
                    <a:cubicBezTo>
                      <a:pt x="22" y="41"/>
                      <a:pt x="24" y="37"/>
                      <a:pt x="24" y="31"/>
                    </a:cubicBezTo>
                    <a:cubicBezTo>
                      <a:pt x="22" y="34"/>
                      <a:pt x="18" y="35"/>
                      <a:pt x="15" y="35"/>
                    </a:cubicBezTo>
                    <a:cubicBezTo>
                      <a:pt x="10" y="35"/>
                      <a:pt x="7" y="33"/>
                      <a:pt x="4" y="30"/>
                    </a:cubicBezTo>
                    <a:cubicBezTo>
                      <a:pt x="1" y="26"/>
                      <a:pt x="0" y="22"/>
                      <a:pt x="0" y="17"/>
                    </a:cubicBezTo>
                    <a:cubicBezTo>
                      <a:pt x="1" y="11"/>
                      <a:pt x="3" y="7"/>
                      <a:pt x="6" y="4"/>
                    </a:cubicBezTo>
                    <a:cubicBezTo>
                      <a:pt x="10" y="1"/>
                      <a:pt x="14" y="0"/>
                      <a:pt x="19" y="0"/>
                    </a:cubicBezTo>
                    <a:cubicBezTo>
                      <a:pt x="24" y="0"/>
                      <a:pt x="28" y="3"/>
                      <a:pt x="31" y="7"/>
                    </a:cubicBezTo>
                    <a:cubicBezTo>
                      <a:pt x="35" y="12"/>
                      <a:pt x="36" y="19"/>
                      <a:pt x="35" y="28"/>
                    </a:cubicBezTo>
                    <a:cubicBezTo>
                      <a:pt x="34" y="38"/>
                      <a:pt x="32" y="44"/>
                      <a:pt x="28" y="49"/>
                    </a:cubicBezTo>
                    <a:cubicBezTo>
                      <a:pt x="24" y="53"/>
                      <a:pt x="20" y="54"/>
                      <a:pt x="14" y="54"/>
                    </a:cubicBezTo>
                    <a:cubicBezTo>
                      <a:pt x="10" y="54"/>
                      <a:pt x="7" y="52"/>
                      <a:pt x="4" y="50"/>
                    </a:cubicBezTo>
                    <a:cubicBezTo>
                      <a:pt x="2" y="48"/>
                      <a:pt x="0" y="44"/>
                      <a:pt x="0" y="40"/>
                    </a:cubicBezTo>
                    <a:close/>
                    <a:moveTo>
                      <a:pt x="24" y="19"/>
                    </a:moveTo>
                    <a:cubicBezTo>
                      <a:pt x="25" y="16"/>
                      <a:pt x="24" y="13"/>
                      <a:pt x="23" y="11"/>
                    </a:cubicBezTo>
                    <a:cubicBezTo>
                      <a:pt x="21" y="10"/>
                      <a:pt x="20" y="9"/>
                      <a:pt x="18" y="8"/>
                    </a:cubicBezTo>
                    <a:cubicBezTo>
                      <a:pt x="16" y="8"/>
                      <a:pt x="14" y="9"/>
                      <a:pt x="13" y="10"/>
                    </a:cubicBezTo>
                    <a:cubicBezTo>
                      <a:pt x="11" y="12"/>
                      <a:pt x="11" y="14"/>
                      <a:pt x="10" y="17"/>
                    </a:cubicBezTo>
                    <a:cubicBezTo>
                      <a:pt x="10" y="21"/>
                      <a:pt x="11" y="23"/>
                      <a:pt x="12" y="25"/>
                    </a:cubicBezTo>
                    <a:cubicBezTo>
                      <a:pt x="13" y="27"/>
                      <a:pt x="15" y="28"/>
                      <a:pt x="17" y="28"/>
                    </a:cubicBezTo>
                    <a:cubicBezTo>
                      <a:pt x="19" y="28"/>
                      <a:pt x="20" y="27"/>
                      <a:pt x="22" y="26"/>
                    </a:cubicBezTo>
                    <a:cubicBezTo>
                      <a:pt x="23" y="24"/>
                      <a:pt x="24" y="22"/>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 name="îṧľîḋé"/>
              <p:cNvSpPr/>
              <p:nvPr/>
            </p:nvSpPr>
            <p:spPr bwMode="auto">
              <a:xfrm>
                <a:off x="2446234" y="6053728"/>
                <a:ext cx="66675" cy="100013"/>
              </a:xfrm>
              <a:custGeom>
                <a:avLst/>
                <a:gdLst>
                  <a:gd name="T0" fmla="*/ 0 w 36"/>
                  <a:gd name="T1" fmla="*/ 40 h 54"/>
                  <a:gd name="T2" fmla="*/ 10 w 36"/>
                  <a:gd name="T3" fmla="*/ 39 h 54"/>
                  <a:gd name="T4" fmla="*/ 13 w 36"/>
                  <a:gd name="T5" fmla="*/ 44 h 54"/>
                  <a:gd name="T6" fmla="*/ 18 w 36"/>
                  <a:gd name="T7" fmla="*/ 46 h 54"/>
                  <a:gd name="T8" fmla="*/ 23 w 36"/>
                  <a:gd name="T9" fmla="*/ 43 h 54"/>
                  <a:gd name="T10" fmla="*/ 25 w 36"/>
                  <a:gd name="T11" fmla="*/ 35 h 54"/>
                  <a:gd name="T12" fmla="*/ 23 w 36"/>
                  <a:gd name="T13" fmla="*/ 28 h 54"/>
                  <a:gd name="T14" fmla="*/ 17 w 36"/>
                  <a:gd name="T15" fmla="*/ 26 h 54"/>
                  <a:gd name="T16" fmla="*/ 9 w 36"/>
                  <a:gd name="T17" fmla="*/ 30 h 54"/>
                  <a:gd name="T18" fmla="*/ 1 w 36"/>
                  <a:gd name="T19" fmla="*/ 29 h 54"/>
                  <a:gd name="T20" fmla="*/ 5 w 36"/>
                  <a:gd name="T21" fmla="*/ 1 h 54"/>
                  <a:gd name="T22" fmla="*/ 32 w 36"/>
                  <a:gd name="T23" fmla="*/ 0 h 54"/>
                  <a:gd name="T24" fmla="*/ 32 w 36"/>
                  <a:gd name="T25" fmla="*/ 10 h 54"/>
                  <a:gd name="T26" fmla="*/ 13 w 36"/>
                  <a:gd name="T27" fmla="*/ 10 h 54"/>
                  <a:gd name="T28" fmla="*/ 12 w 36"/>
                  <a:gd name="T29" fmla="*/ 19 h 54"/>
                  <a:gd name="T30" fmla="*/ 19 w 36"/>
                  <a:gd name="T31" fmla="*/ 17 h 54"/>
                  <a:gd name="T32" fmla="*/ 30 w 36"/>
                  <a:gd name="T33" fmla="*/ 22 h 54"/>
                  <a:gd name="T34" fmla="*/ 36 w 36"/>
                  <a:gd name="T35" fmla="*/ 34 h 54"/>
                  <a:gd name="T36" fmla="*/ 32 w 36"/>
                  <a:gd name="T37" fmla="*/ 46 h 54"/>
                  <a:gd name="T38" fmla="*/ 18 w 36"/>
                  <a:gd name="T39" fmla="*/ 54 h 54"/>
                  <a:gd name="T40" fmla="*/ 6 w 36"/>
                  <a:gd name="T41" fmla="*/ 50 h 54"/>
                  <a:gd name="T42" fmla="*/ 0 w 36"/>
                  <a:gd name="T43"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54">
                    <a:moveTo>
                      <a:pt x="0" y="40"/>
                    </a:moveTo>
                    <a:cubicBezTo>
                      <a:pt x="10" y="39"/>
                      <a:pt x="10" y="39"/>
                      <a:pt x="10" y="39"/>
                    </a:cubicBezTo>
                    <a:cubicBezTo>
                      <a:pt x="11" y="41"/>
                      <a:pt x="11" y="43"/>
                      <a:pt x="13" y="44"/>
                    </a:cubicBezTo>
                    <a:cubicBezTo>
                      <a:pt x="14" y="45"/>
                      <a:pt x="16" y="46"/>
                      <a:pt x="18" y="46"/>
                    </a:cubicBezTo>
                    <a:cubicBezTo>
                      <a:pt x="20" y="46"/>
                      <a:pt x="22" y="45"/>
                      <a:pt x="23" y="43"/>
                    </a:cubicBezTo>
                    <a:cubicBezTo>
                      <a:pt x="25" y="41"/>
                      <a:pt x="25" y="38"/>
                      <a:pt x="25" y="35"/>
                    </a:cubicBezTo>
                    <a:cubicBezTo>
                      <a:pt x="25" y="32"/>
                      <a:pt x="24" y="29"/>
                      <a:pt x="23" y="28"/>
                    </a:cubicBezTo>
                    <a:cubicBezTo>
                      <a:pt x="21" y="26"/>
                      <a:pt x="19" y="25"/>
                      <a:pt x="17" y="26"/>
                    </a:cubicBezTo>
                    <a:cubicBezTo>
                      <a:pt x="14" y="26"/>
                      <a:pt x="11" y="27"/>
                      <a:pt x="9" y="30"/>
                    </a:cubicBezTo>
                    <a:cubicBezTo>
                      <a:pt x="1" y="29"/>
                      <a:pt x="1" y="29"/>
                      <a:pt x="1" y="29"/>
                    </a:cubicBezTo>
                    <a:cubicBezTo>
                      <a:pt x="5" y="1"/>
                      <a:pt x="5" y="1"/>
                      <a:pt x="5" y="1"/>
                    </a:cubicBezTo>
                    <a:cubicBezTo>
                      <a:pt x="32" y="0"/>
                      <a:pt x="32" y="0"/>
                      <a:pt x="32" y="0"/>
                    </a:cubicBezTo>
                    <a:cubicBezTo>
                      <a:pt x="32" y="10"/>
                      <a:pt x="32" y="10"/>
                      <a:pt x="32" y="10"/>
                    </a:cubicBezTo>
                    <a:cubicBezTo>
                      <a:pt x="13" y="10"/>
                      <a:pt x="13" y="10"/>
                      <a:pt x="13" y="10"/>
                    </a:cubicBezTo>
                    <a:cubicBezTo>
                      <a:pt x="12" y="19"/>
                      <a:pt x="12" y="19"/>
                      <a:pt x="12" y="19"/>
                    </a:cubicBezTo>
                    <a:cubicBezTo>
                      <a:pt x="14" y="18"/>
                      <a:pt x="16" y="17"/>
                      <a:pt x="19" y="17"/>
                    </a:cubicBezTo>
                    <a:cubicBezTo>
                      <a:pt x="23" y="17"/>
                      <a:pt x="27" y="19"/>
                      <a:pt x="30" y="22"/>
                    </a:cubicBezTo>
                    <a:cubicBezTo>
                      <a:pt x="34" y="25"/>
                      <a:pt x="35" y="29"/>
                      <a:pt x="36" y="34"/>
                    </a:cubicBezTo>
                    <a:cubicBezTo>
                      <a:pt x="36" y="39"/>
                      <a:pt x="35" y="43"/>
                      <a:pt x="32" y="46"/>
                    </a:cubicBezTo>
                    <a:cubicBezTo>
                      <a:pt x="29" y="51"/>
                      <a:pt x="24" y="54"/>
                      <a:pt x="18" y="54"/>
                    </a:cubicBezTo>
                    <a:cubicBezTo>
                      <a:pt x="13" y="54"/>
                      <a:pt x="9" y="53"/>
                      <a:pt x="6" y="50"/>
                    </a:cubicBezTo>
                    <a:cubicBezTo>
                      <a:pt x="3" y="48"/>
                      <a:pt x="1" y="44"/>
                      <a:pt x="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 name="i$ḻïḑê"/>
              <p:cNvSpPr/>
              <p:nvPr/>
            </p:nvSpPr>
            <p:spPr bwMode="auto">
              <a:xfrm>
                <a:off x="2522434" y="6045790"/>
                <a:ext cx="74613" cy="103188"/>
              </a:xfrm>
              <a:custGeom>
                <a:avLst/>
                <a:gdLst>
                  <a:gd name="T0" fmla="*/ 39 w 40"/>
                  <a:gd name="T1" fmla="*/ 42 h 56"/>
                  <a:gd name="T2" fmla="*/ 40 w 40"/>
                  <a:gd name="T3" fmla="*/ 51 h 56"/>
                  <a:gd name="T4" fmla="*/ 5 w 40"/>
                  <a:gd name="T5" fmla="*/ 56 h 56"/>
                  <a:gd name="T6" fmla="*/ 7 w 40"/>
                  <a:gd name="T7" fmla="*/ 46 h 56"/>
                  <a:gd name="T8" fmla="*/ 16 w 40"/>
                  <a:gd name="T9" fmla="*/ 32 h 56"/>
                  <a:gd name="T10" fmla="*/ 23 w 40"/>
                  <a:gd name="T11" fmla="*/ 22 h 56"/>
                  <a:gd name="T12" fmla="*/ 24 w 40"/>
                  <a:gd name="T13" fmla="*/ 15 h 56"/>
                  <a:gd name="T14" fmla="*/ 22 w 40"/>
                  <a:gd name="T15" fmla="*/ 10 h 56"/>
                  <a:gd name="T16" fmla="*/ 17 w 40"/>
                  <a:gd name="T17" fmla="*/ 9 h 56"/>
                  <a:gd name="T18" fmla="*/ 12 w 40"/>
                  <a:gd name="T19" fmla="*/ 12 h 56"/>
                  <a:gd name="T20" fmla="*/ 11 w 40"/>
                  <a:gd name="T21" fmla="*/ 19 h 56"/>
                  <a:gd name="T22" fmla="*/ 1 w 40"/>
                  <a:gd name="T23" fmla="*/ 19 h 56"/>
                  <a:gd name="T24" fmla="*/ 4 w 40"/>
                  <a:gd name="T25" fmla="*/ 6 h 56"/>
                  <a:gd name="T26" fmla="*/ 16 w 40"/>
                  <a:gd name="T27" fmla="*/ 1 h 56"/>
                  <a:gd name="T28" fmla="*/ 28 w 40"/>
                  <a:gd name="T29" fmla="*/ 3 h 56"/>
                  <a:gd name="T30" fmla="*/ 34 w 40"/>
                  <a:gd name="T31" fmla="*/ 13 h 56"/>
                  <a:gd name="T32" fmla="*/ 34 w 40"/>
                  <a:gd name="T33" fmla="*/ 20 h 56"/>
                  <a:gd name="T34" fmla="*/ 31 w 40"/>
                  <a:gd name="T35" fmla="*/ 27 h 56"/>
                  <a:gd name="T36" fmla="*/ 26 w 40"/>
                  <a:gd name="T37" fmla="*/ 35 h 56"/>
                  <a:gd name="T38" fmla="*/ 20 w 40"/>
                  <a:gd name="T39" fmla="*/ 42 h 56"/>
                  <a:gd name="T40" fmla="*/ 19 w 40"/>
                  <a:gd name="T41" fmla="*/ 45 h 56"/>
                  <a:gd name="T42" fmla="*/ 39 w 40"/>
                  <a:gd name="T4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56">
                    <a:moveTo>
                      <a:pt x="39" y="42"/>
                    </a:moveTo>
                    <a:cubicBezTo>
                      <a:pt x="40" y="51"/>
                      <a:pt x="40" y="51"/>
                      <a:pt x="40" y="51"/>
                    </a:cubicBezTo>
                    <a:cubicBezTo>
                      <a:pt x="5" y="56"/>
                      <a:pt x="5" y="56"/>
                      <a:pt x="5" y="56"/>
                    </a:cubicBezTo>
                    <a:cubicBezTo>
                      <a:pt x="5" y="53"/>
                      <a:pt x="5" y="49"/>
                      <a:pt x="7" y="46"/>
                    </a:cubicBezTo>
                    <a:cubicBezTo>
                      <a:pt x="8" y="42"/>
                      <a:pt x="11" y="38"/>
                      <a:pt x="16" y="32"/>
                    </a:cubicBezTo>
                    <a:cubicBezTo>
                      <a:pt x="20" y="27"/>
                      <a:pt x="22" y="23"/>
                      <a:pt x="23" y="22"/>
                    </a:cubicBezTo>
                    <a:cubicBezTo>
                      <a:pt x="24" y="19"/>
                      <a:pt x="25" y="17"/>
                      <a:pt x="24" y="15"/>
                    </a:cubicBezTo>
                    <a:cubicBezTo>
                      <a:pt x="24" y="13"/>
                      <a:pt x="23" y="11"/>
                      <a:pt x="22" y="10"/>
                    </a:cubicBezTo>
                    <a:cubicBezTo>
                      <a:pt x="21" y="9"/>
                      <a:pt x="19" y="9"/>
                      <a:pt x="17" y="9"/>
                    </a:cubicBezTo>
                    <a:cubicBezTo>
                      <a:pt x="15" y="10"/>
                      <a:pt x="13" y="11"/>
                      <a:pt x="12" y="12"/>
                    </a:cubicBezTo>
                    <a:cubicBezTo>
                      <a:pt x="11" y="13"/>
                      <a:pt x="10" y="16"/>
                      <a:pt x="11" y="19"/>
                    </a:cubicBezTo>
                    <a:cubicBezTo>
                      <a:pt x="1" y="19"/>
                      <a:pt x="1" y="19"/>
                      <a:pt x="1" y="19"/>
                    </a:cubicBezTo>
                    <a:cubicBezTo>
                      <a:pt x="0" y="13"/>
                      <a:pt x="2" y="9"/>
                      <a:pt x="4" y="6"/>
                    </a:cubicBezTo>
                    <a:cubicBezTo>
                      <a:pt x="7" y="3"/>
                      <a:pt x="11" y="2"/>
                      <a:pt x="16" y="1"/>
                    </a:cubicBezTo>
                    <a:cubicBezTo>
                      <a:pt x="21" y="0"/>
                      <a:pt x="25" y="1"/>
                      <a:pt x="28" y="3"/>
                    </a:cubicBezTo>
                    <a:cubicBezTo>
                      <a:pt x="32" y="6"/>
                      <a:pt x="34" y="9"/>
                      <a:pt x="34" y="13"/>
                    </a:cubicBezTo>
                    <a:cubicBezTo>
                      <a:pt x="35" y="15"/>
                      <a:pt x="35" y="18"/>
                      <a:pt x="34" y="20"/>
                    </a:cubicBezTo>
                    <a:cubicBezTo>
                      <a:pt x="34" y="22"/>
                      <a:pt x="33" y="25"/>
                      <a:pt x="31" y="27"/>
                    </a:cubicBezTo>
                    <a:cubicBezTo>
                      <a:pt x="30" y="29"/>
                      <a:pt x="28" y="32"/>
                      <a:pt x="26" y="35"/>
                    </a:cubicBezTo>
                    <a:cubicBezTo>
                      <a:pt x="23" y="38"/>
                      <a:pt x="21" y="41"/>
                      <a:pt x="20" y="42"/>
                    </a:cubicBezTo>
                    <a:cubicBezTo>
                      <a:pt x="20" y="43"/>
                      <a:pt x="19" y="44"/>
                      <a:pt x="19" y="45"/>
                    </a:cubicBezTo>
                    <a:lnTo>
                      <a:pt x="39"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 name="íṧlíḍe"/>
              <p:cNvSpPr/>
              <p:nvPr/>
            </p:nvSpPr>
            <p:spPr bwMode="auto">
              <a:xfrm>
                <a:off x="2611334" y="6072778"/>
                <a:ext cx="22225" cy="23813"/>
              </a:xfrm>
              <a:custGeom>
                <a:avLst/>
                <a:gdLst>
                  <a:gd name="T0" fmla="*/ 3 w 14"/>
                  <a:gd name="T1" fmla="*/ 15 h 15"/>
                  <a:gd name="T2" fmla="*/ 0 w 14"/>
                  <a:gd name="T3" fmla="*/ 3 h 15"/>
                  <a:gd name="T4" fmla="*/ 11 w 14"/>
                  <a:gd name="T5" fmla="*/ 0 h 15"/>
                  <a:gd name="T6" fmla="*/ 14 w 14"/>
                  <a:gd name="T7" fmla="*/ 12 h 15"/>
                  <a:gd name="T8" fmla="*/ 3 w 14"/>
                  <a:gd name="T9" fmla="*/ 15 h 15"/>
                </a:gdLst>
                <a:ahLst/>
                <a:cxnLst>
                  <a:cxn ang="0">
                    <a:pos x="T0" y="T1"/>
                  </a:cxn>
                  <a:cxn ang="0">
                    <a:pos x="T2" y="T3"/>
                  </a:cxn>
                  <a:cxn ang="0">
                    <a:pos x="T4" y="T5"/>
                  </a:cxn>
                  <a:cxn ang="0">
                    <a:pos x="T6" y="T7"/>
                  </a:cxn>
                  <a:cxn ang="0">
                    <a:pos x="T8" y="T9"/>
                  </a:cxn>
                </a:cxnLst>
                <a:rect l="0" t="0" r="r" b="b"/>
                <a:pathLst>
                  <a:path w="14" h="15">
                    <a:moveTo>
                      <a:pt x="3" y="15"/>
                    </a:moveTo>
                    <a:lnTo>
                      <a:pt x="0" y="3"/>
                    </a:lnTo>
                    <a:lnTo>
                      <a:pt x="11" y="0"/>
                    </a:lnTo>
                    <a:lnTo>
                      <a:pt x="14" y="12"/>
                    </a:lnTo>
                    <a:lnTo>
                      <a:pt x="3"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 name="îŝľîḓê"/>
              <p:cNvSpPr/>
              <p:nvPr/>
            </p:nvSpPr>
            <p:spPr bwMode="auto">
              <a:xfrm>
                <a:off x="2108097" y="5261565"/>
                <a:ext cx="141288" cy="257175"/>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 name="íṣlíḑe"/>
              <p:cNvSpPr/>
              <p:nvPr/>
            </p:nvSpPr>
            <p:spPr bwMode="auto">
              <a:xfrm>
                <a:off x="2273197" y="5255215"/>
                <a:ext cx="163513" cy="263525"/>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 name="îSḻide"/>
              <p:cNvSpPr/>
              <p:nvPr/>
            </p:nvSpPr>
            <p:spPr bwMode="auto">
              <a:xfrm>
                <a:off x="2449409" y="5256803"/>
                <a:ext cx="139700" cy="265113"/>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4" name="iṣlîḋè"/>
              <p:cNvSpPr/>
              <p:nvPr/>
            </p:nvSpPr>
            <p:spPr bwMode="auto">
              <a:xfrm>
                <a:off x="2604984" y="5259978"/>
                <a:ext cx="177800" cy="255588"/>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 name="íṣ1ïḑe"/>
              <p:cNvSpPr/>
              <p:nvPr/>
            </p:nvSpPr>
            <p:spPr bwMode="auto">
              <a:xfrm>
                <a:off x="1750909" y="4905965"/>
                <a:ext cx="93663" cy="87313"/>
              </a:xfrm>
              <a:custGeom>
                <a:avLst/>
                <a:gdLst>
                  <a:gd name="T0" fmla="*/ 51 w 51"/>
                  <a:gd name="T1" fmla="*/ 17 h 47"/>
                  <a:gd name="T2" fmla="*/ 46 w 51"/>
                  <a:gd name="T3" fmla="*/ 25 h 47"/>
                  <a:gd name="T4" fmla="*/ 26 w 51"/>
                  <a:gd name="T5" fmla="*/ 13 h 47"/>
                  <a:gd name="T6" fmla="*/ 20 w 51"/>
                  <a:gd name="T7" fmla="*/ 9 h 47"/>
                  <a:gd name="T8" fmla="*/ 14 w 51"/>
                  <a:gd name="T9" fmla="*/ 9 h 47"/>
                  <a:gd name="T10" fmla="*/ 10 w 51"/>
                  <a:gd name="T11" fmla="*/ 13 h 47"/>
                  <a:gd name="T12" fmla="*/ 8 w 51"/>
                  <a:gd name="T13" fmla="*/ 19 h 47"/>
                  <a:gd name="T14" fmla="*/ 10 w 51"/>
                  <a:gd name="T15" fmla="*/ 23 h 47"/>
                  <a:gd name="T16" fmla="*/ 17 w 51"/>
                  <a:gd name="T17" fmla="*/ 27 h 47"/>
                  <a:gd name="T18" fmla="*/ 37 w 51"/>
                  <a:gd name="T19" fmla="*/ 40 h 47"/>
                  <a:gd name="T20" fmla="*/ 33 w 51"/>
                  <a:gd name="T21" fmla="*/ 47 h 47"/>
                  <a:gd name="T22" fmla="*/ 13 w 51"/>
                  <a:gd name="T23" fmla="*/ 35 h 47"/>
                  <a:gd name="T24" fmla="*/ 4 w 51"/>
                  <a:gd name="T25" fmla="*/ 29 h 47"/>
                  <a:gd name="T26" fmla="*/ 1 w 51"/>
                  <a:gd name="T27" fmla="*/ 24 h 47"/>
                  <a:gd name="T28" fmla="*/ 0 w 51"/>
                  <a:gd name="T29" fmla="*/ 18 h 47"/>
                  <a:gd name="T30" fmla="*/ 3 w 51"/>
                  <a:gd name="T31" fmla="*/ 10 h 47"/>
                  <a:gd name="T32" fmla="*/ 10 w 51"/>
                  <a:gd name="T33" fmla="*/ 2 h 47"/>
                  <a:gd name="T34" fmla="*/ 15 w 51"/>
                  <a:gd name="T35" fmla="*/ 0 h 47"/>
                  <a:gd name="T36" fmla="*/ 21 w 51"/>
                  <a:gd name="T37" fmla="*/ 0 h 47"/>
                  <a:gd name="T38" fmla="*/ 31 w 51"/>
                  <a:gd name="T39" fmla="*/ 5 h 47"/>
                  <a:gd name="T40" fmla="*/ 51 w 51"/>
                  <a:gd name="T41"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47">
                    <a:moveTo>
                      <a:pt x="51" y="17"/>
                    </a:moveTo>
                    <a:cubicBezTo>
                      <a:pt x="46" y="25"/>
                      <a:pt x="46" y="25"/>
                      <a:pt x="46" y="25"/>
                    </a:cubicBezTo>
                    <a:cubicBezTo>
                      <a:pt x="26" y="13"/>
                      <a:pt x="26" y="13"/>
                      <a:pt x="26" y="13"/>
                    </a:cubicBezTo>
                    <a:cubicBezTo>
                      <a:pt x="23" y="11"/>
                      <a:pt x="21" y="10"/>
                      <a:pt x="20" y="9"/>
                    </a:cubicBezTo>
                    <a:cubicBezTo>
                      <a:pt x="18" y="9"/>
                      <a:pt x="16" y="9"/>
                      <a:pt x="14" y="9"/>
                    </a:cubicBezTo>
                    <a:cubicBezTo>
                      <a:pt x="13" y="10"/>
                      <a:pt x="11" y="11"/>
                      <a:pt x="10" y="13"/>
                    </a:cubicBezTo>
                    <a:cubicBezTo>
                      <a:pt x="9" y="16"/>
                      <a:pt x="8" y="17"/>
                      <a:pt x="8" y="19"/>
                    </a:cubicBezTo>
                    <a:cubicBezTo>
                      <a:pt x="9" y="21"/>
                      <a:pt x="9" y="22"/>
                      <a:pt x="10" y="23"/>
                    </a:cubicBezTo>
                    <a:cubicBezTo>
                      <a:pt x="12" y="24"/>
                      <a:pt x="14" y="25"/>
                      <a:pt x="17" y="27"/>
                    </a:cubicBezTo>
                    <a:cubicBezTo>
                      <a:pt x="37" y="40"/>
                      <a:pt x="37" y="40"/>
                      <a:pt x="37" y="40"/>
                    </a:cubicBezTo>
                    <a:cubicBezTo>
                      <a:pt x="33" y="47"/>
                      <a:pt x="33" y="47"/>
                      <a:pt x="33" y="47"/>
                    </a:cubicBezTo>
                    <a:cubicBezTo>
                      <a:pt x="13" y="35"/>
                      <a:pt x="13" y="35"/>
                      <a:pt x="13" y="35"/>
                    </a:cubicBezTo>
                    <a:cubicBezTo>
                      <a:pt x="9" y="33"/>
                      <a:pt x="6" y="31"/>
                      <a:pt x="4" y="29"/>
                    </a:cubicBezTo>
                    <a:cubicBezTo>
                      <a:pt x="2" y="28"/>
                      <a:pt x="1" y="26"/>
                      <a:pt x="1" y="24"/>
                    </a:cubicBezTo>
                    <a:cubicBezTo>
                      <a:pt x="0" y="22"/>
                      <a:pt x="0" y="20"/>
                      <a:pt x="0" y="18"/>
                    </a:cubicBezTo>
                    <a:cubicBezTo>
                      <a:pt x="0" y="15"/>
                      <a:pt x="2" y="13"/>
                      <a:pt x="3" y="10"/>
                    </a:cubicBezTo>
                    <a:cubicBezTo>
                      <a:pt x="6" y="6"/>
                      <a:pt x="8" y="4"/>
                      <a:pt x="10" y="2"/>
                    </a:cubicBezTo>
                    <a:cubicBezTo>
                      <a:pt x="11" y="1"/>
                      <a:pt x="13" y="0"/>
                      <a:pt x="15" y="0"/>
                    </a:cubicBezTo>
                    <a:cubicBezTo>
                      <a:pt x="17" y="0"/>
                      <a:pt x="19" y="0"/>
                      <a:pt x="21" y="0"/>
                    </a:cubicBezTo>
                    <a:cubicBezTo>
                      <a:pt x="23" y="1"/>
                      <a:pt x="27" y="3"/>
                      <a:pt x="31" y="5"/>
                    </a:cubicBezTo>
                    <a:lnTo>
                      <a:pt x="51"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 name="íṧḷîde"/>
              <p:cNvSpPr/>
              <p:nvPr/>
            </p:nvSpPr>
            <p:spPr bwMode="auto">
              <a:xfrm>
                <a:off x="1704872" y="4971053"/>
                <a:ext cx="100013" cy="92075"/>
              </a:xfrm>
              <a:custGeom>
                <a:avLst/>
                <a:gdLst>
                  <a:gd name="T0" fmla="*/ 17 w 63"/>
                  <a:gd name="T1" fmla="*/ 0 h 58"/>
                  <a:gd name="T2" fmla="*/ 63 w 63"/>
                  <a:gd name="T3" fmla="*/ 21 h 58"/>
                  <a:gd name="T4" fmla="*/ 59 w 63"/>
                  <a:gd name="T5" fmla="*/ 30 h 58"/>
                  <a:gd name="T6" fmla="*/ 19 w 63"/>
                  <a:gd name="T7" fmla="*/ 35 h 58"/>
                  <a:gd name="T8" fmla="*/ 50 w 63"/>
                  <a:gd name="T9" fmla="*/ 50 h 58"/>
                  <a:gd name="T10" fmla="*/ 46 w 63"/>
                  <a:gd name="T11" fmla="*/ 58 h 58"/>
                  <a:gd name="T12" fmla="*/ 0 w 63"/>
                  <a:gd name="T13" fmla="*/ 37 h 58"/>
                  <a:gd name="T14" fmla="*/ 4 w 63"/>
                  <a:gd name="T15" fmla="*/ 26 h 58"/>
                  <a:gd name="T16" fmla="*/ 43 w 63"/>
                  <a:gd name="T17" fmla="*/ 22 h 58"/>
                  <a:gd name="T18" fmla="*/ 12 w 63"/>
                  <a:gd name="T19" fmla="*/ 8 h 58"/>
                  <a:gd name="T20" fmla="*/ 17 w 63"/>
                  <a:gd name="T2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58">
                    <a:moveTo>
                      <a:pt x="17" y="0"/>
                    </a:moveTo>
                    <a:lnTo>
                      <a:pt x="63" y="21"/>
                    </a:lnTo>
                    <a:lnTo>
                      <a:pt x="59" y="30"/>
                    </a:lnTo>
                    <a:lnTo>
                      <a:pt x="19" y="35"/>
                    </a:lnTo>
                    <a:lnTo>
                      <a:pt x="50" y="50"/>
                    </a:lnTo>
                    <a:lnTo>
                      <a:pt x="46" y="58"/>
                    </a:lnTo>
                    <a:lnTo>
                      <a:pt x="0" y="37"/>
                    </a:lnTo>
                    <a:lnTo>
                      <a:pt x="4" y="26"/>
                    </a:lnTo>
                    <a:lnTo>
                      <a:pt x="43" y="22"/>
                    </a:lnTo>
                    <a:lnTo>
                      <a:pt x="12" y="8"/>
                    </a:lnTo>
                    <a:lnTo>
                      <a:pt x="1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 name="íS1îḍé"/>
              <p:cNvSpPr/>
              <p:nvPr/>
            </p:nvSpPr>
            <p:spPr bwMode="auto">
              <a:xfrm>
                <a:off x="1690584" y="5045665"/>
                <a:ext cx="84138" cy="44450"/>
              </a:xfrm>
              <a:custGeom>
                <a:avLst/>
                <a:gdLst>
                  <a:gd name="T0" fmla="*/ 5 w 53"/>
                  <a:gd name="T1" fmla="*/ 0 h 28"/>
                  <a:gd name="T2" fmla="*/ 53 w 53"/>
                  <a:gd name="T3" fmla="*/ 19 h 28"/>
                  <a:gd name="T4" fmla="*/ 49 w 53"/>
                  <a:gd name="T5" fmla="*/ 28 h 28"/>
                  <a:gd name="T6" fmla="*/ 0 w 53"/>
                  <a:gd name="T7" fmla="*/ 10 h 28"/>
                  <a:gd name="T8" fmla="*/ 5 w 53"/>
                  <a:gd name="T9" fmla="*/ 0 h 28"/>
                </a:gdLst>
                <a:ahLst/>
                <a:cxnLst>
                  <a:cxn ang="0">
                    <a:pos x="T0" y="T1"/>
                  </a:cxn>
                  <a:cxn ang="0">
                    <a:pos x="T2" y="T3"/>
                  </a:cxn>
                  <a:cxn ang="0">
                    <a:pos x="T4" y="T5"/>
                  </a:cxn>
                  <a:cxn ang="0">
                    <a:pos x="T6" y="T7"/>
                  </a:cxn>
                  <a:cxn ang="0">
                    <a:pos x="T8" y="T9"/>
                  </a:cxn>
                </a:cxnLst>
                <a:rect l="0" t="0" r="r" b="b"/>
                <a:pathLst>
                  <a:path w="53" h="28">
                    <a:moveTo>
                      <a:pt x="5" y="0"/>
                    </a:moveTo>
                    <a:lnTo>
                      <a:pt x="53" y="19"/>
                    </a:lnTo>
                    <a:lnTo>
                      <a:pt x="49" y="28"/>
                    </a:lnTo>
                    <a:lnTo>
                      <a:pt x="0" y="1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 name="íṧļïḋè"/>
              <p:cNvSpPr/>
              <p:nvPr/>
            </p:nvSpPr>
            <p:spPr bwMode="auto">
              <a:xfrm>
                <a:off x="1674709" y="5091703"/>
                <a:ext cx="92075" cy="73025"/>
              </a:xfrm>
              <a:custGeom>
                <a:avLst/>
                <a:gdLst>
                  <a:gd name="T0" fmla="*/ 4 w 58"/>
                  <a:gd name="T1" fmla="*/ 3 h 46"/>
                  <a:gd name="T2" fmla="*/ 58 w 58"/>
                  <a:gd name="T3" fmla="*/ 0 h 46"/>
                  <a:gd name="T4" fmla="*/ 55 w 58"/>
                  <a:gd name="T5" fmla="*/ 11 h 46"/>
                  <a:gd name="T6" fmla="*/ 14 w 58"/>
                  <a:gd name="T7" fmla="*/ 13 h 46"/>
                  <a:gd name="T8" fmla="*/ 46 w 58"/>
                  <a:gd name="T9" fmla="*/ 35 h 46"/>
                  <a:gd name="T10" fmla="*/ 44 w 58"/>
                  <a:gd name="T11" fmla="*/ 46 h 46"/>
                  <a:gd name="T12" fmla="*/ 0 w 58"/>
                  <a:gd name="T13" fmla="*/ 14 h 46"/>
                  <a:gd name="T14" fmla="*/ 4 w 58"/>
                  <a:gd name="T15" fmla="*/ 3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6">
                    <a:moveTo>
                      <a:pt x="4" y="3"/>
                    </a:moveTo>
                    <a:lnTo>
                      <a:pt x="58" y="0"/>
                    </a:lnTo>
                    <a:lnTo>
                      <a:pt x="55" y="11"/>
                    </a:lnTo>
                    <a:lnTo>
                      <a:pt x="14" y="13"/>
                    </a:lnTo>
                    <a:lnTo>
                      <a:pt x="46" y="35"/>
                    </a:lnTo>
                    <a:lnTo>
                      <a:pt x="44" y="46"/>
                    </a:lnTo>
                    <a:lnTo>
                      <a:pt x="0" y="14"/>
                    </a:ln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 name="ïṡḷiḋé"/>
              <p:cNvSpPr/>
              <p:nvPr/>
            </p:nvSpPr>
            <p:spPr bwMode="auto">
              <a:xfrm>
                <a:off x="1652484" y="5153615"/>
                <a:ext cx="90488" cy="73025"/>
              </a:xfrm>
              <a:custGeom>
                <a:avLst/>
                <a:gdLst>
                  <a:gd name="T0" fmla="*/ 7 w 57"/>
                  <a:gd name="T1" fmla="*/ 0 h 46"/>
                  <a:gd name="T2" fmla="*/ 57 w 57"/>
                  <a:gd name="T3" fmla="*/ 10 h 46"/>
                  <a:gd name="T4" fmla="*/ 50 w 57"/>
                  <a:gd name="T5" fmla="*/ 46 h 46"/>
                  <a:gd name="T6" fmla="*/ 42 w 57"/>
                  <a:gd name="T7" fmla="*/ 45 h 46"/>
                  <a:gd name="T8" fmla="*/ 47 w 57"/>
                  <a:gd name="T9" fmla="*/ 18 h 46"/>
                  <a:gd name="T10" fmla="*/ 36 w 57"/>
                  <a:gd name="T11" fmla="*/ 16 h 46"/>
                  <a:gd name="T12" fmla="*/ 30 w 57"/>
                  <a:gd name="T13" fmla="*/ 40 h 46"/>
                  <a:gd name="T14" fmla="*/ 22 w 57"/>
                  <a:gd name="T15" fmla="*/ 39 h 46"/>
                  <a:gd name="T16" fmla="*/ 27 w 57"/>
                  <a:gd name="T17" fmla="*/ 14 h 46"/>
                  <a:gd name="T18" fmla="*/ 14 w 57"/>
                  <a:gd name="T19" fmla="*/ 11 h 46"/>
                  <a:gd name="T20" fmla="*/ 8 w 57"/>
                  <a:gd name="T21" fmla="*/ 39 h 46"/>
                  <a:gd name="T22" fmla="*/ 0 w 57"/>
                  <a:gd name="T23" fmla="*/ 38 h 46"/>
                  <a:gd name="T24" fmla="*/ 7 w 57"/>
                  <a:gd name="T2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46">
                    <a:moveTo>
                      <a:pt x="7" y="0"/>
                    </a:moveTo>
                    <a:lnTo>
                      <a:pt x="57" y="10"/>
                    </a:lnTo>
                    <a:lnTo>
                      <a:pt x="50" y="46"/>
                    </a:lnTo>
                    <a:lnTo>
                      <a:pt x="42" y="45"/>
                    </a:lnTo>
                    <a:lnTo>
                      <a:pt x="47" y="18"/>
                    </a:lnTo>
                    <a:lnTo>
                      <a:pt x="36" y="16"/>
                    </a:lnTo>
                    <a:lnTo>
                      <a:pt x="30" y="40"/>
                    </a:lnTo>
                    <a:lnTo>
                      <a:pt x="22" y="39"/>
                    </a:lnTo>
                    <a:lnTo>
                      <a:pt x="27" y="14"/>
                    </a:lnTo>
                    <a:lnTo>
                      <a:pt x="14" y="11"/>
                    </a:lnTo>
                    <a:lnTo>
                      <a:pt x="8" y="39"/>
                    </a:lnTo>
                    <a:lnTo>
                      <a:pt x="0" y="38"/>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0" name="ïşļiḋe"/>
              <p:cNvSpPr/>
              <p:nvPr/>
            </p:nvSpPr>
            <p:spPr bwMode="auto">
              <a:xfrm>
                <a:off x="1641372" y="5231403"/>
                <a:ext cx="88900" cy="71438"/>
              </a:xfrm>
              <a:custGeom>
                <a:avLst/>
                <a:gdLst>
                  <a:gd name="T0" fmla="*/ 4 w 48"/>
                  <a:gd name="T1" fmla="*/ 0 h 39"/>
                  <a:gd name="T2" fmla="*/ 48 w 48"/>
                  <a:gd name="T3" fmla="*/ 4 h 39"/>
                  <a:gd name="T4" fmla="*/ 46 w 48"/>
                  <a:gd name="T5" fmla="*/ 23 h 39"/>
                  <a:gd name="T6" fmla="*/ 44 w 48"/>
                  <a:gd name="T7" fmla="*/ 33 h 39"/>
                  <a:gd name="T8" fmla="*/ 39 w 48"/>
                  <a:gd name="T9" fmla="*/ 38 h 39"/>
                  <a:gd name="T10" fmla="*/ 32 w 48"/>
                  <a:gd name="T11" fmla="*/ 39 h 39"/>
                  <a:gd name="T12" fmla="*/ 24 w 48"/>
                  <a:gd name="T13" fmla="*/ 35 h 39"/>
                  <a:gd name="T14" fmla="*/ 21 w 48"/>
                  <a:gd name="T15" fmla="*/ 26 h 39"/>
                  <a:gd name="T16" fmla="*/ 17 w 48"/>
                  <a:gd name="T17" fmla="*/ 30 h 39"/>
                  <a:gd name="T18" fmla="*/ 9 w 48"/>
                  <a:gd name="T19" fmla="*/ 35 h 39"/>
                  <a:gd name="T20" fmla="*/ 0 w 48"/>
                  <a:gd name="T21" fmla="*/ 39 h 39"/>
                  <a:gd name="T22" fmla="*/ 1 w 48"/>
                  <a:gd name="T23" fmla="*/ 29 h 39"/>
                  <a:gd name="T24" fmla="*/ 12 w 48"/>
                  <a:gd name="T25" fmla="*/ 23 h 39"/>
                  <a:gd name="T26" fmla="*/ 18 w 48"/>
                  <a:gd name="T27" fmla="*/ 19 h 39"/>
                  <a:gd name="T28" fmla="*/ 20 w 48"/>
                  <a:gd name="T29" fmla="*/ 17 h 39"/>
                  <a:gd name="T30" fmla="*/ 21 w 48"/>
                  <a:gd name="T31" fmla="*/ 12 h 39"/>
                  <a:gd name="T32" fmla="*/ 22 w 48"/>
                  <a:gd name="T33" fmla="*/ 11 h 39"/>
                  <a:gd name="T34" fmla="*/ 3 w 48"/>
                  <a:gd name="T35" fmla="*/ 9 h 39"/>
                  <a:gd name="T36" fmla="*/ 4 w 48"/>
                  <a:gd name="T37" fmla="*/ 0 h 39"/>
                  <a:gd name="T38" fmla="*/ 29 w 48"/>
                  <a:gd name="T39" fmla="*/ 11 h 39"/>
                  <a:gd name="T40" fmla="*/ 28 w 48"/>
                  <a:gd name="T41" fmla="*/ 18 h 39"/>
                  <a:gd name="T42" fmla="*/ 28 w 48"/>
                  <a:gd name="T43" fmla="*/ 26 h 39"/>
                  <a:gd name="T44" fmla="*/ 29 w 48"/>
                  <a:gd name="T45" fmla="*/ 28 h 39"/>
                  <a:gd name="T46" fmla="*/ 32 w 48"/>
                  <a:gd name="T47" fmla="*/ 30 h 39"/>
                  <a:gd name="T48" fmla="*/ 36 w 48"/>
                  <a:gd name="T49" fmla="*/ 29 h 39"/>
                  <a:gd name="T50" fmla="*/ 38 w 48"/>
                  <a:gd name="T51" fmla="*/ 26 h 39"/>
                  <a:gd name="T52" fmla="*/ 39 w 48"/>
                  <a:gd name="T53" fmla="*/ 19 h 39"/>
                  <a:gd name="T54" fmla="*/ 40 w 48"/>
                  <a:gd name="T55" fmla="*/ 12 h 39"/>
                  <a:gd name="T56" fmla="*/ 29 w 48"/>
                  <a:gd name="T57"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39">
                    <a:moveTo>
                      <a:pt x="4" y="0"/>
                    </a:moveTo>
                    <a:cubicBezTo>
                      <a:pt x="48" y="4"/>
                      <a:pt x="48" y="4"/>
                      <a:pt x="48" y="4"/>
                    </a:cubicBezTo>
                    <a:cubicBezTo>
                      <a:pt x="46" y="23"/>
                      <a:pt x="46" y="23"/>
                      <a:pt x="46" y="23"/>
                    </a:cubicBezTo>
                    <a:cubicBezTo>
                      <a:pt x="46" y="27"/>
                      <a:pt x="45" y="31"/>
                      <a:pt x="44" y="33"/>
                    </a:cubicBezTo>
                    <a:cubicBezTo>
                      <a:pt x="43" y="35"/>
                      <a:pt x="41" y="36"/>
                      <a:pt x="39" y="38"/>
                    </a:cubicBezTo>
                    <a:cubicBezTo>
                      <a:pt x="37" y="39"/>
                      <a:pt x="35" y="39"/>
                      <a:pt x="32" y="39"/>
                    </a:cubicBezTo>
                    <a:cubicBezTo>
                      <a:pt x="29" y="38"/>
                      <a:pt x="26" y="37"/>
                      <a:pt x="24" y="35"/>
                    </a:cubicBezTo>
                    <a:cubicBezTo>
                      <a:pt x="22" y="33"/>
                      <a:pt x="21" y="30"/>
                      <a:pt x="21" y="26"/>
                    </a:cubicBezTo>
                    <a:cubicBezTo>
                      <a:pt x="20" y="28"/>
                      <a:pt x="18" y="29"/>
                      <a:pt x="17" y="30"/>
                    </a:cubicBezTo>
                    <a:cubicBezTo>
                      <a:pt x="16" y="32"/>
                      <a:pt x="13" y="33"/>
                      <a:pt x="9" y="35"/>
                    </a:cubicBezTo>
                    <a:cubicBezTo>
                      <a:pt x="0" y="39"/>
                      <a:pt x="0" y="39"/>
                      <a:pt x="0" y="39"/>
                    </a:cubicBezTo>
                    <a:cubicBezTo>
                      <a:pt x="1" y="29"/>
                      <a:pt x="1" y="29"/>
                      <a:pt x="1" y="29"/>
                    </a:cubicBezTo>
                    <a:cubicBezTo>
                      <a:pt x="12" y="23"/>
                      <a:pt x="12" y="23"/>
                      <a:pt x="12" y="23"/>
                    </a:cubicBezTo>
                    <a:cubicBezTo>
                      <a:pt x="15" y="21"/>
                      <a:pt x="17" y="20"/>
                      <a:pt x="18" y="19"/>
                    </a:cubicBezTo>
                    <a:cubicBezTo>
                      <a:pt x="19" y="18"/>
                      <a:pt x="20" y="18"/>
                      <a:pt x="20" y="17"/>
                    </a:cubicBezTo>
                    <a:cubicBezTo>
                      <a:pt x="21" y="16"/>
                      <a:pt x="21" y="14"/>
                      <a:pt x="21" y="12"/>
                    </a:cubicBezTo>
                    <a:cubicBezTo>
                      <a:pt x="22" y="11"/>
                      <a:pt x="22" y="11"/>
                      <a:pt x="22" y="11"/>
                    </a:cubicBezTo>
                    <a:cubicBezTo>
                      <a:pt x="3" y="9"/>
                      <a:pt x="3" y="9"/>
                      <a:pt x="3" y="9"/>
                    </a:cubicBezTo>
                    <a:lnTo>
                      <a:pt x="4" y="0"/>
                    </a:lnTo>
                    <a:close/>
                    <a:moveTo>
                      <a:pt x="29" y="11"/>
                    </a:moveTo>
                    <a:cubicBezTo>
                      <a:pt x="28" y="18"/>
                      <a:pt x="28" y="18"/>
                      <a:pt x="28" y="18"/>
                    </a:cubicBezTo>
                    <a:cubicBezTo>
                      <a:pt x="28" y="22"/>
                      <a:pt x="27" y="25"/>
                      <a:pt x="28" y="26"/>
                    </a:cubicBezTo>
                    <a:cubicBezTo>
                      <a:pt x="28" y="27"/>
                      <a:pt x="28" y="28"/>
                      <a:pt x="29" y="28"/>
                    </a:cubicBezTo>
                    <a:cubicBezTo>
                      <a:pt x="30" y="29"/>
                      <a:pt x="31" y="30"/>
                      <a:pt x="32" y="30"/>
                    </a:cubicBezTo>
                    <a:cubicBezTo>
                      <a:pt x="34" y="30"/>
                      <a:pt x="35" y="30"/>
                      <a:pt x="36" y="29"/>
                    </a:cubicBezTo>
                    <a:cubicBezTo>
                      <a:pt x="37" y="28"/>
                      <a:pt x="38" y="27"/>
                      <a:pt x="38" y="26"/>
                    </a:cubicBezTo>
                    <a:cubicBezTo>
                      <a:pt x="38" y="25"/>
                      <a:pt x="39" y="23"/>
                      <a:pt x="39" y="19"/>
                    </a:cubicBezTo>
                    <a:cubicBezTo>
                      <a:pt x="40" y="12"/>
                      <a:pt x="40" y="12"/>
                      <a:pt x="40" y="12"/>
                    </a:cubicBezTo>
                    <a:lnTo>
                      <a:pt x="29"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1" name="îś1iḓê"/>
              <p:cNvSpPr/>
              <p:nvPr/>
            </p:nvSpPr>
            <p:spPr bwMode="auto">
              <a:xfrm>
                <a:off x="1641372" y="5312365"/>
                <a:ext cx="82550" cy="66675"/>
              </a:xfrm>
              <a:custGeom>
                <a:avLst/>
                <a:gdLst>
                  <a:gd name="T0" fmla="*/ 15 w 45"/>
                  <a:gd name="T1" fmla="*/ 0 h 36"/>
                  <a:gd name="T2" fmla="*/ 16 w 45"/>
                  <a:gd name="T3" fmla="*/ 8 h 36"/>
                  <a:gd name="T4" fmla="*/ 9 w 45"/>
                  <a:gd name="T5" fmla="*/ 12 h 36"/>
                  <a:gd name="T6" fmla="*/ 7 w 45"/>
                  <a:gd name="T7" fmla="*/ 18 h 36"/>
                  <a:gd name="T8" fmla="*/ 9 w 45"/>
                  <a:gd name="T9" fmla="*/ 25 h 36"/>
                  <a:gd name="T10" fmla="*/ 13 w 45"/>
                  <a:gd name="T11" fmla="*/ 27 h 36"/>
                  <a:gd name="T12" fmla="*/ 16 w 45"/>
                  <a:gd name="T13" fmla="*/ 26 h 36"/>
                  <a:gd name="T14" fmla="*/ 18 w 45"/>
                  <a:gd name="T15" fmla="*/ 23 h 36"/>
                  <a:gd name="T16" fmla="*/ 20 w 45"/>
                  <a:gd name="T17" fmla="*/ 15 h 36"/>
                  <a:gd name="T18" fmla="*/ 24 w 45"/>
                  <a:gd name="T19" fmla="*/ 5 h 36"/>
                  <a:gd name="T20" fmla="*/ 33 w 45"/>
                  <a:gd name="T21" fmla="*/ 1 h 36"/>
                  <a:gd name="T22" fmla="*/ 39 w 45"/>
                  <a:gd name="T23" fmla="*/ 3 h 36"/>
                  <a:gd name="T24" fmla="*/ 44 w 45"/>
                  <a:gd name="T25" fmla="*/ 9 h 36"/>
                  <a:gd name="T26" fmla="*/ 45 w 45"/>
                  <a:gd name="T27" fmla="*/ 17 h 36"/>
                  <a:gd name="T28" fmla="*/ 42 w 45"/>
                  <a:gd name="T29" fmla="*/ 30 h 36"/>
                  <a:gd name="T30" fmla="*/ 32 w 45"/>
                  <a:gd name="T31" fmla="*/ 34 h 36"/>
                  <a:gd name="T32" fmla="*/ 31 w 45"/>
                  <a:gd name="T33" fmla="*/ 25 h 36"/>
                  <a:gd name="T34" fmla="*/ 36 w 45"/>
                  <a:gd name="T35" fmla="*/ 23 h 36"/>
                  <a:gd name="T36" fmla="*/ 38 w 45"/>
                  <a:gd name="T37" fmla="*/ 17 h 36"/>
                  <a:gd name="T38" fmla="*/ 36 w 45"/>
                  <a:gd name="T39" fmla="*/ 11 h 36"/>
                  <a:gd name="T40" fmla="*/ 33 w 45"/>
                  <a:gd name="T41" fmla="*/ 10 h 36"/>
                  <a:gd name="T42" fmla="*/ 31 w 45"/>
                  <a:gd name="T43" fmla="*/ 11 h 36"/>
                  <a:gd name="T44" fmla="*/ 28 w 45"/>
                  <a:gd name="T45" fmla="*/ 19 h 36"/>
                  <a:gd name="T46" fmla="*/ 25 w 45"/>
                  <a:gd name="T47" fmla="*/ 29 h 36"/>
                  <a:gd name="T48" fmla="*/ 20 w 45"/>
                  <a:gd name="T49" fmla="*/ 34 h 36"/>
                  <a:gd name="T50" fmla="*/ 13 w 45"/>
                  <a:gd name="T51" fmla="*/ 36 h 36"/>
                  <a:gd name="T52" fmla="*/ 6 w 45"/>
                  <a:gd name="T53" fmla="*/ 33 h 36"/>
                  <a:gd name="T54" fmla="*/ 1 w 45"/>
                  <a:gd name="T55" fmla="*/ 28 h 36"/>
                  <a:gd name="T56" fmla="*/ 0 w 45"/>
                  <a:gd name="T57" fmla="*/ 18 h 36"/>
                  <a:gd name="T58" fmla="*/ 3 w 45"/>
                  <a:gd name="T59" fmla="*/ 5 h 36"/>
                  <a:gd name="T60" fmla="*/ 15 w 45"/>
                  <a:gd name="T6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36">
                    <a:moveTo>
                      <a:pt x="15" y="0"/>
                    </a:moveTo>
                    <a:cubicBezTo>
                      <a:pt x="16" y="8"/>
                      <a:pt x="16" y="8"/>
                      <a:pt x="16" y="8"/>
                    </a:cubicBezTo>
                    <a:cubicBezTo>
                      <a:pt x="13" y="9"/>
                      <a:pt x="10" y="10"/>
                      <a:pt x="9" y="12"/>
                    </a:cubicBezTo>
                    <a:cubicBezTo>
                      <a:pt x="8" y="13"/>
                      <a:pt x="7" y="15"/>
                      <a:pt x="7" y="18"/>
                    </a:cubicBezTo>
                    <a:cubicBezTo>
                      <a:pt x="7" y="21"/>
                      <a:pt x="8" y="23"/>
                      <a:pt x="9" y="25"/>
                    </a:cubicBezTo>
                    <a:cubicBezTo>
                      <a:pt x="10" y="26"/>
                      <a:pt x="12" y="27"/>
                      <a:pt x="13" y="27"/>
                    </a:cubicBezTo>
                    <a:cubicBezTo>
                      <a:pt x="14" y="27"/>
                      <a:pt x="15" y="26"/>
                      <a:pt x="16" y="26"/>
                    </a:cubicBezTo>
                    <a:cubicBezTo>
                      <a:pt x="17" y="25"/>
                      <a:pt x="17" y="24"/>
                      <a:pt x="18" y="23"/>
                    </a:cubicBezTo>
                    <a:cubicBezTo>
                      <a:pt x="18" y="22"/>
                      <a:pt x="19" y="19"/>
                      <a:pt x="20" y="15"/>
                    </a:cubicBezTo>
                    <a:cubicBezTo>
                      <a:pt x="21" y="11"/>
                      <a:pt x="22" y="7"/>
                      <a:pt x="24" y="5"/>
                    </a:cubicBezTo>
                    <a:cubicBezTo>
                      <a:pt x="26" y="3"/>
                      <a:pt x="29" y="1"/>
                      <a:pt x="33" y="1"/>
                    </a:cubicBezTo>
                    <a:cubicBezTo>
                      <a:pt x="35" y="1"/>
                      <a:pt x="37" y="2"/>
                      <a:pt x="39" y="3"/>
                    </a:cubicBezTo>
                    <a:cubicBezTo>
                      <a:pt x="41" y="4"/>
                      <a:pt x="43" y="6"/>
                      <a:pt x="44" y="9"/>
                    </a:cubicBezTo>
                    <a:cubicBezTo>
                      <a:pt x="45" y="11"/>
                      <a:pt x="45" y="14"/>
                      <a:pt x="45" y="17"/>
                    </a:cubicBezTo>
                    <a:cubicBezTo>
                      <a:pt x="45" y="23"/>
                      <a:pt x="44" y="27"/>
                      <a:pt x="42" y="30"/>
                    </a:cubicBezTo>
                    <a:cubicBezTo>
                      <a:pt x="39" y="33"/>
                      <a:pt x="36" y="34"/>
                      <a:pt x="32" y="34"/>
                    </a:cubicBezTo>
                    <a:cubicBezTo>
                      <a:pt x="31" y="25"/>
                      <a:pt x="31" y="25"/>
                      <a:pt x="31" y="25"/>
                    </a:cubicBezTo>
                    <a:cubicBezTo>
                      <a:pt x="34" y="25"/>
                      <a:pt x="35" y="24"/>
                      <a:pt x="36" y="23"/>
                    </a:cubicBezTo>
                    <a:cubicBezTo>
                      <a:pt x="37" y="22"/>
                      <a:pt x="38" y="20"/>
                      <a:pt x="38" y="17"/>
                    </a:cubicBezTo>
                    <a:cubicBezTo>
                      <a:pt x="38" y="15"/>
                      <a:pt x="37" y="13"/>
                      <a:pt x="36" y="11"/>
                    </a:cubicBezTo>
                    <a:cubicBezTo>
                      <a:pt x="35" y="10"/>
                      <a:pt x="35" y="10"/>
                      <a:pt x="33" y="10"/>
                    </a:cubicBezTo>
                    <a:cubicBezTo>
                      <a:pt x="32" y="10"/>
                      <a:pt x="31" y="10"/>
                      <a:pt x="31" y="11"/>
                    </a:cubicBezTo>
                    <a:cubicBezTo>
                      <a:pt x="30" y="12"/>
                      <a:pt x="29" y="15"/>
                      <a:pt x="28" y="19"/>
                    </a:cubicBezTo>
                    <a:cubicBezTo>
                      <a:pt x="27" y="24"/>
                      <a:pt x="26" y="27"/>
                      <a:pt x="25" y="29"/>
                    </a:cubicBezTo>
                    <a:cubicBezTo>
                      <a:pt x="24" y="31"/>
                      <a:pt x="22" y="33"/>
                      <a:pt x="20" y="34"/>
                    </a:cubicBezTo>
                    <a:cubicBezTo>
                      <a:pt x="18" y="35"/>
                      <a:pt x="16" y="36"/>
                      <a:pt x="13" y="36"/>
                    </a:cubicBezTo>
                    <a:cubicBezTo>
                      <a:pt x="11" y="36"/>
                      <a:pt x="8" y="35"/>
                      <a:pt x="6" y="33"/>
                    </a:cubicBezTo>
                    <a:cubicBezTo>
                      <a:pt x="4" y="32"/>
                      <a:pt x="2" y="30"/>
                      <a:pt x="1" y="28"/>
                    </a:cubicBezTo>
                    <a:cubicBezTo>
                      <a:pt x="0" y="25"/>
                      <a:pt x="0" y="22"/>
                      <a:pt x="0" y="18"/>
                    </a:cubicBezTo>
                    <a:cubicBezTo>
                      <a:pt x="0" y="12"/>
                      <a:pt x="1" y="8"/>
                      <a:pt x="3" y="5"/>
                    </a:cubicBezTo>
                    <a:cubicBezTo>
                      <a:pt x="6" y="2"/>
                      <a:pt x="10"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 name="íş1ïḓe"/>
              <p:cNvSpPr/>
              <p:nvPr/>
            </p:nvSpPr>
            <p:spPr bwMode="auto">
              <a:xfrm>
                <a:off x="1642959" y="5385390"/>
                <a:ext cx="84138" cy="22225"/>
              </a:xfrm>
              <a:custGeom>
                <a:avLst/>
                <a:gdLst>
                  <a:gd name="T0" fmla="*/ 0 w 53"/>
                  <a:gd name="T1" fmla="*/ 5 h 14"/>
                  <a:gd name="T2" fmla="*/ 51 w 53"/>
                  <a:gd name="T3" fmla="*/ 0 h 14"/>
                  <a:gd name="T4" fmla="*/ 53 w 53"/>
                  <a:gd name="T5" fmla="*/ 11 h 14"/>
                  <a:gd name="T6" fmla="*/ 1 w 53"/>
                  <a:gd name="T7" fmla="*/ 14 h 14"/>
                  <a:gd name="T8" fmla="*/ 0 w 53"/>
                  <a:gd name="T9" fmla="*/ 5 h 14"/>
                </a:gdLst>
                <a:ahLst/>
                <a:cxnLst>
                  <a:cxn ang="0">
                    <a:pos x="T0" y="T1"/>
                  </a:cxn>
                  <a:cxn ang="0">
                    <a:pos x="T2" y="T3"/>
                  </a:cxn>
                  <a:cxn ang="0">
                    <a:pos x="T4" y="T5"/>
                  </a:cxn>
                  <a:cxn ang="0">
                    <a:pos x="T6" y="T7"/>
                  </a:cxn>
                  <a:cxn ang="0">
                    <a:pos x="T8" y="T9"/>
                  </a:cxn>
                </a:cxnLst>
                <a:rect l="0" t="0" r="r" b="b"/>
                <a:pathLst>
                  <a:path w="53" h="14">
                    <a:moveTo>
                      <a:pt x="0" y="5"/>
                    </a:moveTo>
                    <a:lnTo>
                      <a:pt x="51" y="0"/>
                    </a:lnTo>
                    <a:lnTo>
                      <a:pt x="53" y="11"/>
                    </a:lnTo>
                    <a:lnTo>
                      <a:pt x="1" y="14"/>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 name="ïṩlîḋè"/>
              <p:cNvSpPr/>
              <p:nvPr/>
            </p:nvSpPr>
            <p:spPr bwMode="auto">
              <a:xfrm>
                <a:off x="1649309" y="5407615"/>
                <a:ext cx="84138" cy="66675"/>
              </a:xfrm>
              <a:custGeom>
                <a:avLst/>
                <a:gdLst>
                  <a:gd name="T0" fmla="*/ 0 w 53"/>
                  <a:gd name="T1" fmla="*/ 22 h 42"/>
                  <a:gd name="T2" fmla="*/ 42 w 53"/>
                  <a:gd name="T3" fmla="*/ 17 h 42"/>
                  <a:gd name="T4" fmla="*/ 39 w 53"/>
                  <a:gd name="T5" fmla="*/ 1 h 42"/>
                  <a:gd name="T6" fmla="*/ 49 w 53"/>
                  <a:gd name="T7" fmla="*/ 0 h 42"/>
                  <a:gd name="T8" fmla="*/ 53 w 53"/>
                  <a:gd name="T9" fmla="*/ 41 h 42"/>
                  <a:gd name="T10" fmla="*/ 45 w 53"/>
                  <a:gd name="T11" fmla="*/ 42 h 42"/>
                  <a:gd name="T12" fmla="*/ 43 w 53"/>
                  <a:gd name="T13" fmla="*/ 27 h 42"/>
                  <a:gd name="T14" fmla="*/ 1 w 53"/>
                  <a:gd name="T15" fmla="*/ 33 h 42"/>
                  <a:gd name="T16" fmla="*/ 0 w 53"/>
                  <a:gd name="T17"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42">
                    <a:moveTo>
                      <a:pt x="0" y="22"/>
                    </a:moveTo>
                    <a:lnTo>
                      <a:pt x="42" y="17"/>
                    </a:lnTo>
                    <a:lnTo>
                      <a:pt x="39" y="1"/>
                    </a:lnTo>
                    <a:lnTo>
                      <a:pt x="49" y="0"/>
                    </a:lnTo>
                    <a:lnTo>
                      <a:pt x="53" y="41"/>
                    </a:lnTo>
                    <a:lnTo>
                      <a:pt x="45" y="42"/>
                    </a:lnTo>
                    <a:lnTo>
                      <a:pt x="43" y="27"/>
                    </a:lnTo>
                    <a:lnTo>
                      <a:pt x="1" y="33"/>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 name="ïṣľîďe"/>
              <p:cNvSpPr/>
              <p:nvPr/>
            </p:nvSpPr>
            <p:spPr bwMode="auto">
              <a:xfrm>
                <a:off x="1662009" y="5471115"/>
                <a:ext cx="90488" cy="73025"/>
              </a:xfrm>
              <a:custGeom>
                <a:avLst/>
                <a:gdLst>
                  <a:gd name="T0" fmla="*/ 0 w 57"/>
                  <a:gd name="T1" fmla="*/ 29 h 46"/>
                  <a:gd name="T2" fmla="*/ 21 w 57"/>
                  <a:gd name="T3" fmla="*/ 24 h 46"/>
                  <a:gd name="T4" fmla="*/ 45 w 57"/>
                  <a:gd name="T5" fmla="*/ 0 h 46"/>
                  <a:gd name="T6" fmla="*/ 49 w 57"/>
                  <a:gd name="T7" fmla="*/ 11 h 46"/>
                  <a:gd name="T8" fmla="*/ 31 w 57"/>
                  <a:gd name="T9" fmla="*/ 28 h 46"/>
                  <a:gd name="T10" fmla="*/ 53 w 57"/>
                  <a:gd name="T11" fmla="*/ 35 h 46"/>
                  <a:gd name="T12" fmla="*/ 57 w 57"/>
                  <a:gd name="T13" fmla="*/ 46 h 46"/>
                  <a:gd name="T14" fmla="*/ 23 w 57"/>
                  <a:gd name="T15" fmla="*/ 35 h 46"/>
                  <a:gd name="T16" fmla="*/ 2 w 57"/>
                  <a:gd name="T17" fmla="*/ 39 h 46"/>
                  <a:gd name="T18" fmla="*/ 0 w 57"/>
                  <a:gd name="T19"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46">
                    <a:moveTo>
                      <a:pt x="0" y="29"/>
                    </a:moveTo>
                    <a:lnTo>
                      <a:pt x="21" y="24"/>
                    </a:lnTo>
                    <a:lnTo>
                      <a:pt x="45" y="0"/>
                    </a:lnTo>
                    <a:lnTo>
                      <a:pt x="49" y="11"/>
                    </a:lnTo>
                    <a:lnTo>
                      <a:pt x="31" y="28"/>
                    </a:lnTo>
                    <a:lnTo>
                      <a:pt x="53" y="35"/>
                    </a:lnTo>
                    <a:lnTo>
                      <a:pt x="57" y="46"/>
                    </a:lnTo>
                    <a:lnTo>
                      <a:pt x="23" y="35"/>
                    </a:lnTo>
                    <a:lnTo>
                      <a:pt x="2" y="3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 name="íśļiḓe"/>
              <p:cNvSpPr/>
              <p:nvPr/>
            </p:nvSpPr>
            <p:spPr bwMode="auto">
              <a:xfrm>
                <a:off x="1704872" y="5609228"/>
                <a:ext cx="85725" cy="80963"/>
              </a:xfrm>
              <a:custGeom>
                <a:avLst/>
                <a:gdLst>
                  <a:gd name="T0" fmla="*/ 15 w 47"/>
                  <a:gd name="T1" fmla="*/ 2 h 44"/>
                  <a:gd name="T2" fmla="*/ 26 w 47"/>
                  <a:gd name="T3" fmla="*/ 0 h 44"/>
                  <a:gd name="T4" fmla="*/ 33 w 47"/>
                  <a:gd name="T5" fmla="*/ 1 h 44"/>
                  <a:gd name="T6" fmla="*/ 39 w 47"/>
                  <a:gd name="T7" fmla="*/ 4 h 44"/>
                  <a:gd name="T8" fmla="*/ 44 w 47"/>
                  <a:gd name="T9" fmla="*/ 12 h 44"/>
                  <a:gd name="T10" fmla="*/ 45 w 47"/>
                  <a:gd name="T11" fmla="*/ 29 h 44"/>
                  <a:gd name="T12" fmla="*/ 32 w 47"/>
                  <a:gd name="T13" fmla="*/ 41 h 44"/>
                  <a:gd name="T14" fmla="*/ 15 w 47"/>
                  <a:gd name="T15" fmla="*/ 43 h 44"/>
                  <a:gd name="T16" fmla="*/ 3 w 47"/>
                  <a:gd name="T17" fmla="*/ 31 h 44"/>
                  <a:gd name="T18" fmla="*/ 2 w 47"/>
                  <a:gd name="T19" fmla="*/ 14 h 44"/>
                  <a:gd name="T20" fmla="*/ 15 w 47"/>
                  <a:gd name="T21" fmla="*/ 2 h 44"/>
                  <a:gd name="T22" fmla="*/ 19 w 47"/>
                  <a:gd name="T23" fmla="*/ 10 h 44"/>
                  <a:gd name="T24" fmla="*/ 10 w 47"/>
                  <a:gd name="T25" fmla="*/ 18 h 44"/>
                  <a:gd name="T26" fmla="*/ 10 w 47"/>
                  <a:gd name="T27" fmla="*/ 28 h 44"/>
                  <a:gd name="T28" fmla="*/ 17 w 47"/>
                  <a:gd name="T29" fmla="*/ 34 h 44"/>
                  <a:gd name="T30" fmla="*/ 29 w 47"/>
                  <a:gd name="T31" fmla="*/ 33 h 44"/>
                  <a:gd name="T32" fmla="*/ 38 w 47"/>
                  <a:gd name="T33" fmla="*/ 25 h 44"/>
                  <a:gd name="T34" fmla="*/ 37 w 47"/>
                  <a:gd name="T35" fmla="*/ 16 h 44"/>
                  <a:gd name="T36" fmla="*/ 30 w 47"/>
                  <a:gd name="T37" fmla="*/ 9 h 44"/>
                  <a:gd name="T38" fmla="*/ 19 w 47"/>
                  <a:gd name="T39"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4">
                    <a:moveTo>
                      <a:pt x="15" y="2"/>
                    </a:moveTo>
                    <a:cubicBezTo>
                      <a:pt x="19" y="0"/>
                      <a:pt x="23" y="0"/>
                      <a:pt x="26" y="0"/>
                    </a:cubicBezTo>
                    <a:cubicBezTo>
                      <a:pt x="28" y="0"/>
                      <a:pt x="31" y="0"/>
                      <a:pt x="33" y="1"/>
                    </a:cubicBezTo>
                    <a:cubicBezTo>
                      <a:pt x="35" y="2"/>
                      <a:pt x="37" y="3"/>
                      <a:pt x="39" y="4"/>
                    </a:cubicBezTo>
                    <a:cubicBezTo>
                      <a:pt x="41" y="6"/>
                      <a:pt x="43" y="9"/>
                      <a:pt x="44" y="12"/>
                    </a:cubicBezTo>
                    <a:cubicBezTo>
                      <a:pt x="47" y="18"/>
                      <a:pt x="47" y="24"/>
                      <a:pt x="45" y="29"/>
                    </a:cubicBezTo>
                    <a:cubicBezTo>
                      <a:pt x="43" y="34"/>
                      <a:pt x="39" y="38"/>
                      <a:pt x="32" y="41"/>
                    </a:cubicBezTo>
                    <a:cubicBezTo>
                      <a:pt x="26" y="44"/>
                      <a:pt x="20" y="44"/>
                      <a:pt x="15" y="43"/>
                    </a:cubicBezTo>
                    <a:cubicBezTo>
                      <a:pt x="9" y="41"/>
                      <a:pt x="5" y="37"/>
                      <a:pt x="3" y="31"/>
                    </a:cubicBezTo>
                    <a:cubicBezTo>
                      <a:pt x="0" y="25"/>
                      <a:pt x="0" y="19"/>
                      <a:pt x="2" y="14"/>
                    </a:cubicBezTo>
                    <a:cubicBezTo>
                      <a:pt x="4" y="9"/>
                      <a:pt x="8" y="5"/>
                      <a:pt x="15" y="2"/>
                    </a:cubicBezTo>
                    <a:close/>
                    <a:moveTo>
                      <a:pt x="19" y="10"/>
                    </a:moveTo>
                    <a:cubicBezTo>
                      <a:pt x="14" y="12"/>
                      <a:pt x="11" y="15"/>
                      <a:pt x="10" y="18"/>
                    </a:cubicBezTo>
                    <a:cubicBezTo>
                      <a:pt x="8" y="21"/>
                      <a:pt x="8" y="24"/>
                      <a:pt x="10" y="28"/>
                    </a:cubicBezTo>
                    <a:cubicBezTo>
                      <a:pt x="11" y="31"/>
                      <a:pt x="13" y="33"/>
                      <a:pt x="17" y="34"/>
                    </a:cubicBezTo>
                    <a:cubicBezTo>
                      <a:pt x="20" y="35"/>
                      <a:pt x="24" y="35"/>
                      <a:pt x="29" y="33"/>
                    </a:cubicBezTo>
                    <a:cubicBezTo>
                      <a:pt x="33" y="31"/>
                      <a:pt x="36" y="28"/>
                      <a:pt x="38" y="25"/>
                    </a:cubicBezTo>
                    <a:cubicBezTo>
                      <a:pt x="39" y="22"/>
                      <a:pt x="39" y="19"/>
                      <a:pt x="37" y="16"/>
                    </a:cubicBezTo>
                    <a:cubicBezTo>
                      <a:pt x="36" y="12"/>
                      <a:pt x="34" y="10"/>
                      <a:pt x="30" y="9"/>
                    </a:cubicBezTo>
                    <a:cubicBezTo>
                      <a:pt x="27" y="8"/>
                      <a:pt x="23" y="8"/>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 name="î$ḷïďe"/>
              <p:cNvSpPr/>
              <p:nvPr/>
            </p:nvSpPr>
            <p:spPr bwMode="auto">
              <a:xfrm>
                <a:off x="1733447" y="5675903"/>
                <a:ext cx="98425" cy="66675"/>
              </a:xfrm>
              <a:custGeom>
                <a:avLst/>
                <a:gdLst>
                  <a:gd name="T0" fmla="*/ 0 w 62"/>
                  <a:gd name="T1" fmla="*/ 26 h 42"/>
                  <a:gd name="T2" fmla="*/ 45 w 62"/>
                  <a:gd name="T3" fmla="*/ 0 h 42"/>
                  <a:gd name="T4" fmla="*/ 62 w 62"/>
                  <a:gd name="T5" fmla="*/ 30 h 42"/>
                  <a:gd name="T6" fmla="*/ 55 w 62"/>
                  <a:gd name="T7" fmla="*/ 35 h 42"/>
                  <a:gd name="T8" fmla="*/ 43 w 62"/>
                  <a:gd name="T9" fmla="*/ 14 h 42"/>
                  <a:gd name="T10" fmla="*/ 32 w 62"/>
                  <a:gd name="T11" fmla="*/ 20 h 42"/>
                  <a:gd name="T12" fmla="*/ 43 w 62"/>
                  <a:gd name="T13" fmla="*/ 38 h 42"/>
                  <a:gd name="T14" fmla="*/ 35 w 62"/>
                  <a:gd name="T15" fmla="*/ 42 h 42"/>
                  <a:gd name="T16" fmla="*/ 25 w 62"/>
                  <a:gd name="T17" fmla="*/ 23 h 42"/>
                  <a:gd name="T18" fmla="*/ 6 w 62"/>
                  <a:gd name="T19" fmla="*/ 35 h 42"/>
                  <a:gd name="T20" fmla="*/ 0 w 62"/>
                  <a:gd name="T21"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42">
                    <a:moveTo>
                      <a:pt x="0" y="26"/>
                    </a:moveTo>
                    <a:lnTo>
                      <a:pt x="45" y="0"/>
                    </a:lnTo>
                    <a:lnTo>
                      <a:pt x="62" y="30"/>
                    </a:lnTo>
                    <a:lnTo>
                      <a:pt x="55" y="35"/>
                    </a:lnTo>
                    <a:lnTo>
                      <a:pt x="43" y="14"/>
                    </a:lnTo>
                    <a:lnTo>
                      <a:pt x="32" y="20"/>
                    </a:lnTo>
                    <a:lnTo>
                      <a:pt x="43" y="38"/>
                    </a:lnTo>
                    <a:lnTo>
                      <a:pt x="35" y="42"/>
                    </a:lnTo>
                    <a:lnTo>
                      <a:pt x="25" y="23"/>
                    </a:lnTo>
                    <a:lnTo>
                      <a:pt x="6" y="35"/>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 name="îśḻîḍe"/>
              <p:cNvSpPr/>
              <p:nvPr/>
            </p:nvSpPr>
            <p:spPr bwMode="auto">
              <a:xfrm>
                <a:off x="1812822" y="5785440"/>
                <a:ext cx="85725" cy="82550"/>
              </a:xfrm>
              <a:custGeom>
                <a:avLst/>
                <a:gdLst>
                  <a:gd name="T0" fmla="*/ 6 w 46"/>
                  <a:gd name="T1" fmla="*/ 13 h 45"/>
                  <a:gd name="T2" fmla="*/ 12 w 46"/>
                  <a:gd name="T3" fmla="*/ 19 h 45"/>
                  <a:gd name="T4" fmla="*/ 9 w 46"/>
                  <a:gd name="T5" fmla="*/ 26 h 45"/>
                  <a:gd name="T6" fmla="*/ 11 w 46"/>
                  <a:gd name="T7" fmla="*/ 32 h 45"/>
                  <a:gd name="T8" fmla="*/ 17 w 46"/>
                  <a:gd name="T9" fmla="*/ 36 h 45"/>
                  <a:gd name="T10" fmla="*/ 22 w 46"/>
                  <a:gd name="T11" fmla="*/ 35 h 45"/>
                  <a:gd name="T12" fmla="*/ 23 w 46"/>
                  <a:gd name="T13" fmla="*/ 32 h 45"/>
                  <a:gd name="T14" fmla="*/ 22 w 46"/>
                  <a:gd name="T15" fmla="*/ 29 h 45"/>
                  <a:gd name="T16" fmla="*/ 19 w 46"/>
                  <a:gd name="T17" fmla="*/ 22 h 45"/>
                  <a:gd name="T18" fmla="*/ 16 w 46"/>
                  <a:gd name="T19" fmla="*/ 12 h 45"/>
                  <a:gd name="T20" fmla="*/ 21 w 46"/>
                  <a:gd name="T21" fmla="*/ 3 h 45"/>
                  <a:gd name="T22" fmla="*/ 27 w 46"/>
                  <a:gd name="T23" fmla="*/ 0 h 45"/>
                  <a:gd name="T24" fmla="*/ 34 w 46"/>
                  <a:gd name="T25" fmla="*/ 2 h 45"/>
                  <a:gd name="T26" fmla="*/ 40 w 46"/>
                  <a:gd name="T27" fmla="*/ 8 h 45"/>
                  <a:gd name="T28" fmla="*/ 45 w 46"/>
                  <a:gd name="T29" fmla="*/ 19 h 45"/>
                  <a:gd name="T30" fmla="*/ 41 w 46"/>
                  <a:gd name="T31" fmla="*/ 29 h 45"/>
                  <a:gd name="T32" fmla="*/ 35 w 46"/>
                  <a:gd name="T33" fmla="*/ 22 h 45"/>
                  <a:gd name="T34" fmla="*/ 37 w 46"/>
                  <a:gd name="T35" fmla="*/ 17 h 45"/>
                  <a:gd name="T36" fmla="*/ 35 w 46"/>
                  <a:gd name="T37" fmla="*/ 12 h 45"/>
                  <a:gd name="T38" fmla="*/ 30 w 46"/>
                  <a:gd name="T39" fmla="*/ 8 h 45"/>
                  <a:gd name="T40" fmla="*/ 27 w 46"/>
                  <a:gd name="T41" fmla="*/ 9 h 45"/>
                  <a:gd name="T42" fmla="*/ 25 w 46"/>
                  <a:gd name="T43" fmla="*/ 12 h 45"/>
                  <a:gd name="T44" fmla="*/ 28 w 46"/>
                  <a:gd name="T45" fmla="*/ 20 h 45"/>
                  <a:gd name="T46" fmla="*/ 32 w 46"/>
                  <a:gd name="T47" fmla="*/ 29 h 45"/>
                  <a:gd name="T48" fmla="*/ 31 w 46"/>
                  <a:gd name="T49" fmla="*/ 36 h 45"/>
                  <a:gd name="T50" fmla="*/ 27 w 46"/>
                  <a:gd name="T51" fmla="*/ 42 h 45"/>
                  <a:gd name="T52" fmla="*/ 20 w 46"/>
                  <a:gd name="T53" fmla="*/ 45 h 45"/>
                  <a:gd name="T54" fmla="*/ 13 w 46"/>
                  <a:gd name="T55" fmla="*/ 43 h 45"/>
                  <a:gd name="T56" fmla="*/ 6 w 46"/>
                  <a:gd name="T57" fmla="*/ 37 h 45"/>
                  <a:gd name="T58" fmla="*/ 0 w 46"/>
                  <a:gd name="T59" fmla="*/ 24 h 45"/>
                  <a:gd name="T60" fmla="*/ 6 w 46"/>
                  <a:gd name="T61" fmla="*/ 1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 h="45">
                    <a:moveTo>
                      <a:pt x="6" y="13"/>
                    </a:moveTo>
                    <a:cubicBezTo>
                      <a:pt x="12" y="19"/>
                      <a:pt x="12" y="19"/>
                      <a:pt x="12" y="19"/>
                    </a:cubicBezTo>
                    <a:cubicBezTo>
                      <a:pt x="10" y="21"/>
                      <a:pt x="9" y="24"/>
                      <a:pt x="9" y="26"/>
                    </a:cubicBezTo>
                    <a:cubicBezTo>
                      <a:pt x="9" y="28"/>
                      <a:pt x="10" y="30"/>
                      <a:pt x="11" y="32"/>
                    </a:cubicBezTo>
                    <a:cubicBezTo>
                      <a:pt x="13" y="34"/>
                      <a:pt x="15" y="35"/>
                      <a:pt x="17" y="36"/>
                    </a:cubicBezTo>
                    <a:cubicBezTo>
                      <a:pt x="19" y="36"/>
                      <a:pt x="20" y="36"/>
                      <a:pt x="22" y="35"/>
                    </a:cubicBezTo>
                    <a:cubicBezTo>
                      <a:pt x="22" y="34"/>
                      <a:pt x="23" y="33"/>
                      <a:pt x="23" y="32"/>
                    </a:cubicBezTo>
                    <a:cubicBezTo>
                      <a:pt x="23" y="32"/>
                      <a:pt x="23" y="30"/>
                      <a:pt x="22" y="29"/>
                    </a:cubicBezTo>
                    <a:cubicBezTo>
                      <a:pt x="22" y="28"/>
                      <a:pt x="21" y="26"/>
                      <a:pt x="19" y="22"/>
                    </a:cubicBezTo>
                    <a:cubicBezTo>
                      <a:pt x="17" y="18"/>
                      <a:pt x="16" y="14"/>
                      <a:pt x="16" y="12"/>
                    </a:cubicBezTo>
                    <a:cubicBezTo>
                      <a:pt x="17" y="8"/>
                      <a:pt x="18" y="5"/>
                      <a:pt x="21" y="3"/>
                    </a:cubicBezTo>
                    <a:cubicBezTo>
                      <a:pt x="23" y="1"/>
                      <a:pt x="25" y="1"/>
                      <a:pt x="27" y="0"/>
                    </a:cubicBezTo>
                    <a:cubicBezTo>
                      <a:pt x="29" y="0"/>
                      <a:pt x="31" y="1"/>
                      <a:pt x="34" y="2"/>
                    </a:cubicBezTo>
                    <a:cubicBezTo>
                      <a:pt x="36" y="3"/>
                      <a:pt x="38" y="5"/>
                      <a:pt x="40" y="8"/>
                    </a:cubicBezTo>
                    <a:cubicBezTo>
                      <a:pt x="44" y="12"/>
                      <a:pt x="46" y="16"/>
                      <a:pt x="45" y="19"/>
                    </a:cubicBezTo>
                    <a:cubicBezTo>
                      <a:pt x="45" y="23"/>
                      <a:pt x="44" y="26"/>
                      <a:pt x="41" y="29"/>
                    </a:cubicBezTo>
                    <a:cubicBezTo>
                      <a:pt x="35" y="22"/>
                      <a:pt x="35" y="22"/>
                      <a:pt x="35" y="22"/>
                    </a:cubicBezTo>
                    <a:cubicBezTo>
                      <a:pt x="36" y="21"/>
                      <a:pt x="37" y="19"/>
                      <a:pt x="37" y="17"/>
                    </a:cubicBezTo>
                    <a:cubicBezTo>
                      <a:pt x="37" y="16"/>
                      <a:pt x="36" y="14"/>
                      <a:pt x="35" y="12"/>
                    </a:cubicBezTo>
                    <a:cubicBezTo>
                      <a:pt x="33" y="10"/>
                      <a:pt x="31" y="9"/>
                      <a:pt x="30" y="8"/>
                    </a:cubicBezTo>
                    <a:cubicBezTo>
                      <a:pt x="28" y="8"/>
                      <a:pt x="27" y="8"/>
                      <a:pt x="27" y="9"/>
                    </a:cubicBezTo>
                    <a:cubicBezTo>
                      <a:pt x="26" y="10"/>
                      <a:pt x="25" y="11"/>
                      <a:pt x="25" y="12"/>
                    </a:cubicBezTo>
                    <a:cubicBezTo>
                      <a:pt x="25" y="13"/>
                      <a:pt x="26" y="16"/>
                      <a:pt x="28" y="20"/>
                    </a:cubicBezTo>
                    <a:cubicBezTo>
                      <a:pt x="30" y="24"/>
                      <a:pt x="31" y="27"/>
                      <a:pt x="32" y="29"/>
                    </a:cubicBezTo>
                    <a:cubicBezTo>
                      <a:pt x="32" y="32"/>
                      <a:pt x="32" y="34"/>
                      <a:pt x="31" y="36"/>
                    </a:cubicBezTo>
                    <a:cubicBezTo>
                      <a:pt x="31" y="38"/>
                      <a:pt x="29" y="40"/>
                      <a:pt x="27" y="42"/>
                    </a:cubicBezTo>
                    <a:cubicBezTo>
                      <a:pt x="25" y="43"/>
                      <a:pt x="23" y="44"/>
                      <a:pt x="20" y="45"/>
                    </a:cubicBezTo>
                    <a:cubicBezTo>
                      <a:pt x="18" y="45"/>
                      <a:pt x="15" y="44"/>
                      <a:pt x="13" y="43"/>
                    </a:cubicBezTo>
                    <a:cubicBezTo>
                      <a:pt x="10" y="42"/>
                      <a:pt x="8" y="40"/>
                      <a:pt x="6" y="37"/>
                    </a:cubicBezTo>
                    <a:cubicBezTo>
                      <a:pt x="2" y="32"/>
                      <a:pt x="0" y="28"/>
                      <a:pt x="0" y="24"/>
                    </a:cubicBezTo>
                    <a:cubicBezTo>
                      <a:pt x="1" y="20"/>
                      <a:pt x="2" y="17"/>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 name="í$ļîḋê"/>
              <p:cNvSpPr/>
              <p:nvPr/>
            </p:nvSpPr>
            <p:spPr bwMode="auto">
              <a:xfrm>
                <a:off x="1868384" y="5844178"/>
                <a:ext cx="82550" cy="82550"/>
              </a:xfrm>
              <a:custGeom>
                <a:avLst/>
                <a:gdLst>
                  <a:gd name="T0" fmla="*/ 25 w 45"/>
                  <a:gd name="T1" fmla="*/ 33 h 45"/>
                  <a:gd name="T2" fmla="*/ 29 w 45"/>
                  <a:gd name="T3" fmla="*/ 41 h 45"/>
                  <a:gd name="T4" fmla="*/ 17 w 45"/>
                  <a:gd name="T5" fmla="*/ 44 h 45"/>
                  <a:gd name="T6" fmla="*/ 6 w 45"/>
                  <a:gd name="T7" fmla="*/ 38 h 45"/>
                  <a:gd name="T8" fmla="*/ 0 w 45"/>
                  <a:gd name="T9" fmla="*/ 24 h 45"/>
                  <a:gd name="T10" fmla="*/ 8 w 45"/>
                  <a:gd name="T11" fmla="*/ 8 h 45"/>
                  <a:gd name="T12" fmla="*/ 24 w 45"/>
                  <a:gd name="T13" fmla="*/ 0 h 45"/>
                  <a:gd name="T14" fmla="*/ 39 w 45"/>
                  <a:gd name="T15" fmla="*/ 7 h 45"/>
                  <a:gd name="T16" fmla="*/ 45 w 45"/>
                  <a:gd name="T17" fmla="*/ 19 h 45"/>
                  <a:gd name="T18" fmla="*/ 42 w 45"/>
                  <a:gd name="T19" fmla="*/ 28 h 45"/>
                  <a:gd name="T20" fmla="*/ 34 w 45"/>
                  <a:gd name="T21" fmla="*/ 23 h 45"/>
                  <a:gd name="T22" fmla="*/ 36 w 45"/>
                  <a:gd name="T23" fmla="*/ 17 h 45"/>
                  <a:gd name="T24" fmla="*/ 33 w 45"/>
                  <a:gd name="T25" fmla="*/ 12 h 45"/>
                  <a:gd name="T26" fmla="*/ 25 w 45"/>
                  <a:gd name="T27" fmla="*/ 9 h 45"/>
                  <a:gd name="T28" fmla="*/ 15 w 45"/>
                  <a:gd name="T29" fmla="*/ 14 h 45"/>
                  <a:gd name="T30" fmla="*/ 8 w 45"/>
                  <a:gd name="T31" fmla="*/ 25 h 45"/>
                  <a:gd name="T32" fmla="*/ 11 w 45"/>
                  <a:gd name="T33" fmla="*/ 33 h 45"/>
                  <a:gd name="T34" fmla="*/ 17 w 45"/>
                  <a:gd name="T35" fmla="*/ 36 h 45"/>
                  <a:gd name="T36" fmla="*/ 25 w 45"/>
                  <a:gd name="T37" fmla="*/ 3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5">
                    <a:moveTo>
                      <a:pt x="25" y="33"/>
                    </a:moveTo>
                    <a:cubicBezTo>
                      <a:pt x="29" y="41"/>
                      <a:pt x="29" y="41"/>
                      <a:pt x="29" y="41"/>
                    </a:cubicBezTo>
                    <a:cubicBezTo>
                      <a:pt x="25" y="44"/>
                      <a:pt x="21" y="45"/>
                      <a:pt x="17" y="44"/>
                    </a:cubicBezTo>
                    <a:cubicBezTo>
                      <a:pt x="13" y="44"/>
                      <a:pt x="9" y="42"/>
                      <a:pt x="6" y="38"/>
                    </a:cubicBezTo>
                    <a:cubicBezTo>
                      <a:pt x="2" y="34"/>
                      <a:pt x="0" y="29"/>
                      <a:pt x="0" y="24"/>
                    </a:cubicBezTo>
                    <a:cubicBezTo>
                      <a:pt x="0" y="19"/>
                      <a:pt x="3" y="13"/>
                      <a:pt x="8" y="8"/>
                    </a:cubicBezTo>
                    <a:cubicBezTo>
                      <a:pt x="13" y="3"/>
                      <a:pt x="18" y="1"/>
                      <a:pt x="24" y="0"/>
                    </a:cubicBezTo>
                    <a:cubicBezTo>
                      <a:pt x="29" y="0"/>
                      <a:pt x="34" y="2"/>
                      <a:pt x="39" y="7"/>
                    </a:cubicBezTo>
                    <a:cubicBezTo>
                      <a:pt x="42" y="10"/>
                      <a:pt x="44" y="15"/>
                      <a:pt x="45" y="19"/>
                    </a:cubicBezTo>
                    <a:cubicBezTo>
                      <a:pt x="45" y="22"/>
                      <a:pt x="44" y="25"/>
                      <a:pt x="42" y="28"/>
                    </a:cubicBezTo>
                    <a:cubicBezTo>
                      <a:pt x="34" y="23"/>
                      <a:pt x="34" y="23"/>
                      <a:pt x="34" y="23"/>
                    </a:cubicBezTo>
                    <a:cubicBezTo>
                      <a:pt x="36" y="21"/>
                      <a:pt x="36" y="19"/>
                      <a:pt x="36" y="17"/>
                    </a:cubicBezTo>
                    <a:cubicBezTo>
                      <a:pt x="36" y="15"/>
                      <a:pt x="35" y="13"/>
                      <a:pt x="33" y="12"/>
                    </a:cubicBezTo>
                    <a:cubicBezTo>
                      <a:pt x="31" y="9"/>
                      <a:pt x="28" y="8"/>
                      <a:pt x="25" y="9"/>
                    </a:cubicBezTo>
                    <a:cubicBezTo>
                      <a:pt x="22" y="9"/>
                      <a:pt x="18" y="11"/>
                      <a:pt x="15" y="14"/>
                    </a:cubicBezTo>
                    <a:cubicBezTo>
                      <a:pt x="11" y="18"/>
                      <a:pt x="9" y="22"/>
                      <a:pt x="8" y="25"/>
                    </a:cubicBezTo>
                    <a:cubicBezTo>
                      <a:pt x="8" y="28"/>
                      <a:pt x="9" y="31"/>
                      <a:pt x="11" y="33"/>
                    </a:cubicBezTo>
                    <a:cubicBezTo>
                      <a:pt x="13" y="35"/>
                      <a:pt x="15" y="36"/>
                      <a:pt x="17" y="36"/>
                    </a:cubicBezTo>
                    <a:cubicBezTo>
                      <a:pt x="20" y="36"/>
                      <a:pt x="22" y="35"/>
                      <a:pt x="2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 name="íṩḷiḋé"/>
              <p:cNvSpPr/>
              <p:nvPr/>
            </p:nvSpPr>
            <p:spPr bwMode="auto">
              <a:xfrm>
                <a:off x="1916009" y="5887040"/>
                <a:ext cx="65088" cy="71438"/>
              </a:xfrm>
              <a:custGeom>
                <a:avLst/>
                <a:gdLst>
                  <a:gd name="T0" fmla="*/ 0 w 41"/>
                  <a:gd name="T1" fmla="*/ 38 h 45"/>
                  <a:gd name="T2" fmla="*/ 34 w 41"/>
                  <a:gd name="T3" fmla="*/ 0 h 45"/>
                  <a:gd name="T4" fmla="*/ 41 w 41"/>
                  <a:gd name="T5" fmla="*/ 6 h 45"/>
                  <a:gd name="T6" fmla="*/ 8 w 41"/>
                  <a:gd name="T7" fmla="*/ 45 h 45"/>
                  <a:gd name="T8" fmla="*/ 0 w 41"/>
                  <a:gd name="T9" fmla="*/ 38 h 45"/>
                </a:gdLst>
                <a:ahLst/>
                <a:cxnLst>
                  <a:cxn ang="0">
                    <a:pos x="T0" y="T1"/>
                  </a:cxn>
                  <a:cxn ang="0">
                    <a:pos x="T2" y="T3"/>
                  </a:cxn>
                  <a:cxn ang="0">
                    <a:pos x="T4" y="T5"/>
                  </a:cxn>
                  <a:cxn ang="0">
                    <a:pos x="T6" y="T7"/>
                  </a:cxn>
                  <a:cxn ang="0">
                    <a:pos x="T8" y="T9"/>
                  </a:cxn>
                </a:cxnLst>
                <a:rect l="0" t="0" r="r" b="b"/>
                <a:pathLst>
                  <a:path w="41" h="45">
                    <a:moveTo>
                      <a:pt x="0" y="38"/>
                    </a:moveTo>
                    <a:lnTo>
                      <a:pt x="34" y="0"/>
                    </a:lnTo>
                    <a:lnTo>
                      <a:pt x="41" y="6"/>
                    </a:lnTo>
                    <a:lnTo>
                      <a:pt x="8" y="45"/>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 name="îsľïďé"/>
              <p:cNvSpPr/>
              <p:nvPr/>
            </p:nvSpPr>
            <p:spPr bwMode="auto">
              <a:xfrm>
                <a:off x="1941409" y="5904503"/>
                <a:ext cx="96838" cy="101600"/>
              </a:xfrm>
              <a:custGeom>
                <a:avLst/>
                <a:gdLst>
                  <a:gd name="T0" fmla="*/ 0 w 61"/>
                  <a:gd name="T1" fmla="*/ 41 h 64"/>
                  <a:gd name="T2" fmla="*/ 31 w 61"/>
                  <a:gd name="T3" fmla="*/ 0 h 64"/>
                  <a:gd name="T4" fmla="*/ 61 w 61"/>
                  <a:gd name="T5" fmla="*/ 22 h 64"/>
                  <a:gd name="T6" fmla="*/ 56 w 61"/>
                  <a:gd name="T7" fmla="*/ 29 h 64"/>
                  <a:gd name="T8" fmla="*/ 34 w 61"/>
                  <a:gd name="T9" fmla="*/ 13 h 64"/>
                  <a:gd name="T10" fmla="*/ 27 w 61"/>
                  <a:gd name="T11" fmla="*/ 22 h 64"/>
                  <a:gd name="T12" fmla="*/ 47 w 61"/>
                  <a:gd name="T13" fmla="*/ 37 h 64"/>
                  <a:gd name="T14" fmla="*/ 42 w 61"/>
                  <a:gd name="T15" fmla="*/ 44 h 64"/>
                  <a:gd name="T16" fmla="*/ 21 w 61"/>
                  <a:gd name="T17" fmla="*/ 29 h 64"/>
                  <a:gd name="T18" fmla="*/ 13 w 61"/>
                  <a:gd name="T19" fmla="*/ 40 h 64"/>
                  <a:gd name="T20" fmla="*/ 36 w 61"/>
                  <a:gd name="T21" fmla="*/ 57 h 64"/>
                  <a:gd name="T22" fmla="*/ 31 w 61"/>
                  <a:gd name="T23" fmla="*/ 64 h 64"/>
                  <a:gd name="T24" fmla="*/ 0 w 61"/>
                  <a:gd name="T25"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64">
                    <a:moveTo>
                      <a:pt x="0" y="41"/>
                    </a:moveTo>
                    <a:lnTo>
                      <a:pt x="31" y="0"/>
                    </a:lnTo>
                    <a:lnTo>
                      <a:pt x="61" y="22"/>
                    </a:lnTo>
                    <a:lnTo>
                      <a:pt x="56" y="29"/>
                    </a:lnTo>
                    <a:lnTo>
                      <a:pt x="34" y="13"/>
                    </a:lnTo>
                    <a:lnTo>
                      <a:pt x="27" y="22"/>
                    </a:lnTo>
                    <a:lnTo>
                      <a:pt x="47" y="37"/>
                    </a:lnTo>
                    <a:lnTo>
                      <a:pt x="42" y="44"/>
                    </a:lnTo>
                    <a:lnTo>
                      <a:pt x="21" y="29"/>
                    </a:lnTo>
                    <a:lnTo>
                      <a:pt x="13" y="40"/>
                    </a:lnTo>
                    <a:lnTo>
                      <a:pt x="36" y="57"/>
                    </a:lnTo>
                    <a:lnTo>
                      <a:pt x="31" y="64"/>
                    </a:lnTo>
                    <a:lnTo>
                      <a:pt x="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 name="íśliḋé"/>
              <p:cNvSpPr/>
              <p:nvPr/>
            </p:nvSpPr>
            <p:spPr bwMode="auto">
              <a:xfrm>
                <a:off x="2004909" y="5947365"/>
                <a:ext cx="96838" cy="101600"/>
              </a:xfrm>
              <a:custGeom>
                <a:avLst/>
                <a:gdLst>
                  <a:gd name="T0" fmla="*/ 0 w 61"/>
                  <a:gd name="T1" fmla="*/ 43 h 64"/>
                  <a:gd name="T2" fmla="*/ 27 w 61"/>
                  <a:gd name="T3" fmla="*/ 0 h 64"/>
                  <a:gd name="T4" fmla="*/ 35 w 61"/>
                  <a:gd name="T5" fmla="*/ 5 h 64"/>
                  <a:gd name="T6" fmla="*/ 36 w 61"/>
                  <a:gd name="T7" fmla="*/ 45 h 64"/>
                  <a:gd name="T8" fmla="*/ 53 w 61"/>
                  <a:gd name="T9" fmla="*/ 15 h 64"/>
                  <a:gd name="T10" fmla="*/ 61 w 61"/>
                  <a:gd name="T11" fmla="*/ 21 h 64"/>
                  <a:gd name="T12" fmla="*/ 35 w 61"/>
                  <a:gd name="T13" fmla="*/ 64 h 64"/>
                  <a:gd name="T14" fmla="*/ 27 w 61"/>
                  <a:gd name="T15" fmla="*/ 59 h 64"/>
                  <a:gd name="T16" fmla="*/ 25 w 61"/>
                  <a:gd name="T17" fmla="*/ 20 h 64"/>
                  <a:gd name="T18" fmla="*/ 8 w 61"/>
                  <a:gd name="T19" fmla="*/ 49 h 64"/>
                  <a:gd name="T20" fmla="*/ 0 w 61"/>
                  <a:gd name="T21"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64">
                    <a:moveTo>
                      <a:pt x="0" y="43"/>
                    </a:moveTo>
                    <a:lnTo>
                      <a:pt x="27" y="0"/>
                    </a:lnTo>
                    <a:lnTo>
                      <a:pt x="35" y="5"/>
                    </a:lnTo>
                    <a:lnTo>
                      <a:pt x="36" y="45"/>
                    </a:lnTo>
                    <a:lnTo>
                      <a:pt x="53" y="15"/>
                    </a:lnTo>
                    <a:lnTo>
                      <a:pt x="61" y="21"/>
                    </a:lnTo>
                    <a:lnTo>
                      <a:pt x="35" y="64"/>
                    </a:lnTo>
                    <a:lnTo>
                      <a:pt x="27" y="59"/>
                    </a:lnTo>
                    <a:lnTo>
                      <a:pt x="25" y="20"/>
                    </a:lnTo>
                    <a:lnTo>
                      <a:pt x="8" y="49"/>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 name="iSļiďê"/>
              <p:cNvSpPr/>
              <p:nvPr/>
            </p:nvSpPr>
            <p:spPr bwMode="auto">
              <a:xfrm>
                <a:off x="2087459" y="5993403"/>
                <a:ext cx="79375" cy="87313"/>
              </a:xfrm>
              <a:custGeom>
                <a:avLst/>
                <a:gdLst>
                  <a:gd name="T0" fmla="*/ 28 w 43"/>
                  <a:gd name="T1" fmla="*/ 33 h 47"/>
                  <a:gd name="T2" fmla="*/ 34 w 43"/>
                  <a:gd name="T3" fmla="*/ 39 h 47"/>
                  <a:gd name="T4" fmla="*/ 24 w 43"/>
                  <a:gd name="T5" fmla="*/ 46 h 47"/>
                  <a:gd name="T6" fmla="*/ 12 w 43"/>
                  <a:gd name="T7" fmla="*/ 44 h 47"/>
                  <a:gd name="T8" fmla="*/ 1 w 43"/>
                  <a:gd name="T9" fmla="*/ 33 h 47"/>
                  <a:gd name="T10" fmla="*/ 3 w 43"/>
                  <a:gd name="T11" fmla="*/ 15 h 47"/>
                  <a:gd name="T12" fmla="*/ 15 w 43"/>
                  <a:gd name="T13" fmla="*/ 2 h 47"/>
                  <a:gd name="T14" fmla="*/ 32 w 43"/>
                  <a:gd name="T15" fmla="*/ 3 h 47"/>
                  <a:gd name="T16" fmla="*/ 41 w 43"/>
                  <a:gd name="T17" fmla="*/ 13 h 47"/>
                  <a:gd name="T18" fmla="*/ 42 w 43"/>
                  <a:gd name="T19" fmla="*/ 22 h 47"/>
                  <a:gd name="T20" fmla="*/ 33 w 43"/>
                  <a:gd name="T21" fmla="*/ 20 h 47"/>
                  <a:gd name="T22" fmla="*/ 33 w 43"/>
                  <a:gd name="T23" fmla="*/ 14 h 47"/>
                  <a:gd name="T24" fmla="*/ 28 w 43"/>
                  <a:gd name="T25" fmla="*/ 10 h 47"/>
                  <a:gd name="T26" fmla="*/ 19 w 43"/>
                  <a:gd name="T27" fmla="*/ 10 h 47"/>
                  <a:gd name="T28" fmla="*/ 12 w 43"/>
                  <a:gd name="T29" fmla="*/ 19 h 47"/>
                  <a:gd name="T30" fmla="*/ 9 w 43"/>
                  <a:gd name="T31" fmla="*/ 31 h 47"/>
                  <a:gd name="T32" fmla="*/ 15 w 43"/>
                  <a:gd name="T33" fmla="*/ 37 h 47"/>
                  <a:gd name="T34" fmla="*/ 22 w 43"/>
                  <a:gd name="T35" fmla="*/ 38 h 47"/>
                  <a:gd name="T36" fmla="*/ 28 w 43"/>
                  <a:gd name="T37"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47">
                    <a:moveTo>
                      <a:pt x="28" y="33"/>
                    </a:moveTo>
                    <a:cubicBezTo>
                      <a:pt x="34" y="39"/>
                      <a:pt x="34" y="39"/>
                      <a:pt x="34" y="39"/>
                    </a:cubicBezTo>
                    <a:cubicBezTo>
                      <a:pt x="31" y="43"/>
                      <a:pt x="28" y="45"/>
                      <a:pt x="24" y="46"/>
                    </a:cubicBezTo>
                    <a:cubicBezTo>
                      <a:pt x="20" y="47"/>
                      <a:pt x="16" y="46"/>
                      <a:pt x="12" y="44"/>
                    </a:cubicBezTo>
                    <a:cubicBezTo>
                      <a:pt x="7" y="42"/>
                      <a:pt x="3" y="38"/>
                      <a:pt x="1" y="33"/>
                    </a:cubicBezTo>
                    <a:cubicBezTo>
                      <a:pt x="0" y="27"/>
                      <a:pt x="0" y="22"/>
                      <a:pt x="3" y="15"/>
                    </a:cubicBezTo>
                    <a:cubicBezTo>
                      <a:pt x="6" y="9"/>
                      <a:pt x="10" y="4"/>
                      <a:pt x="15" y="2"/>
                    </a:cubicBezTo>
                    <a:cubicBezTo>
                      <a:pt x="21" y="0"/>
                      <a:pt x="26" y="1"/>
                      <a:pt x="32" y="3"/>
                    </a:cubicBezTo>
                    <a:cubicBezTo>
                      <a:pt x="36" y="5"/>
                      <a:pt x="40" y="9"/>
                      <a:pt x="41" y="13"/>
                    </a:cubicBezTo>
                    <a:cubicBezTo>
                      <a:pt x="42" y="16"/>
                      <a:pt x="43" y="19"/>
                      <a:pt x="42" y="22"/>
                    </a:cubicBezTo>
                    <a:cubicBezTo>
                      <a:pt x="33" y="20"/>
                      <a:pt x="33" y="20"/>
                      <a:pt x="33" y="20"/>
                    </a:cubicBezTo>
                    <a:cubicBezTo>
                      <a:pt x="34" y="18"/>
                      <a:pt x="34" y="16"/>
                      <a:pt x="33" y="14"/>
                    </a:cubicBezTo>
                    <a:cubicBezTo>
                      <a:pt x="32" y="12"/>
                      <a:pt x="30" y="11"/>
                      <a:pt x="28" y="10"/>
                    </a:cubicBezTo>
                    <a:cubicBezTo>
                      <a:pt x="25" y="8"/>
                      <a:pt x="22" y="8"/>
                      <a:pt x="19" y="10"/>
                    </a:cubicBezTo>
                    <a:cubicBezTo>
                      <a:pt x="16" y="11"/>
                      <a:pt x="14" y="14"/>
                      <a:pt x="12" y="19"/>
                    </a:cubicBezTo>
                    <a:cubicBezTo>
                      <a:pt x="9" y="24"/>
                      <a:pt x="9" y="28"/>
                      <a:pt x="9" y="31"/>
                    </a:cubicBezTo>
                    <a:cubicBezTo>
                      <a:pt x="10" y="34"/>
                      <a:pt x="12" y="36"/>
                      <a:pt x="15" y="37"/>
                    </a:cubicBezTo>
                    <a:cubicBezTo>
                      <a:pt x="17" y="38"/>
                      <a:pt x="19" y="38"/>
                      <a:pt x="22" y="38"/>
                    </a:cubicBezTo>
                    <a:cubicBezTo>
                      <a:pt x="24" y="37"/>
                      <a:pt x="26" y="35"/>
                      <a:pt x="2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 name="íSliḋé"/>
              <p:cNvSpPr/>
              <p:nvPr/>
            </p:nvSpPr>
            <p:spPr bwMode="auto">
              <a:xfrm>
                <a:off x="2157309" y="6017215"/>
                <a:ext cx="82550" cy="96838"/>
              </a:xfrm>
              <a:custGeom>
                <a:avLst/>
                <a:gdLst>
                  <a:gd name="T0" fmla="*/ 0 w 52"/>
                  <a:gd name="T1" fmla="*/ 49 h 61"/>
                  <a:gd name="T2" fmla="*/ 16 w 52"/>
                  <a:gd name="T3" fmla="*/ 0 h 61"/>
                  <a:gd name="T4" fmla="*/ 52 w 52"/>
                  <a:gd name="T5" fmla="*/ 13 h 61"/>
                  <a:gd name="T6" fmla="*/ 50 w 52"/>
                  <a:gd name="T7" fmla="*/ 21 h 61"/>
                  <a:gd name="T8" fmla="*/ 23 w 52"/>
                  <a:gd name="T9" fmla="*/ 12 h 61"/>
                  <a:gd name="T10" fmla="*/ 20 w 52"/>
                  <a:gd name="T11" fmla="*/ 22 h 61"/>
                  <a:gd name="T12" fmla="*/ 44 w 52"/>
                  <a:gd name="T13" fmla="*/ 30 h 61"/>
                  <a:gd name="T14" fmla="*/ 41 w 52"/>
                  <a:gd name="T15" fmla="*/ 38 h 61"/>
                  <a:gd name="T16" fmla="*/ 18 w 52"/>
                  <a:gd name="T17" fmla="*/ 30 h 61"/>
                  <a:gd name="T18" fmla="*/ 13 w 52"/>
                  <a:gd name="T19" fmla="*/ 43 h 61"/>
                  <a:gd name="T20" fmla="*/ 40 w 52"/>
                  <a:gd name="T21" fmla="*/ 52 h 61"/>
                  <a:gd name="T22" fmla="*/ 36 w 52"/>
                  <a:gd name="T23" fmla="*/ 61 h 61"/>
                  <a:gd name="T24" fmla="*/ 0 w 52"/>
                  <a:gd name="T25"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61">
                    <a:moveTo>
                      <a:pt x="0" y="49"/>
                    </a:moveTo>
                    <a:lnTo>
                      <a:pt x="16" y="0"/>
                    </a:lnTo>
                    <a:lnTo>
                      <a:pt x="52" y="13"/>
                    </a:lnTo>
                    <a:lnTo>
                      <a:pt x="50" y="21"/>
                    </a:lnTo>
                    <a:lnTo>
                      <a:pt x="23" y="12"/>
                    </a:lnTo>
                    <a:lnTo>
                      <a:pt x="20" y="22"/>
                    </a:lnTo>
                    <a:lnTo>
                      <a:pt x="44" y="30"/>
                    </a:lnTo>
                    <a:lnTo>
                      <a:pt x="41" y="38"/>
                    </a:lnTo>
                    <a:lnTo>
                      <a:pt x="18" y="30"/>
                    </a:lnTo>
                    <a:lnTo>
                      <a:pt x="13" y="43"/>
                    </a:lnTo>
                    <a:lnTo>
                      <a:pt x="40" y="52"/>
                    </a:lnTo>
                    <a:lnTo>
                      <a:pt x="36" y="61"/>
                    </a:lnTo>
                    <a:lnTo>
                      <a:pt x="0"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 name="îŝ1îḑè"/>
              <p:cNvSpPr/>
              <p:nvPr/>
            </p:nvSpPr>
            <p:spPr bwMode="auto">
              <a:xfrm>
                <a:off x="2663722" y="6026740"/>
                <a:ext cx="77788" cy="92075"/>
              </a:xfrm>
              <a:custGeom>
                <a:avLst/>
                <a:gdLst>
                  <a:gd name="T0" fmla="*/ 49 w 49"/>
                  <a:gd name="T1" fmla="*/ 42 h 58"/>
                  <a:gd name="T2" fmla="*/ 39 w 49"/>
                  <a:gd name="T3" fmla="*/ 45 h 58"/>
                  <a:gd name="T4" fmla="*/ 31 w 49"/>
                  <a:gd name="T5" fmla="*/ 36 h 58"/>
                  <a:gd name="T6" fmla="*/ 11 w 49"/>
                  <a:gd name="T7" fmla="*/ 43 h 58"/>
                  <a:gd name="T8" fmla="*/ 11 w 49"/>
                  <a:gd name="T9" fmla="*/ 55 h 58"/>
                  <a:gd name="T10" fmla="*/ 0 w 49"/>
                  <a:gd name="T11" fmla="*/ 58 h 58"/>
                  <a:gd name="T12" fmla="*/ 3 w 49"/>
                  <a:gd name="T13" fmla="*/ 3 h 58"/>
                  <a:gd name="T14" fmla="*/ 13 w 49"/>
                  <a:gd name="T15" fmla="*/ 0 h 58"/>
                  <a:gd name="T16" fmla="*/ 49 w 49"/>
                  <a:gd name="T17" fmla="*/ 42 h 58"/>
                  <a:gd name="T18" fmla="*/ 25 w 49"/>
                  <a:gd name="T19" fmla="*/ 29 h 58"/>
                  <a:gd name="T20" fmla="*/ 12 w 49"/>
                  <a:gd name="T21" fmla="*/ 14 h 58"/>
                  <a:gd name="T22" fmla="*/ 11 w 49"/>
                  <a:gd name="T23" fmla="*/ 34 h 58"/>
                  <a:gd name="T24" fmla="*/ 25 w 49"/>
                  <a:gd name="T2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58">
                    <a:moveTo>
                      <a:pt x="49" y="42"/>
                    </a:moveTo>
                    <a:lnTo>
                      <a:pt x="39" y="45"/>
                    </a:lnTo>
                    <a:lnTo>
                      <a:pt x="31" y="36"/>
                    </a:lnTo>
                    <a:lnTo>
                      <a:pt x="11" y="43"/>
                    </a:lnTo>
                    <a:lnTo>
                      <a:pt x="11" y="55"/>
                    </a:lnTo>
                    <a:lnTo>
                      <a:pt x="0" y="58"/>
                    </a:lnTo>
                    <a:lnTo>
                      <a:pt x="3" y="3"/>
                    </a:lnTo>
                    <a:lnTo>
                      <a:pt x="13" y="0"/>
                    </a:lnTo>
                    <a:lnTo>
                      <a:pt x="49" y="42"/>
                    </a:lnTo>
                    <a:close/>
                    <a:moveTo>
                      <a:pt x="25" y="29"/>
                    </a:moveTo>
                    <a:lnTo>
                      <a:pt x="12" y="14"/>
                    </a:lnTo>
                    <a:lnTo>
                      <a:pt x="11" y="34"/>
                    </a:lnTo>
                    <a:lnTo>
                      <a:pt x="2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 name="íṩḻiḋê"/>
              <p:cNvSpPr/>
              <p:nvPr/>
            </p:nvSpPr>
            <p:spPr bwMode="auto">
              <a:xfrm>
                <a:off x="2714522" y="5990228"/>
                <a:ext cx="92075" cy="101600"/>
              </a:xfrm>
              <a:custGeom>
                <a:avLst/>
                <a:gdLst>
                  <a:gd name="T0" fmla="*/ 21 w 58"/>
                  <a:gd name="T1" fmla="*/ 64 h 64"/>
                  <a:gd name="T2" fmla="*/ 0 w 58"/>
                  <a:gd name="T3" fmla="*/ 17 h 64"/>
                  <a:gd name="T4" fmla="*/ 9 w 58"/>
                  <a:gd name="T5" fmla="*/ 12 h 64"/>
                  <a:gd name="T6" fmla="*/ 43 w 58"/>
                  <a:gd name="T7" fmla="*/ 36 h 64"/>
                  <a:gd name="T8" fmla="*/ 29 w 58"/>
                  <a:gd name="T9" fmla="*/ 4 h 64"/>
                  <a:gd name="T10" fmla="*/ 37 w 58"/>
                  <a:gd name="T11" fmla="*/ 0 h 64"/>
                  <a:gd name="T12" fmla="*/ 58 w 58"/>
                  <a:gd name="T13" fmla="*/ 46 h 64"/>
                  <a:gd name="T14" fmla="*/ 49 w 58"/>
                  <a:gd name="T15" fmla="*/ 51 h 64"/>
                  <a:gd name="T16" fmla="*/ 16 w 58"/>
                  <a:gd name="T17" fmla="*/ 29 h 64"/>
                  <a:gd name="T18" fmla="*/ 30 w 58"/>
                  <a:gd name="T19" fmla="*/ 59 h 64"/>
                  <a:gd name="T20" fmla="*/ 21 w 58"/>
                  <a:gd name="T2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64">
                    <a:moveTo>
                      <a:pt x="21" y="64"/>
                    </a:moveTo>
                    <a:lnTo>
                      <a:pt x="0" y="17"/>
                    </a:lnTo>
                    <a:lnTo>
                      <a:pt x="9" y="12"/>
                    </a:lnTo>
                    <a:lnTo>
                      <a:pt x="43" y="36"/>
                    </a:lnTo>
                    <a:lnTo>
                      <a:pt x="29" y="4"/>
                    </a:lnTo>
                    <a:lnTo>
                      <a:pt x="37" y="0"/>
                    </a:lnTo>
                    <a:lnTo>
                      <a:pt x="58" y="46"/>
                    </a:lnTo>
                    <a:lnTo>
                      <a:pt x="49" y="51"/>
                    </a:lnTo>
                    <a:lnTo>
                      <a:pt x="16" y="29"/>
                    </a:lnTo>
                    <a:lnTo>
                      <a:pt x="30" y="59"/>
                    </a:lnTo>
                    <a:lnTo>
                      <a:pt x="21"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 name="îṧľíḍe"/>
              <p:cNvSpPr/>
              <p:nvPr/>
            </p:nvSpPr>
            <p:spPr bwMode="auto">
              <a:xfrm>
                <a:off x="2781197" y="5963240"/>
                <a:ext cx="85725" cy="95250"/>
              </a:xfrm>
              <a:custGeom>
                <a:avLst/>
                <a:gdLst>
                  <a:gd name="T0" fmla="*/ 0 w 47"/>
                  <a:gd name="T1" fmla="*/ 13 h 51"/>
                  <a:gd name="T2" fmla="*/ 14 w 47"/>
                  <a:gd name="T3" fmla="*/ 4 h 51"/>
                  <a:gd name="T4" fmla="*/ 22 w 47"/>
                  <a:gd name="T5" fmla="*/ 1 h 51"/>
                  <a:gd name="T6" fmla="*/ 29 w 47"/>
                  <a:gd name="T7" fmla="*/ 1 h 51"/>
                  <a:gd name="T8" fmla="*/ 37 w 47"/>
                  <a:gd name="T9" fmla="*/ 5 h 51"/>
                  <a:gd name="T10" fmla="*/ 43 w 47"/>
                  <a:gd name="T11" fmla="*/ 14 h 51"/>
                  <a:gd name="T12" fmla="*/ 47 w 47"/>
                  <a:gd name="T13" fmla="*/ 22 h 51"/>
                  <a:gd name="T14" fmla="*/ 46 w 47"/>
                  <a:gd name="T15" fmla="*/ 31 h 51"/>
                  <a:gd name="T16" fmla="*/ 43 w 47"/>
                  <a:gd name="T17" fmla="*/ 38 h 51"/>
                  <a:gd name="T18" fmla="*/ 36 w 47"/>
                  <a:gd name="T19" fmla="*/ 42 h 51"/>
                  <a:gd name="T20" fmla="*/ 22 w 47"/>
                  <a:gd name="T21" fmla="*/ 51 h 51"/>
                  <a:gd name="T22" fmla="*/ 0 w 47"/>
                  <a:gd name="T23" fmla="*/ 13 h 51"/>
                  <a:gd name="T24" fmla="*/ 11 w 47"/>
                  <a:gd name="T25" fmla="*/ 15 h 51"/>
                  <a:gd name="T26" fmla="*/ 26 w 47"/>
                  <a:gd name="T27" fmla="*/ 40 h 51"/>
                  <a:gd name="T28" fmla="*/ 32 w 47"/>
                  <a:gd name="T29" fmla="*/ 37 h 51"/>
                  <a:gd name="T30" fmla="*/ 36 w 47"/>
                  <a:gd name="T31" fmla="*/ 33 h 51"/>
                  <a:gd name="T32" fmla="*/ 38 w 47"/>
                  <a:gd name="T33" fmla="*/ 30 h 51"/>
                  <a:gd name="T34" fmla="*/ 38 w 47"/>
                  <a:gd name="T35" fmla="*/ 25 h 51"/>
                  <a:gd name="T36" fmla="*/ 35 w 47"/>
                  <a:gd name="T37" fmla="*/ 18 h 51"/>
                  <a:gd name="T38" fmla="*/ 30 w 47"/>
                  <a:gd name="T39" fmla="*/ 11 h 51"/>
                  <a:gd name="T40" fmla="*/ 26 w 47"/>
                  <a:gd name="T41" fmla="*/ 9 h 51"/>
                  <a:gd name="T42" fmla="*/ 21 w 47"/>
                  <a:gd name="T43" fmla="*/ 9 h 51"/>
                  <a:gd name="T44" fmla="*/ 15 w 47"/>
                  <a:gd name="T45" fmla="*/ 13 h 51"/>
                  <a:gd name="T46" fmla="*/ 11 w 47"/>
                  <a:gd name="T47" fmla="*/ 1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51">
                    <a:moveTo>
                      <a:pt x="0" y="13"/>
                    </a:moveTo>
                    <a:cubicBezTo>
                      <a:pt x="14" y="4"/>
                      <a:pt x="14" y="4"/>
                      <a:pt x="14" y="4"/>
                    </a:cubicBezTo>
                    <a:cubicBezTo>
                      <a:pt x="17" y="3"/>
                      <a:pt x="20" y="1"/>
                      <a:pt x="22" y="1"/>
                    </a:cubicBezTo>
                    <a:cubicBezTo>
                      <a:pt x="24" y="0"/>
                      <a:pt x="27" y="0"/>
                      <a:pt x="29" y="1"/>
                    </a:cubicBezTo>
                    <a:cubicBezTo>
                      <a:pt x="32" y="2"/>
                      <a:pt x="34" y="3"/>
                      <a:pt x="37" y="5"/>
                    </a:cubicBezTo>
                    <a:cubicBezTo>
                      <a:pt x="39" y="7"/>
                      <a:pt x="41" y="10"/>
                      <a:pt x="43" y="14"/>
                    </a:cubicBezTo>
                    <a:cubicBezTo>
                      <a:pt x="45" y="17"/>
                      <a:pt x="46" y="20"/>
                      <a:pt x="47" y="22"/>
                    </a:cubicBezTo>
                    <a:cubicBezTo>
                      <a:pt x="47" y="26"/>
                      <a:pt x="47" y="29"/>
                      <a:pt x="46" y="31"/>
                    </a:cubicBezTo>
                    <a:cubicBezTo>
                      <a:pt x="46" y="34"/>
                      <a:pt x="45" y="36"/>
                      <a:pt x="43" y="38"/>
                    </a:cubicBezTo>
                    <a:cubicBezTo>
                      <a:pt x="41" y="39"/>
                      <a:pt x="39" y="41"/>
                      <a:pt x="36" y="42"/>
                    </a:cubicBezTo>
                    <a:cubicBezTo>
                      <a:pt x="22" y="51"/>
                      <a:pt x="22" y="51"/>
                      <a:pt x="22" y="51"/>
                    </a:cubicBezTo>
                    <a:lnTo>
                      <a:pt x="0" y="13"/>
                    </a:lnTo>
                    <a:close/>
                    <a:moveTo>
                      <a:pt x="11" y="15"/>
                    </a:moveTo>
                    <a:cubicBezTo>
                      <a:pt x="26" y="40"/>
                      <a:pt x="26" y="40"/>
                      <a:pt x="26" y="40"/>
                    </a:cubicBezTo>
                    <a:cubicBezTo>
                      <a:pt x="32" y="37"/>
                      <a:pt x="32" y="37"/>
                      <a:pt x="32" y="37"/>
                    </a:cubicBezTo>
                    <a:cubicBezTo>
                      <a:pt x="34" y="35"/>
                      <a:pt x="35" y="34"/>
                      <a:pt x="36" y="33"/>
                    </a:cubicBezTo>
                    <a:cubicBezTo>
                      <a:pt x="37" y="32"/>
                      <a:pt x="38" y="31"/>
                      <a:pt x="38" y="30"/>
                    </a:cubicBezTo>
                    <a:cubicBezTo>
                      <a:pt x="39" y="29"/>
                      <a:pt x="39" y="27"/>
                      <a:pt x="38" y="25"/>
                    </a:cubicBezTo>
                    <a:cubicBezTo>
                      <a:pt x="38" y="23"/>
                      <a:pt x="37" y="21"/>
                      <a:pt x="35" y="18"/>
                    </a:cubicBezTo>
                    <a:cubicBezTo>
                      <a:pt x="33" y="15"/>
                      <a:pt x="32" y="13"/>
                      <a:pt x="30" y="11"/>
                    </a:cubicBezTo>
                    <a:cubicBezTo>
                      <a:pt x="29" y="10"/>
                      <a:pt x="27" y="9"/>
                      <a:pt x="26" y="9"/>
                    </a:cubicBezTo>
                    <a:cubicBezTo>
                      <a:pt x="25" y="9"/>
                      <a:pt x="23" y="9"/>
                      <a:pt x="21" y="9"/>
                    </a:cubicBezTo>
                    <a:cubicBezTo>
                      <a:pt x="20" y="10"/>
                      <a:pt x="18" y="11"/>
                      <a:pt x="15" y="13"/>
                    </a:cubicBezTo>
                    <a:lnTo>
                      <a:pt x="11"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 name="ïṩḻiḍe"/>
              <p:cNvSpPr/>
              <p:nvPr/>
            </p:nvSpPr>
            <p:spPr bwMode="auto">
              <a:xfrm>
                <a:off x="2876447" y="5888628"/>
                <a:ext cx="80963" cy="88900"/>
              </a:xfrm>
              <a:custGeom>
                <a:avLst/>
                <a:gdLst>
                  <a:gd name="T0" fmla="*/ 43 w 51"/>
                  <a:gd name="T1" fmla="*/ 56 h 56"/>
                  <a:gd name="T2" fmla="*/ 16 w 51"/>
                  <a:gd name="T3" fmla="*/ 22 h 56"/>
                  <a:gd name="T4" fmla="*/ 5 w 51"/>
                  <a:gd name="T5" fmla="*/ 31 h 56"/>
                  <a:gd name="T6" fmla="*/ 0 w 51"/>
                  <a:gd name="T7" fmla="*/ 25 h 56"/>
                  <a:gd name="T8" fmla="*/ 31 w 51"/>
                  <a:gd name="T9" fmla="*/ 0 h 56"/>
                  <a:gd name="T10" fmla="*/ 37 w 51"/>
                  <a:gd name="T11" fmla="*/ 7 h 56"/>
                  <a:gd name="T12" fmla="*/ 24 w 51"/>
                  <a:gd name="T13" fmla="*/ 16 h 56"/>
                  <a:gd name="T14" fmla="*/ 51 w 51"/>
                  <a:gd name="T15" fmla="*/ 49 h 56"/>
                  <a:gd name="T16" fmla="*/ 43 w 51"/>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6">
                    <a:moveTo>
                      <a:pt x="43" y="56"/>
                    </a:moveTo>
                    <a:lnTo>
                      <a:pt x="16" y="22"/>
                    </a:lnTo>
                    <a:lnTo>
                      <a:pt x="5" y="31"/>
                    </a:lnTo>
                    <a:lnTo>
                      <a:pt x="0" y="25"/>
                    </a:lnTo>
                    <a:lnTo>
                      <a:pt x="31" y="0"/>
                    </a:lnTo>
                    <a:lnTo>
                      <a:pt x="37" y="7"/>
                    </a:lnTo>
                    <a:lnTo>
                      <a:pt x="24" y="16"/>
                    </a:lnTo>
                    <a:lnTo>
                      <a:pt x="51" y="49"/>
                    </a:lnTo>
                    <a:lnTo>
                      <a:pt x="43"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 name="íśļïḓè"/>
              <p:cNvSpPr/>
              <p:nvPr/>
            </p:nvSpPr>
            <p:spPr bwMode="auto">
              <a:xfrm>
                <a:off x="2925659" y="5845765"/>
                <a:ext cx="101600" cy="100013"/>
              </a:xfrm>
              <a:custGeom>
                <a:avLst/>
                <a:gdLst>
                  <a:gd name="T0" fmla="*/ 36 w 64"/>
                  <a:gd name="T1" fmla="*/ 63 h 63"/>
                  <a:gd name="T2" fmla="*/ 0 w 64"/>
                  <a:gd name="T3" fmla="*/ 26 h 63"/>
                  <a:gd name="T4" fmla="*/ 28 w 64"/>
                  <a:gd name="T5" fmla="*/ 0 h 63"/>
                  <a:gd name="T6" fmla="*/ 34 w 64"/>
                  <a:gd name="T7" fmla="*/ 6 h 63"/>
                  <a:gd name="T8" fmla="*/ 14 w 64"/>
                  <a:gd name="T9" fmla="*/ 26 h 63"/>
                  <a:gd name="T10" fmla="*/ 22 w 64"/>
                  <a:gd name="T11" fmla="*/ 34 h 63"/>
                  <a:gd name="T12" fmla="*/ 41 w 64"/>
                  <a:gd name="T13" fmla="*/ 16 h 63"/>
                  <a:gd name="T14" fmla="*/ 47 w 64"/>
                  <a:gd name="T15" fmla="*/ 22 h 63"/>
                  <a:gd name="T16" fmla="*/ 28 w 64"/>
                  <a:gd name="T17" fmla="*/ 39 h 63"/>
                  <a:gd name="T18" fmla="*/ 38 w 64"/>
                  <a:gd name="T19" fmla="*/ 50 h 63"/>
                  <a:gd name="T20" fmla="*/ 58 w 64"/>
                  <a:gd name="T21" fmla="*/ 30 h 63"/>
                  <a:gd name="T22" fmla="*/ 64 w 64"/>
                  <a:gd name="T23" fmla="*/ 36 h 63"/>
                  <a:gd name="T24" fmla="*/ 36 w 64"/>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3">
                    <a:moveTo>
                      <a:pt x="36" y="63"/>
                    </a:moveTo>
                    <a:lnTo>
                      <a:pt x="0" y="26"/>
                    </a:lnTo>
                    <a:lnTo>
                      <a:pt x="28" y="0"/>
                    </a:lnTo>
                    <a:lnTo>
                      <a:pt x="34" y="6"/>
                    </a:lnTo>
                    <a:lnTo>
                      <a:pt x="14" y="26"/>
                    </a:lnTo>
                    <a:lnTo>
                      <a:pt x="22" y="34"/>
                    </a:lnTo>
                    <a:lnTo>
                      <a:pt x="41" y="16"/>
                    </a:lnTo>
                    <a:lnTo>
                      <a:pt x="47" y="22"/>
                    </a:lnTo>
                    <a:lnTo>
                      <a:pt x="28" y="39"/>
                    </a:lnTo>
                    <a:lnTo>
                      <a:pt x="38" y="50"/>
                    </a:lnTo>
                    <a:lnTo>
                      <a:pt x="58" y="30"/>
                    </a:lnTo>
                    <a:lnTo>
                      <a:pt x="64" y="36"/>
                    </a:lnTo>
                    <a:lnTo>
                      <a:pt x="36"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 name="íṩḻîde"/>
              <p:cNvSpPr/>
              <p:nvPr/>
            </p:nvSpPr>
            <p:spPr bwMode="auto">
              <a:xfrm>
                <a:off x="2985984" y="5801315"/>
                <a:ext cx="82550" cy="80963"/>
              </a:xfrm>
              <a:custGeom>
                <a:avLst/>
                <a:gdLst>
                  <a:gd name="T0" fmla="*/ 34 w 45"/>
                  <a:gd name="T1" fmla="*/ 19 h 44"/>
                  <a:gd name="T2" fmla="*/ 41 w 45"/>
                  <a:gd name="T3" fmla="*/ 14 h 44"/>
                  <a:gd name="T4" fmla="*/ 45 w 45"/>
                  <a:gd name="T5" fmla="*/ 26 h 44"/>
                  <a:gd name="T6" fmla="*/ 40 w 45"/>
                  <a:gd name="T7" fmla="*/ 37 h 44"/>
                  <a:gd name="T8" fmla="*/ 26 w 45"/>
                  <a:gd name="T9" fmla="*/ 44 h 44"/>
                  <a:gd name="T10" fmla="*/ 10 w 45"/>
                  <a:gd name="T11" fmla="*/ 38 h 44"/>
                  <a:gd name="T12" fmla="*/ 1 w 45"/>
                  <a:gd name="T13" fmla="*/ 22 h 44"/>
                  <a:gd name="T14" fmla="*/ 6 w 45"/>
                  <a:gd name="T15" fmla="*/ 7 h 44"/>
                  <a:gd name="T16" fmla="*/ 18 w 45"/>
                  <a:gd name="T17" fmla="*/ 0 h 44"/>
                  <a:gd name="T18" fmla="*/ 27 w 45"/>
                  <a:gd name="T19" fmla="*/ 2 h 44"/>
                  <a:gd name="T20" fmla="*/ 23 w 45"/>
                  <a:gd name="T21" fmla="*/ 10 h 44"/>
                  <a:gd name="T22" fmla="*/ 17 w 45"/>
                  <a:gd name="T23" fmla="*/ 9 h 44"/>
                  <a:gd name="T24" fmla="*/ 11 w 45"/>
                  <a:gd name="T25" fmla="*/ 12 h 44"/>
                  <a:gd name="T26" fmla="*/ 9 w 45"/>
                  <a:gd name="T27" fmla="*/ 21 h 44"/>
                  <a:gd name="T28" fmla="*/ 15 w 45"/>
                  <a:gd name="T29" fmla="*/ 30 h 44"/>
                  <a:gd name="T30" fmla="*/ 26 w 45"/>
                  <a:gd name="T31" fmla="*/ 36 h 44"/>
                  <a:gd name="T32" fmla="*/ 34 w 45"/>
                  <a:gd name="T33" fmla="*/ 32 h 44"/>
                  <a:gd name="T34" fmla="*/ 36 w 45"/>
                  <a:gd name="T35" fmla="*/ 26 h 44"/>
                  <a:gd name="T36" fmla="*/ 34 w 45"/>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4">
                    <a:moveTo>
                      <a:pt x="34" y="19"/>
                    </a:moveTo>
                    <a:cubicBezTo>
                      <a:pt x="41" y="14"/>
                      <a:pt x="41" y="14"/>
                      <a:pt x="41" y="14"/>
                    </a:cubicBezTo>
                    <a:cubicBezTo>
                      <a:pt x="44" y="18"/>
                      <a:pt x="45" y="22"/>
                      <a:pt x="45" y="26"/>
                    </a:cubicBezTo>
                    <a:cubicBezTo>
                      <a:pt x="45" y="30"/>
                      <a:pt x="43" y="34"/>
                      <a:pt x="40" y="37"/>
                    </a:cubicBezTo>
                    <a:cubicBezTo>
                      <a:pt x="36" y="42"/>
                      <a:pt x="31" y="44"/>
                      <a:pt x="26" y="44"/>
                    </a:cubicBezTo>
                    <a:cubicBezTo>
                      <a:pt x="21" y="44"/>
                      <a:pt x="15" y="42"/>
                      <a:pt x="10" y="38"/>
                    </a:cubicBezTo>
                    <a:cubicBezTo>
                      <a:pt x="4" y="33"/>
                      <a:pt x="1" y="28"/>
                      <a:pt x="1" y="22"/>
                    </a:cubicBezTo>
                    <a:cubicBezTo>
                      <a:pt x="0" y="17"/>
                      <a:pt x="2" y="12"/>
                      <a:pt x="6" y="7"/>
                    </a:cubicBezTo>
                    <a:cubicBezTo>
                      <a:pt x="10" y="3"/>
                      <a:pt x="14" y="1"/>
                      <a:pt x="18" y="0"/>
                    </a:cubicBezTo>
                    <a:cubicBezTo>
                      <a:pt x="21" y="0"/>
                      <a:pt x="24" y="1"/>
                      <a:pt x="27" y="2"/>
                    </a:cubicBezTo>
                    <a:cubicBezTo>
                      <a:pt x="23" y="10"/>
                      <a:pt x="23" y="10"/>
                      <a:pt x="23" y="10"/>
                    </a:cubicBezTo>
                    <a:cubicBezTo>
                      <a:pt x="21" y="9"/>
                      <a:pt x="19" y="9"/>
                      <a:pt x="17" y="9"/>
                    </a:cubicBezTo>
                    <a:cubicBezTo>
                      <a:pt x="15" y="9"/>
                      <a:pt x="13" y="11"/>
                      <a:pt x="11" y="12"/>
                    </a:cubicBezTo>
                    <a:cubicBezTo>
                      <a:pt x="9" y="15"/>
                      <a:pt x="8" y="18"/>
                      <a:pt x="9" y="21"/>
                    </a:cubicBezTo>
                    <a:cubicBezTo>
                      <a:pt x="9" y="24"/>
                      <a:pt x="12" y="27"/>
                      <a:pt x="15" y="30"/>
                    </a:cubicBezTo>
                    <a:cubicBezTo>
                      <a:pt x="20" y="34"/>
                      <a:pt x="23" y="36"/>
                      <a:pt x="26" y="36"/>
                    </a:cubicBezTo>
                    <a:cubicBezTo>
                      <a:pt x="29" y="36"/>
                      <a:pt x="32" y="35"/>
                      <a:pt x="34" y="32"/>
                    </a:cubicBezTo>
                    <a:cubicBezTo>
                      <a:pt x="36" y="31"/>
                      <a:pt x="36" y="29"/>
                      <a:pt x="36" y="26"/>
                    </a:cubicBezTo>
                    <a:cubicBezTo>
                      <a:pt x="36" y="24"/>
                      <a:pt x="35" y="22"/>
                      <a:pt x="3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 name="îŝḷïḓê"/>
              <p:cNvSpPr/>
              <p:nvPr/>
            </p:nvSpPr>
            <p:spPr bwMode="auto">
              <a:xfrm>
                <a:off x="3022497" y="5733053"/>
                <a:ext cx="103188" cy="101600"/>
              </a:xfrm>
              <a:custGeom>
                <a:avLst/>
                <a:gdLst>
                  <a:gd name="T0" fmla="*/ 42 w 65"/>
                  <a:gd name="T1" fmla="*/ 64 h 64"/>
                  <a:gd name="T2" fmla="*/ 0 w 65"/>
                  <a:gd name="T3" fmla="*/ 34 h 64"/>
                  <a:gd name="T4" fmla="*/ 6 w 65"/>
                  <a:gd name="T5" fmla="*/ 26 h 64"/>
                  <a:gd name="T6" fmla="*/ 22 w 65"/>
                  <a:gd name="T7" fmla="*/ 37 h 64"/>
                  <a:gd name="T8" fmla="*/ 33 w 65"/>
                  <a:gd name="T9" fmla="*/ 21 h 64"/>
                  <a:gd name="T10" fmla="*/ 17 w 65"/>
                  <a:gd name="T11" fmla="*/ 9 h 64"/>
                  <a:gd name="T12" fmla="*/ 23 w 65"/>
                  <a:gd name="T13" fmla="*/ 0 h 64"/>
                  <a:gd name="T14" fmla="*/ 65 w 65"/>
                  <a:gd name="T15" fmla="*/ 30 h 64"/>
                  <a:gd name="T16" fmla="*/ 59 w 65"/>
                  <a:gd name="T17" fmla="*/ 38 h 64"/>
                  <a:gd name="T18" fmla="*/ 40 w 65"/>
                  <a:gd name="T19" fmla="*/ 26 h 64"/>
                  <a:gd name="T20" fmla="*/ 29 w 65"/>
                  <a:gd name="T21" fmla="*/ 42 h 64"/>
                  <a:gd name="T22" fmla="*/ 47 w 65"/>
                  <a:gd name="T23" fmla="*/ 55 h 64"/>
                  <a:gd name="T24" fmla="*/ 42 w 65"/>
                  <a:gd name="T2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64">
                    <a:moveTo>
                      <a:pt x="42" y="64"/>
                    </a:moveTo>
                    <a:lnTo>
                      <a:pt x="0" y="34"/>
                    </a:lnTo>
                    <a:lnTo>
                      <a:pt x="6" y="26"/>
                    </a:lnTo>
                    <a:lnTo>
                      <a:pt x="22" y="37"/>
                    </a:lnTo>
                    <a:lnTo>
                      <a:pt x="33" y="21"/>
                    </a:lnTo>
                    <a:lnTo>
                      <a:pt x="17" y="9"/>
                    </a:lnTo>
                    <a:lnTo>
                      <a:pt x="23" y="0"/>
                    </a:lnTo>
                    <a:lnTo>
                      <a:pt x="65" y="30"/>
                    </a:lnTo>
                    <a:lnTo>
                      <a:pt x="59" y="38"/>
                    </a:lnTo>
                    <a:lnTo>
                      <a:pt x="40" y="26"/>
                    </a:lnTo>
                    <a:lnTo>
                      <a:pt x="29" y="42"/>
                    </a:lnTo>
                    <a:lnTo>
                      <a:pt x="47" y="55"/>
                    </a:lnTo>
                    <a:lnTo>
                      <a:pt x="42"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 name="îşḷîḑe"/>
              <p:cNvSpPr/>
              <p:nvPr/>
            </p:nvSpPr>
            <p:spPr bwMode="auto">
              <a:xfrm>
                <a:off x="3062184" y="5672728"/>
                <a:ext cx="103188" cy="95250"/>
              </a:xfrm>
              <a:custGeom>
                <a:avLst/>
                <a:gdLst>
                  <a:gd name="T0" fmla="*/ 44 w 65"/>
                  <a:gd name="T1" fmla="*/ 60 h 60"/>
                  <a:gd name="T2" fmla="*/ 0 w 65"/>
                  <a:gd name="T3" fmla="*/ 34 h 60"/>
                  <a:gd name="T4" fmla="*/ 5 w 65"/>
                  <a:gd name="T5" fmla="*/ 26 h 60"/>
                  <a:gd name="T6" fmla="*/ 46 w 65"/>
                  <a:gd name="T7" fmla="*/ 24 h 60"/>
                  <a:gd name="T8" fmla="*/ 15 w 65"/>
                  <a:gd name="T9" fmla="*/ 8 h 60"/>
                  <a:gd name="T10" fmla="*/ 20 w 65"/>
                  <a:gd name="T11" fmla="*/ 0 h 60"/>
                  <a:gd name="T12" fmla="*/ 65 w 65"/>
                  <a:gd name="T13" fmla="*/ 24 h 60"/>
                  <a:gd name="T14" fmla="*/ 59 w 65"/>
                  <a:gd name="T15" fmla="*/ 33 h 60"/>
                  <a:gd name="T16" fmla="*/ 20 w 65"/>
                  <a:gd name="T17" fmla="*/ 34 h 60"/>
                  <a:gd name="T18" fmla="*/ 49 w 65"/>
                  <a:gd name="T19" fmla="*/ 52 h 60"/>
                  <a:gd name="T20" fmla="*/ 44 w 65"/>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0">
                    <a:moveTo>
                      <a:pt x="44" y="60"/>
                    </a:moveTo>
                    <a:lnTo>
                      <a:pt x="0" y="34"/>
                    </a:lnTo>
                    <a:lnTo>
                      <a:pt x="5" y="26"/>
                    </a:lnTo>
                    <a:lnTo>
                      <a:pt x="46" y="24"/>
                    </a:lnTo>
                    <a:lnTo>
                      <a:pt x="15" y="8"/>
                    </a:lnTo>
                    <a:lnTo>
                      <a:pt x="20" y="0"/>
                    </a:lnTo>
                    <a:lnTo>
                      <a:pt x="65" y="24"/>
                    </a:lnTo>
                    <a:lnTo>
                      <a:pt x="59" y="33"/>
                    </a:lnTo>
                    <a:lnTo>
                      <a:pt x="20" y="34"/>
                    </a:lnTo>
                    <a:lnTo>
                      <a:pt x="49" y="52"/>
                    </a:lnTo>
                    <a:lnTo>
                      <a:pt x="44"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 name="îşḷïḋê"/>
              <p:cNvSpPr/>
              <p:nvPr/>
            </p:nvSpPr>
            <p:spPr bwMode="auto">
              <a:xfrm>
                <a:off x="3106634" y="5606053"/>
                <a:ext cx="87313" cy="84138"/>
              </a:xfrm>
              <a:custGeom>
                <a:avLst/>
                <a:gdLst>
                  <a:gd name="T0" fmla="*/ 15 w 47"/>
                  <a:gd name="T1" fmla="*/ 43 h 46"/>
                  <a:gd name="T2" fmla="*/ 5 w 47"/>
                  <a:gd name="T3" fmla="*/ 36 h 46"/>
                  <a:gd name="T4" fmla="*/ 2 w 47"/>
                  <a:gd name="T5" fmla="*/ 30 h 46"/>
                  <a:gd name="T6" fmla="*/ 0 w 47"/>
                  <a:gd name="T7" fmla="*/ 23 h 46"/>
                  <a:gd name="T8" fmla="*/ 2 w 47"/>
                  <a:gd name="T9" fmla="*/ 14 h 46"/>
                  <a:gd name="T10" fmla="*/ 14 w 47"/>
                  <a:gd name="T11" fmla="*/ 2 h 46"/>
                  <a:gd name="T12" fmla="*/ 32 w 47"/>
                  <a:gd name="T13" fmla="*/ 3 h 46"/>
                  <a:gd name="T14" fmla="*/ 45 w 47"/>
                  <a:gd name="T15" fmla="*/ 15 h 46"/>
                  <a:gd name="T16" fmla="*/ 44 w 47"/>
                  <a:gd name="T17" fmla="*/ 32 h 46"/>
                  <a:gd name="T18" fmla="*/ 32 w 47"/>
                  <a:gd name="T19" fmla="*/ 44 h 46"/>
                  <a:gd name="T20" fmla="*/ 15 w 47"/>
                  <a:gd name="T21" fmla="*/ 43 h 46"/>
                  <a:gd name="T22" fmla="*/ 18 w 47"/>
                  <a:gd name="T23" fmla="*/ 34 h 46"/>
                  <a:gd name="T24" fmla="*/ 30 w 47"/>
                  <a:gd name="T25" fmla="*/ 35 h 46"/>
                  <a:gd name="T26" fmla="*/ 37 w 47"/>
                  <a:gd name="T27" fmla="*/ 29 h 46"/>
                  <a:gd name="T28" fmla="*/ 37 w 47"/>
                  <a:gd name="T29" fmla="*/ 19 h 46"/>
                  <a:gd name="T30" fmla="*/ 28 w 47"/>
                  <a:gd name="T31" fmla="*/ 12 h 46"/>
                  <a:gd name="T32" fmla="*/ 16 w 47"/>
                  <a:gd name="T33" fmla="*/ 10 h 46"/>
                  <a:gd name="T34" fmla="*/ 9 w 47"/>
                  <a:gd name="T35" fmla="*/ 17 h 46"/>
                  <a:gd name="T36" fmla="*/ 9 w 47"/>
                  <a:gd name="T37" fmla="*/ 27 h 46"/>
                  <a:gd name="T38" fmla="*/ 18 w 47"/>
                  <a:gd name="T3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6">
                    <a:moveTo>
                      <a:pt x="15" y="43"/>
                    </a:moveTo>
                    <a:cubicBezTo>
                      <a:pt x="11" y="41"/>
                      <a:pt x="8" y="39"/>
                      <a:pt x="5" y="36"/>
                    </a:cubicBezTo>
                    <a:cubicBezTo>
                      <a:pt x="4" y="34"/>
                      <a:pt x="2" y="32"/>
                      <a:pt x="2" y="30"/>
                    </a:cubicBezTo>
                    <a:cubicBezTo>
                      <a:pt x="1" y="28"/>
                      <a:pt x="0" y="26"/>
                      <a:pt x="0" y="23"/>
                    </a:cubicBezTo>
                    <a:cubicBezTo>
                      <a:pt x="0" y="20"/>
                      <a:pt x="1" y="17"/>
                      <a:pt x="2" y="14"/>
                    </a:cubicBezTo>
                    <a:cubicBezTo>
                      <a:pt x="5" y="8"/>
                      <a:pt x="9" y="4"/>
                      <a:pt x="14" y="2"/>
                    </a:cubicBezTo>
                    <a:cubicBezTo>
                      <a:pt x="19" y="0"/>
                      <a:pt x="25" y="1"/>
                      <a:pt x="32" y="3"/>
                    </a:cubicBezTo>
                    <a:cubicBezTo>
                      <a:pt x="38" y="6"/>
                      <a:pt x="43" y="10"/>
                      <a:pt x="45" y="15"/>
                    </a:cubicBezTo>
                    <a:cubicBezTo>
                      <a:pt x="47" y="21"/>
                      <a:pt x="47" y="26"/>
                      <a:pt x="44" y="32"/>
                    </a:cubicBezTo>
                    <a:cubicBezTo>
                      <a:pt x="41" y="38"/>
                      <a:pt x="38" y="42"/>
                      <a:pt x="32" y="44"/>
                    </a:cubicBezTo>
                    <a:cubicBezTo>
                      <a:pt x="27" y="46"/>
                      <a:pt x="21" y="45"/>
                      <a:pt x="15" y="43"/>
                    </a:cubicBezTo>
                    <a:close/>
                    <a:moveTo>
                      <a:pt x="18" y="34"/>
                    </a:moveTo>
                    <a:cubicBezTo>
                      <a:pt x="23" y="36"/>
                      <a:pt x="27" y="37"/>
                      <a:pt x="30" y="35"/>
                    </a:cubicBezTo>
                    <a:cubicBezTo>
                      <a:pt x="33" y="34"/>
                      <a:pt x="36" y="32"/>
                      <a:pt x="37" y="29"/>
                    </a:cubicBezTo>
                    <a:cubicBezTo>
                      <a:pt x="39" y="26"/>
                      <a:pt x="39" y="23"/>
                      <a:pt x="37" y="19"/>
                    </a:cubicBezTo>
                    <a:cubicBezTo>
                      <a:pt x="36" y="16"/>
                      <a:pt x="33" y="14"/>
                      <a:pt x="28" y="12"/>
                    </a:cubicBezTo>
                    <a:cubicBezTo>
                      <a:pt x="23" y="10"/>
                      <a:pt x="19" y="9"/>
                      <a:pt x="16" y="10"/>
                    </a:cubicBezTo>
                    <a:cubicBezTo>
                      <a:pt x="13" y="11"/>
                      <a:pt x="11" y="14"/>
                      <a:pt x="9" y="17"/>
                    </a:cubicBezTo>
                    <a:cubicBezTo>
                      <a:pt x="8" y="20"/>
                      <a:pt x="8" y="23"/>
                      <a:pt x="9" y="27"/>
                    </a:cubicBezTo>
                    <a:cubicBezTo>
                      <a:pt x="11" y="30"/>
                      <a:pt x="14" y="32"/>
                      <a:pt x="1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 name="îṣlïḍè"/>
              <p:cNvSpPr/>
              <p:nvPr/>
            </p:nvSpPr>
            <p:spPr bwMode="auto">
              <a:xfrm>
                <a:off x="3128859" y="5560015"/>
                <a:ext cx="93663" cy="57150"/>
              </a:xfrm>
              <a:custGeom>
                <a:avLst/>
                <a:gdLst>
                  <a:gd name="T0" fmla="*/ 49 w 59"/>
                  <a:gd name="T1" fmla="*/ 36 h 36"/>
                  <a:gd name="T2" fmla="*/ 0 w 59"/>
                  <a:gd name="T3" fmla="*/ 21 h 36"/>
                  <a:gd name="T4" fmla="*/ 4 w 59"/>
                  <a:gd name="T5" fmla="*/ 10 h 36"/>
                  <a:gd name="T6" fmla="*/ 43 w 59"/>
                  <a:gd name="T7" fmla="*/ 24 h 36"/>
                  <a:gd name="T8" fmla="*/ 51 w 59"/>
                  <a:gd name="T9" fmla="*/ 0 h 36"/>
                  <a:gd name="T10" fmla="*/ 59 w 59"/>
                  <a:gd name="T11" fmla="*/ 2 h 36"/>
                  <a:gd name="T12" fmla="*/ 49 w 59"/>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59" h="36">
                    <a:moveTo>
                      <a:pt x="49" y="36"/>
                    </a:moveTo>
                    <a:lnTo>
                      <a:pt x="0" y="21"/>
                    </a:lnTo>
                    <a:lnTo>
                      <a:pt x="4" y="10"/>
                    </a:lnTo>
                    <a:lnTo>
                      <a:pt x="43" y="24"/>
                    </a:lnTo>
                    <a:lnTo>
                      <a:pt x="51" y="0"/>
                    </a:lnTo>
                    <a:lnTo>
                      <a:pt x="59" y="2"/>
                    </a:lnTo>
                    <a:lnTo>
                      <a:pt x="4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 name="ïṩḷîḓê"/>
              <p:cNvSpPr/>
              <p:nvPr/>
            </p:nvSpPr>
            <p:spPr bwMode="auto">
              <a:xfrm>
                <a:off x="3152672" y="5469528"/>
                <a:ext cx="85725" cy="80963"/>
              </a:xfrm>
              <a:custGeom>
                <a:avLst/>
                <a:gdLst>
                  <a:gd name="T0" fmla="*/ 18 w 46"/>
                  <a:gd name="T1" fmla="*/ 43 h 44"/>
                  <a:gd name="T2" fmla="*/ 8 w 46"/>
                  <a:gd name="T3" fmla="*/ 38 h 44"/>
                  <a:gd name="T4" fmla="*/ 3 w 46"/>
                  <a:gd name="T5" fmla="*/ 33 h 44"/>
                  <a:gd name="T6" fmla="*/ 0 w 46"/>
                  <a:gd name="T7" fmla="*/ 27 h 44"/>
                  <a:gd name="T8" fmla="*/ 1 w 46"/>
                  <a:gd name="T9" fmla="*/ 17 h 44"/>
                  <a:gd name="T10" fmla="*/ 10 w 46"/>
                  <a:gd name="T11" fmla="*/ 3 h 44"/>
                  <a:gd name="T12" fmla="*/ 28 w 46"/>
                  <a:gd name="T13" fmla="*/ 1 h 44"/>
                  <a:gd name="T14" fmla="*/ 43 w 46"/>
                  <a:gd name="T15" fmla="*/ 11 h 44"/>
                  <a:gd name="T16" fmla="*/ 45 w 46"/>
                  <a:gd name="T17" fmla="*/ 27 h 44"/>
                  <a:gd name="T18" fmla="*/ 36 w 46"/>
                  <a:gd name="T19" fmla="*/ 41 h 44"/>
                  <a:gd name="T20" fmla="*/ 18 w 46"/>
                  <a:gd name="T21" fmla="*/ 43 h 44"/>
                  <a:gd name="T22" fmla="*/ 20 w 46"/>
                  <a:gd name="T23" fmla="*/ 34 h 44"/>
                  <a:gd name="T24" fmla="*/ 32 w 46"/>
                  <a:gd name="T25" fmla="*/ 33 h 44"/>
                  <a:gd name="T26" fmla="*/ 38 w 46"/>
                  <a:gd name="T27" fmla="*/ 25 h 44"/>
                  <a:gd name="T28" fmla="*/ 36 w 46"/>
                  <a:gd name="T29" fmla="*/ 16 h 44"/>
                  <a:gd name="T30" fmla="*/ 25 w 46"/>
                  <a:gd name="T31" fmla="*/ 10 h 44"/>
                  <a:gd name="T32" fmla="*/ 14 w 46"/>
                  <a:gd name="T33" fmla="*/ 11 h 44"/>
                  <a:gd name="T34" fmla="*/ 8 w 46"/>
                  <a:gd name="T35" fmla="*/ 19 h 44"/>
                  <a:gd name="T36" fmla="*/ 10 w 46"/>
                  <a:gd name="T37" fmla="*/ 28 h 44"/>
                  <a:gd name="T38" fmla="*/ 20 w 46"/>
                  <a:gd name="T39"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44">
                    <a:moveTo>
                      <a:pt x="18" y="43"/>
                    </a:moveTo>
                    <a:cubicBezTo>
                      <a:pt x="14" y="42"/>
                      <a:pt x="10" y="40"/>
                      <a:pt x="8" y="38"/>
                    </a:cubicBezTo>
                    <a:cubicBezTo>
                      <a:pt x="6" y="37"/>
                      <a:pt x="4" y="35"/>
                      <a:pt x="3" y="33"/>
                    </a:cubicBezTo>
                    <a:cubicBezTo>
                      <a:pt x="1" y="31"/>
                      <a:pt x="1" y="29"/>
                      <a:pt x="0" y="27"/>
                    </a:cubicBezTo>
                    <a:cubicBezTo>
                      <a:pt x="0" y="24"/>
                      <a:pt x="0" y="21"/>
                      <a:pt x="1" y="17"/>
                    </a:cubicBezTo>
                    <a:cubicBezTo>
                      <a:pt x="2" y="11"/>
                      <a:pt x="5" y="6"/>
                      <a:pt x="10" y="3"/>
                    </a:cubicBezTo>
                    <a:cubicBezTo>
                      <a:pt x="15" y="0"/>
                      <a:pt x="21" y="0"/>
                      <a:pt x="28" y="1"/>
                    </a:cubicBezTo>
                    <a:cubicBezTo>
                      <a:pt x="34" y="3"/>
                      <a:pt x="39" y="6"/>
                      <a:pt x="43" y="11"/>
                    </a:cubicBezTo>
                    <a:cubicBezTo>
                      <a:pt x="46" y="15"/>
                      <a:pt x="46" y="21"/>
                      <a:pt x="45" y="27"/>
                    </a:cubicBezTo>
                    <a:cubicBezTo>
                      <a:pt x="44" y="33"/>
                      <a:pt x="40" y="38"/>
                      <a:pt x="36" y="41"/>
                    </a:cubicBezTo>
                    <a:cubicBezTo>
                      <a:pt x="31" y="44"/>
                      <a:pt x="25" y="44"/>
                      <a:pt x="18" y="43"/>
                    </a:cubicBezTo>
                    <a:close/>
                    <a:moveTo>
                      <a:pt x="20" y="34"/>
                    </a:moveTo>
                    <a:cubicBezTo>
                      <a:pt x="25" y="35"/>
                      <a:pt x="29" y="35"/>
                      <a:pt x="32" y="33"/>
                    </a:cubicBezTo>
                    <a:cubicBezTo>
                      <a:pt x="35" y="31"/>
                      <a:pt x="37" y="29"/>
                      <a:pt x="38" y="25"/>
                    </a:cubicBezTo>
                    <a:cubicBezTo>
                      <a:pt x="38" y="22"/>
                      <a:pt x="38" y="19"/>
                      <a:pt x="36" y="16"/>
                    </a:cubicBezTo>
                    <a:cubicBezTo>
                      <a:pt x="34" y="13"/>
                      <a:pt x="30" y="11"/>
                      <a:pt x="25" y="10"/>
                    </a:cubicBezTo>
                    <a:cubicBezTo>
                      <a:pt x="20" y="9"/>
                      <a:pt x="16" y="9"/>
                      <a:pt x="14" y="11"/>
                    </a:cubicBezTo>
                    <a:cubicBezTo>
                      <a:pt x="11" y="13"/>
                      <a:pt x="9" y="15"/>
                      <a:pt x="8" y="19"/>
                    </a:cubicBezTo>
                    <a:cubicBezTo>
                      <a:pt x="7" y="22"/>
                      <a:pt x="8" y="25"/>
                      <a:pt x="10" y="28"/>
                    </a:cubicBezTo>
                    <a:cubicBezTo>
                      <a:pt x="12" y="31"/>
                      <a:pt x="15"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 name="ïSļiďé"/>
              <p:cNvSpPr/>
              <p:nvPr/>
            </p:nvSpPr>
            <p:spPr bwMode="auto">
              <a:xfrm>
                <a:off x="3165372" y="5390153"/>
                <a:ext cx="85725" cy="77788"/>
              </a:xfrm>
              <a:custGeom>
                <a:avLst/>
                <a:gdLst>
                  <a:gd name="T0" fmla="*/ 29 w 46"/>
                  <a:gd name="T1" fmla="*/ 21 h 42"/>
                  <a:gd name="T2" fmla="*/ 22 w 46"/>
                  <a:gd name="T3" fmla="*/ 20 h 42"/>
                  <a:gd name="T4" fmla="*/ 24 w 46"/>
                  <a:gd name="T5" fmla="*/ 1 h 42"/>
                  <a:gd name="T6" fmla="*/ 41 w 46"/>
                  <a:gd name="T7" fmla="*/ 3 h 42"/>
                  <a:gd name="T8" fmla="*/ 45 w 46"/>
                  <a:gd name="T9" fmla="*/ 11 h 42"/>
                  <a:gd name="T10" fmla="*/ 46 w 46"/>
                  <a:gd name="T11" fmla="*/ 22 h 42"/>
                  <a:gd name="T12" fmla="*/ 42 w 46"/>
                  <a:gd name="T13" fmla="*/ 34 h 42"/>
                  <a:gd name="T14" fmla="*/ 33 w 46"/>
                  <a:gd name="T15" fmla="*/ 41 h 42"/>
                  <a:gd name="T16" fmla="*/ 21 w 46"/>
                  <a:gd name="T17" fmla="*/ 42 h 42"/>
                  <a:gd name="T18" fmla="*/ 9 w 46"/>
                  <a:gd name="T19" fmla="*/ 38 h 42"/>
                  <a:gd name="T20" fmla="*/ 2 w 46"/>
                  <a:gd name="T21" fmla="*/ 28 h 42"/>
                  <a:gd name="T22" fmla="*/ 1 w 46"/>
                  <a:gd name="T23" fmla="*/ 18 h 42"/>
                  <a:gd name="T24" fmla="*/ 6 w 46"/>
                  <a:gd name="T25" fmla="*/ 5 h 42"/>
                  <a:gd name="T26" fmla="*/ 16 w 46"/>
                  <a:gd name="T27" fmla="*/ 0 h 42"/>
                  <a:gd name="T28" fmla="*/ 16 w 46"/>
                  <a:gd name="T29" fmla="*/ 9 h 42"/>
                  <a:gd name="T30" fmla="*/ 11 w 46"/>
                  <a:gd name="T31" fmla="*/ 12 h 42"/>
                  <a:gd name="T32" fmla="*/ 8 w 46"/>
                  <a:gd name="T33" fmla="*/ 18 h 42"/>
                  <a:gd name="T34" fmla="*/ 11 w 46"/>
                  <a:gd name="T35" fmla="*/ 28 h 42"/>
                  <a:gd name="T36" fmla="*/ 21 w 46"/>
                  <a:gd name="T37" fmla="*/ 33 h 42"/>
                  <a:gd name="T38" fmla="*/ 34 w 46"/>
                  <a:gd name="T39" fmla="*/ 31 h 42"/>
                  <a:gd name="T40" fmla="*/ 38 w 46"/>
                  <a:gd name="T41" fmla="*/ 22 h 42"/>
                  <a:gd name="T42" fmla="*/ 38 w 46"/>
                  <a:gd name="T43" fmla="*/ 16 h 42"/>
                  <a:gd name="T44" fmla="*/ 36 w 46"/>
                  <a:gd name="T45" fmla="*/ 11 h 42"/>
                  <a:gd name="T46" fmla="*/ 30 w 46"/>
                  <a:gd name="T47" fmla="*/ 11 h 42"/>
                  <a:gd name="T48" fmla="*/ 29 w 46"/>
                  <a:gd name="T4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2">
                    <a:moveTo>
                      <a:pt x="29" y="21"/>
                    </a:moveTo>
                    <a:cubicBezTo>
                      <a:pt x="22" y="20"/>
                      <a:pt x="22" y="20"/>
                      <a:pt x="22" y="20"/>
                    </a:cubicBezTo>
                    <a:cubicBezTo>
                      <a:pt x="24" y="1"/>
                      <a:pt x="24" y="1"/>
                      <a:pt x="24" y="1"/>
                    </a:cubicBezTo>
                    <a:cubicBezTo>
                      <a:pt x="41" y="3"/>
                      <a:pt x="41" y="3"/>
                      <a:pt x="41" y="3"/>
                    </a:cubicBezTo>
                    <a:cubicBezTo>
                      <a:pt x="43" y="5"/>
                      <a:pt x="44" y="8"/>
                      <a:pt x="45" y="11"/>
                    </a:cubicBezTo>
                    <a:cubicBezTo>
                      <a:pt x="46" y="15"/>
                      <a:pt x="46" y="19"/>
                      <a:pt x="46" y="22"/>
                    </a:cubicBezTo>
                    <a:cubicBezTo>
                      <a:pt x="46" y="27"/>
                      <a:pt x="44" y="31"/>
                      <a:pt x="42" y="34"/>
                    </a:cubicBezTo>
                    <a:cubicBezTo>
                      <a:pt x="39" y="37"/>
                      <a:pt x="36" y="39"/>
                      <a:pt x="33" y="41"/>
                    </a:cubicBezTo>
                    <a:cubicBezTo>
                      <a:pt x="29" y="42"/>
                      <a:pt x="25" y="42"/>
                      <a:pt x="21" y="42"/>
                    </a:cubicBezTo>
                    <a:cubicBezTo>
                      <a:pt x="16" y="41"/>
                      <a:pt x="12" y="40"/>
                      <a:pt x="9" y="38"/>
                    </a:cubicBezTo>
                    <a:cubicBezTo>
                      <a:pt x="6" y="35"/>
                      <a:pt x="3" y="32"/>
                      <a:pt x="2" y="28"/>
                    </a:cubicBezTo>
                    <a:cubicBezTo>
                      <a:pt x="1" y="25"/>
                      <a:pt x="0" y="22"/>
                      <a:pt x="1" y="18"/>
                    </a:cubicBezTo>
                    <a:cubicBezTo>
                      <a:pt x="1" y="12"/>
                      <a:pt x="3" y="8"/>
                      <a:pt x="6" y="5"/>
                    </a:cubicBezTo>
                    <a:cubicBezTo>
                      <a:pt x="8" y="2"/>
                      <a:pt x="12" y="1"/>
                      <a:pt x="16" y="0"/>
                    </a:cubicBezTo>
                    <a:cubicBezTo>
                      <a:pt x="16" y="9"/>
                      <a:pt x="16" y="9"/>
                      <a:pt x="16" y="9"/>
                    </a:cubicBezTo>
                    <a:cubicBezTo>
                      <a:pt x="14" y="10"/>
                      <a:pt x="12" y="11"/>
                      <a:pt x="11" y="12"/>
                    </a:cubicBezTo>
                    <a:cubicBezTo>
                      <a:pt x="10" y="14"/>
                      <a:pt x="9" y="16"/>
                      <a:pt x="8" y="18"/>
                    </a:cubicBezTo>
                    <a:cubicBezTo>
                      <a:pt x="8" y="22"/>
                      <a:pt x="9" y="25"/>
                      <a:pt x="11" y="28"/>
                    </a:cubicBezTo>
                    <a:cubicBezTo>
                      <a:pt x="13" y="31"/>
                      <a:pt x="17" y="32"/>
                      <a:pt x="21" y="33"/>
                    </a:cubicBezTo>
                    <a:cubicBezTo>
                      <a:pt x="27" y="33"/>
                      <a:pt x="31" y="33"/>
                      <a:pt x="34" y="31"/>
                    </a:cubicBezTo>
                    <a:cubicBezTo>
                      <a:pt x="36" y="29"/>
                      <a:pt x="38" y="26"/>
                      <a:pt x="38" y="22"/>
                    </a:cubicBezTo>
                    <a:cubicBezTo>
                      <a:pt x="39" y="20"/>
                      <a:pt x="39" y="18"/>
                      <a:pt x="38" y="16"/>
                    </a:cubicBezTo>
                    <a:cubicBezTo>
                      <a:pt x="37" y="14"/>
                      <a:pt x="37" y="13"/>
                      <a:pt x="36" y="11"/>
                    </a:cubicBezTo>
                    <a:cubicBezTo>
                      <a:pt x="30" y="11"/>
                      <a:pt x="30" y="11"/>
                      <a:pt x="30" y="11"/>
                    </a:cubicBezTo>
                    <a:lnTo>
                      <a:pt x="29"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6" name="îSḷiḋè"/>
              <p:cNvSpPr/>
              <p:nvPr/>
            </p:nvSpPr>
            <p:spPr bwMode="auto">
              <a:xfrm>
                <a:off x="3173309" y="5313953"/>
                <a:ext cx="80963" cy="76200"/>
              </a:xfrm>
              <a:custGeom>
                <a:avLst/>
                <a:gdLst>
                  <a:gd name="T0" fmla="*/ 51 w 51"/>
                  <a:gd name="T1" fmla="*/ 30 h 48"/>
                  <a:gd name="T2" fmla="*/ 29 w 51"/>
                  <a:gd name="T3" fmla="*/ 29 h 48"/>
                  <a:gd name="T4" fmla="*/ 0 w 51"/>
                  <a:gd name="T5" fmla="*/ 48 h 48"/>
                  <a:gd name="T6" fmla="*/ 0 w 51"/>
                  <a:gd name="T7" fmla="*/ 36 h 48"/>
                  <a:gd name="T8" fmla="*/ 20 w 51"/>
                  <a:gd name="T9" fmla="*/ 24 h 48"/>
                  <a:gd name="T10" fmla="*/ 0 w 51"/>
                  <a:gd name="T11" fmla="*/ 12 h 48"/>
                  <a:gd name="T12" fmla="*/ 0 w 51"/>
                  <a:gd name="T13" fmla="*/ 0 h 48"/>
                  <a:gd name="T14" fmla="*/ 30 w 51"/>
                  <a:gd name="T15" fmla="*/ 20 h 48"/>
                  <a:gd name="T16" fmla="*/ 51 w 51"/>
                  <a:gd name="T17" fmla="*/ 20 h 48"/>
                  <a:gd name="T18" fmla="*/ 51 w 51"/>
                  <a:gd name="T19"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48">
                    <a:moveTo>
                      <a:pt x="51" y="30"/>
                    </a:moveTo>
                    <a:lnTo>
                      <a:pt x="29" y="29"/>
                    </a:lnTo>
                    <a:lnTo>
                      <a:pt x="0" y="48"/>
                    </a:lnTo>
                    <a:lnTo>
                      <a:pt x="0" y="36"/>
                    </a:lnTo>
                    <a:lnTo>
                      <a:pt x="20" y="24"/>
                    </a:lnTo>
                    <a:lnTo>
                      <a:pt x="0" y="12"/>
                    </a:lnTo>
                    <a:lnTo>
                      <a:pt x="0" y="0"/>
                    </a:lnTo>
                    <a:lnTo>
                      <a:pt x="30" y="20"/>
                    </a:lnTo>
                    <a:lnTo>
                      <a:pt x="51" y="20"/>
                    </a:lnTo>
                    <a:lnTo>
                      <a:pt x="5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7" name="îṣḷíḋé"/>
              <p:cNvSpPr/>
              <p:nvPr/>
            </p:nvSpPr>
            <p:spPr bwMode="auto">
              <a:xfrm>
                <a:off x="3163784" y="5193303"/>
                <a:ext cx="87313" cy="76200"/>
              </a:xfrm>
              <a:custGeom>
                <a:avLst/>
                <a:gdLst>
                  <a:gd name="T0" fmla="*/ 4 w 47"/>
                  <a:gd name="T1" fmla="*/ 41 h 41"/>
                  <a:gd name="T2" fmla="*/ 1 w 47"/>
                  <a:gd name="T3" fmla="*/ 24 h 41"/>
                  <a:gd name="T4" fmla="*/ 0 w 47"/>
                  <a:gd name="T5" fmla="*/ 16 h 41"/>
                  <a:gd name="T6" fmla="*/ 2 w 47"/>
                  <a:gd name="T7" fmla="*/ 11 h 41"/>
                  <a:gd name="T8" fmla="*/ 5 w 47"/>
                  <a:gd name="T9" fmla="*/ 7 h 41"/>
                  <a:gd name="T10" fmla="*/ 10 w 47"/>
                  <a:gd name="T11" fmla="*/ 5 h 41"/>
                  <a:gd name="T12" fmla="*/ 16 w 47"/>
                  <a:gd name="T13" fmla="*/ 6 h 41"/>
                  <a:gd name="T14" fmla="*/ 20 w 47"/>
                  <a:gd name="T15" fmla="*/ 10 h 41"/>
                  <a:gd name="T16" fmla="*/ 23 w 47"/>
                  <a:gd name="T17" fmla="*/ 3 h 41"/>
                  <a:gd name="T18" fmla="*/ 29 w 47"/>
                  <a:gd name="T19" fmla="*/ 0 h 41"/>
                  <a:gd name="T20" fmla="*/ 35 w 47"/>
                  <a:gd name="T21" fmla="*/ 1 h 41"/>
                  <a:gd name="T22" fmla="*/ 40 w 47"/>
                  <a:gd name="T23" fmla="*/ 4 h 41"/>
                  <a:gd name="T24" fmla="*/ 43 w 47"/>
                  <a:gd name="T25" fmla="*/ 10 h 41"/>
                  <a:gd name="T26" fmla="*/ 45 w 47"/>
                  <a:gd name="T27" fmla="*/ 20 h 41"/>
                  <a:gd name="T28" fmla="*/ 47 w 47"/>
                  <a:gd name="T29" fmla="*/ 35 h 41"/>
                  <a:gd name="T30" fmla="*/ 4 w 47"/>
                  <a:gd name="T31" fmla="*/ 41 h 41"/>
                  <a:gd name="T32" fmla="*/ 10 w 47"/>
                  <a:gd name="T33" fmla="*/ 31 h 41"/>
                  <a:gd name="T34" fmla="*/ 20 w 47"/>
                  <a:gd name="T35" fmla="*/ 30 h 41"/>
                  <a:gd name="T36" fmla="*/ 19 w 47"/>
                  <a:gd name="T37" fmla="*/ 24 h 41"/>
                  <a:gd name="T38" fmla="*/ 18 w 47"/>
                  <a:gd name="T39" fmla="*/ 18 h 41"/>
                  <a:gd name="T40" fmla="*/ 16 w 47"/>
                  <a:gd name="T41" fmla="*/ 15 h 41"/>
                  <a:gd name="T42" fmla="*/ 12 w 47"/>
                  <a:gd name="T43" fmla="*/ 14 h 41"/>
                  <a:gd name="T44" fmla="*/ 9 w 47"/>
                  <a:gd name="T45" fmla="*/ 15 h 41"/>
                  <a:gd name="T46" fmla="*/ 8 w 47"/>
                  <a:gd name="T47" fmla="*/ 19 h 41"/>
                  <a:gd name="T48" fmla="*/ 9 w 47"/>
                  <a:gd name="T49" fmla="*/ 26 h 41"/>
                  <a:gd name="T50" fmla="*/ 10 w 47"/>
                  <a:gd name="T51" fmla="*/ 31 h 41"/>
                  <a:gd name="T52" fmla="*/ 27 w 47"/>
                  <a:gd name="T53" fmla="*/ 29 h 41"/>
                  <a:gd name="T54" fmla="*/ 39 w 47"/>
                  <a:gd name="T55" fmla="*/ 27 h 41"/>
                  <a:gd name="T56" fmla="*/ 37 w 47"/>
                  <a:gd name="T57" fmla="*/ 19 h 41"/>
                  <a:gd name="T58" fmla="*/ 36 w 47"/>
                  <a:gd name="T59" fmla="*/ 13 h 41"/>
                  <a:gd name="T60" fmla="*/ 34 w 47"/>
                  <a:gd name="T61" fmla="*/ 10 h 41"/>
                  <a:gd name="T62" fmla="*/ 30 w 47"/>
                  <a:gd name="T63" fmla="*/ 10 h 41"/>
                  <a:gd name="T64" fmla="*/ 27 w 47"/>
                  <a:gd name="T65" fmla="*/ 11 h 41"/>
                  <a:gd name="T66" fmla="*/ 25 w 47"/>
                  <a:gd name="T67" fmla="*/ 14 h 41"/>
                  <a:gd name="T68" fmla="*/ 26 w 47"/>
                  <a:gd name="T69" fmla="*/ 22 h 41"/>
                  <a:gd name="T70" fmla="*/ 27 w 47"/>
                  <a:gd name="T71"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 h="41">
                    <a:moveTo>
                      <a:pt x="4" y="41"/>
                    </a:moveTo>
                    <a:cubicBezTo>
                      <a:pt x="1" y="24"/>
                      <a:pt x="1" y="24"/>
                      <a:pt x="1" y="24"/>
                    </a:cubicBezTo>
                    <a:cubicBezTo>
                      <a:pt x="1" y="20"/>
                      <a:pt x="0" y="18"/>
                      <a:pt x="0" y="16"/>
                    </a:cubicBezTo>
                    <a:cubicBezTo>
                      <a:pt x="1" y="14"/>
                      <a:pt x="1" y="13"/>
                      <a:pt x="2" y="11"/>
                    </a:cubicBezTo>
                    <a:cubicBezTo>
                      <a:pt x="2" y="10"/>
                      <a:pt x="3" y="9"/>
                      <a:pt x="5" y="7"/>
                    </a:cubicBezTo>
                    <a:cubicBezTo>
                      <a:pt x="6" y="6"/>
                      <a:pt x="8" y="6"/>
                      <a:pt x="10" y="5"/>
                    </a:cubicBezTo>
                    <a:cubicBezTo>
                      <a:pt x="12" y="5"/>
                      <a:pt x="14" y="5"/>
                      <a:pt x="16" y="6"/>
                    </a:cubicBezTo>
                    <a:cubicBezTo>
                      <a:pt x="17" y="7"/>
                      <a:pt x="19" y="8"/>
                      <a:pt x="20" y="10"/>
                    </a:cubicBezTo>
                    <a:cubicBezTo>
                      <a:pt x="20" y="7"/>
                      <a:pt x="21" y="5"/>
                      <a:pt x="23" y="3"/>
                    </a:cubicBezTo>
                    <a:cubicBezTo>
                      <a:pt x="25" y="2"/>
                      <a:pt x="27" y="1"/>
                      <a:pt x="29" y="0"/>
                    </a:cubicBezTo>
                    <a:cubicBezTo>
                      <a:pt x="31" y="0"/>
                      <a:pt x="33" y="0"/>
                      <a:pt x="35" y="1"/>
                    </a:cubicBezTo>
                    <a:cubicBezTo>
                      <a:pt x="37" y="2"/>
                      <a:pt x="39" y="3"/>
                      <a:pt x="40" y="4"/>
                    </a:cubicBezTo>
                    <a:cubicBezTo>
                      <a:pt x="42" y="5"/>
                      <a:pt x="43" y="7"/>
                      <a:pt x="43" y="10"/>
                    </a:cubicBezTo>
                    <a:cubicBezTo>
                      <a:pt x="44" y="11"/>
                      <a:pt x="44" y="15"/>
                      <a:pt x="45" y="20"/>
                    </a:cubicBezTo>
                    <a:cubicBezTo>
                      <a:pt x="47" y="35"/>
                      <a:pt x="47" y="35"/>
                      <a:pt x="47" y="35"/>
                    </a:cubicBezTo>
                    <a:lnTo>
                      <a:pt x="4" y="41"/>
                    </a:lnTo>
                    <a:close/>
                    <a:moveTo>
                      <a:pt x="10" y="31"/>
                    </a:moveTo>
                    <a:cubicBezTo>
                      <a:pt x="20" y="30"/>
                      <a:pt x="20" y="30"/>
                      <a:pt x="20" y="30"/>
                    </a:cubicBezTo>
                    <a:cubicBezTo>
                      <a:pt x="19" y="24"/>
                      <a:pt x="19" y="24"/>
                      <a:pt x="19" y="24"/>
                    </a:cubicBezTo>
                    <a:cubicBezTo>
                      <a:pt x="18" y="21"/>
                      <a:pt x="18" y="19"/>
                      <a:pt x="18" y="18"/>
                    </a:cubicBezTo>
                    <a:cubicBezTo>
                      <a:pt x="17" y="16"/>
                      <a:pt x="17" y="15"/>
                      <a:pt x="16" y="15"/>
                    </a:cubicBezTo>
                    <a:cubicBezTo>
                      <a:pt x="15" y="14"/>
                      <a:pt x="14" y="14"/>
                      <a:pt x="12" y="14"/>
                    </a:cubicBezTo>
                    <a:cubicBezTo>
                      <a:pt x="11" y="14"/>
                      <a:pt x="10" y="14"/>
                      <a:pt x="9" y="15"/>
                    </a:cubicBezTo>
                    <a:cubicBezTo>
                      <a:pt x="8" y="16"/>
                      <a:pt x="8" y="17"/>
                      <a:pt x="8" y="19"/>
                    </a:cubicBezTo>
                    <a:cubicBezTo>
                      <a:pt x="8" y="20"/>
                      <a:pt x="8" y="22"/>
                      <a:pt x="9" y="26"/>
                    </a:cubicBezTo>
                    <a:lnTo>
                      <a:pt x="10" y="31"/>
                    </a:lnTo>
                    <a:close/>
                    <a:moveTo>
                      <a:pt x="27" y="29"/>
                    </a:moveTo>
                    <a:cubicBezTo>
                      <a:pt x="39" y="27"/>
                      <a:pt x="39" y="27"/>
                      <a:pt x="39" y="27"/>
                    </a:cubicBezTo>
                    <a:cubicBezTo>
                      <a:pt x="37" y="19"/>
                      <a:pt x="37" y="19"/>
                      <a:pt x="37" y="19"/>
                    </a:cubicBezTo>
                    <a:cubicBezTo>
                      <a:pt x="37" y="16"/>
                      <a:pt x="37" y="14"/>
                      <a:pt x="36" y="13"/>
                    </a:cubicBezTo>
                    <a:cubicBezTo>
                      <a:pt x="36" y="12"/>
                      <a:pt x="35" y="11"/>
                      <a:pt x="34" y="10"/>
                    </a:cubicBezTo>
                    <a:cubicBezTo>
                      <a:pt x="33" y="10"/>
                      <a:pt x="32" y="9"/>
                      <a:pt x="30" y="10"/>
                    </a:cubicBezTo>
                    <a:cubicBezTo>
                      <a:pt x="29" y="10"/>
                      <a:pt x="28" y="10"/>
                      <a:pt x="27" y="11"/>
                    </a:cubicBezTo>
                    <a:cubicBezTo>
                      <a:pt x="26" y="12"/>
                      <a:pt x="26" y="13"/>
                      <a:pt x="25" y="14"/>
                    </a:cubicBezTo>
                    <a:cubicBezTo>
                      <a:pt x="25" y="15"/>
                      <a:pt x="25" y="18"/>
                      <a:pt x="26" y="22"/>
                    </a:cubicBezTo>
                    <a:lnTo>
                      <a:pt x="27"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8" name="îṩliďè"/>
              <p:cNvSpPr/>
              <p:nvPr/>
            </p:nvSpPr>
            <p:spPr bwMode="auto">
              <a:xfrm>
                <a:off x="3146322" y="5120278"/>
                <a:ext cx="93663" cy="79375"/>
              </a:xfrm>
              <a:custGeom>
                <a:avLst/>
                <a:gdLst>
                  <a:gd name="T0" fmla="*/ 59 w 59"/>
                  <a:gd name="T1" fmla="*/ 37 h 50"/>
                  <a:gd name="T2" fmla="*/ 9 w 59"/>
                  <a:gd name="T3" fmla="*/ 50 h 50"/>
                  <a:gd name="T4" fmla="*/ 0 w 59"/>
                  <a:gd name="T5" fmla="*/ 13 h 50"/>
                  <a:gd name="T6" fmla="*/ 8 w 59"/>
                  <a:gd name="T7" fmla="*/ 10 h 50"/>
                  <a:gd name="T8" fmla="*/ 15 w 59"/>
                  <a:gd name="T9" fmla="*/ 37 h 50"/>
                  <a:gd name="T10" fmla="*/ 25 w 59"/>
                  <a:gd name="T11" fmla="*/ 35 h 50"/>
                  <a:gd name="T12" fmla="*/ 19 w 59"/>
                  <a:gd name="T13" fmla="*/ 9 h 50"/>
                  <a:gd name="T14" fmla="*/ 27 w 59"/>
                  <a:gd name="T15" fmla="*/ 8 h 50"/>
                  <a:gd name="T16" fmla="*/ 34 w 59"/>
                  <a:gd name="T17" fmla="*/ 32 h 50"/>
                  <a:gd name="T18" fmla="*/ 47 w 59"/>
                  <a:gd name="T19" fmla="*/ 29 h 50"/>
                  <a:gd name="T20" fmla="*/ 40 w 59"/>
                  <a:gd name="T21" fmla="*/ 1 h 50"/>
                  <a:gd name="T22" fmla="*/ 49 w 59"/>
                  <a:gd name="T23" fmla="*/ 0 h 50"/>
                  <a:gd name="T24" fmla="*/ 59 w 59"/>
                  <a:gd name="T25"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50">
                    <a:moveTo>
                      <a:pt x="59" y="37"/>
                    </a:moveTo>
                    <a:lnTo>
                      <a:pt x="9" y="50"/>
                    </a:lnTo>
                    <a:lnTo>
                      <a:pt x="0" y="13"/>
                    </a:lnTo>
                    <a:lnTo>
                      <a:pt x="8" y="10"/>
                    </a:lnTo>
                    <a:lnTo>
                      <a:pt x="15" y="37"/>
                    </a:lnTo>
                    <a:lnTo>
                      <a:pt x="25" y="35"/>
                    </a:lnTo>
                    <a:lnTo>
                      <a:pt x="19" y="9"/>
                    </a:lnTo>
                    <a:lnTo>
                      <a:pt x="27" y="8"/>
                    </a:lnTo>
                    <a:lnTo>
                      <a:pt x="34" y="32"/>
                    </a:lnTo>
                    <a:lnTo>
                      <a:pt x="47" y="29"/>
                    </a:lnTo>
                    <a:lnTo>
                      <a:pt x="40" y="1"/>
                    </a:lnTo>
                    <a:lnTo>
                      <a:pt x="49" y="0"/>
                    </a:lnTo>
                    <a:lnTo>
                      <a:pt x="59"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9" name="iṧlíḋè"/>
              <p:cNvSpPr/>
              <p:nvPr/>
            </p:nvSpPr>
            <p:spPr bwMode="auto">
              <a:xfrm>
                <a:off x="3138384" y="5096465"/>
                <a:ext cx="82550" cy="38100"/>
              </a:xfrm>
              <a:custGeom>
                <a:avLst/>
                <a:gdLst>
                  <a:gd name="T0" fmla="*/ 52 w 52"/>
                  <a:gd name="T1" fmla="*/ 9 h 24"/>
                  <a:gd name="T2" fmla="*/ 3 w 52"/>
                  <a:gd name="T3" fmla="*/ 24 h 24"/>
                  <a:gd name="T4" fmla="*/ 0 w 52"/>
                  <a:gd name="T5" fmla="*/ 15 h 24"/>
                  <a:gd name="T6" fmla="*/ 49 w 52"/>
                  <a:gd name="T7" fmla="*/ 0 h 24"/>
                  <a:gd name="T8" fmla="*/ 52 w 52"/>
                  <a:gd name="T9" fmla="*/ 9 h 24"/>
                </a:gdLst>
                <a:ahLst/>
                <a:cxnLst>
                  <a:cxn ang="0">
                    <a:pos x="T0" y="T1"/>
                  </a:cxn>
                  <a:cxn ang="0">
                    <a:pos x="T2" y="T3"/>
                  </a:cxn>
                  <a:cxn ang="0">
                    <a:pos x="T4" y="T5"/>
                  </a:cxn>
                  <a:cxn ang="0">
                    <a:pos x="T6" y="T7"/>
                  </a:cxn>
                  <a:cxn ang="0">
                    <a:pos x="T8" y="T9"/>
                  </a:cxn>
                </a:cxnLst>
                <a:rect l="0" t="0" r="r" b="b"/>
                <a:pathLst>
                  <a:path w="52" h="24">
                    <a:moveTo>
                      <a:pt x="52" y="9"/>
                    </a:moveTo>
                    <a:lnTo>
                      <a:pt x="3" y="24"/>
                    </a:lnTo>
                    <a:lnTo>
                      <a:pt x="0" y="15"/>
                    </a:lnTo>
                    <a:lnTo>
                      <a:pt x="49" y="0"/>
                    </a:lnTo>
                    <a:lnTo>
                      <a:pt x="5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0" name="islïḓè"/>
              <p:cNvSpPr/>
              <p:nvPr/>
            </p:nvSpPr>
            <p:spPr bwMode="auto">
              <a:xfrm>
                <a:off x="3120922" y="5047253"/>
                <a:ext cx="88900" cy="52388"/>
              </a:xfrm>
              <a:custGeom>
                <a:avLst/>
                <a:gdLst>
                  <a:gd name="T0" fmla="*/ 3 w 48"/>
                  <a:gd name="T1" fmla="*/ 20 h 28"/>
                  <a:gd name="T2" fmla="*/ 0 w 48"/>
                  <a:gd name="T3" fmla="*/ 12 h 28"/>
                  <a:gd name="T4" fmla="*/ 26 w 48"/>
                  <a:gd name="T5" fmla="*/ 2 h 28"/>
                  <a:gd name="T6" fmla="*/ 34 w 48"/>
                  <a:gd name="T7" fmla="*/ 0 h 28"/>
                  <a:gd name="T8" fmla="*/ 42 w 48"/>
                  <a:gd name="T9" fmla="*/ 3 h 28"/>
                  <a:gd name="T10" fmla="*/ 47 w 48"/>
                  <a:gd name="T11" fmla="*/ 10 h 28"/>
                  <a:gd name="T12" fmla="*/ 47 w 48"/>
                  <a:gd name="T13" fmla="*/ 21 h 28"/>
                  <a:gd name="T14" fmla="*/ 38 w 48"/>
                  <a:gd name="T15" fmla="*/ 28 h 28"/>
                  <a:gd name="T16" fmla="*/ 34 w 48"/>
                  <a:gd name="T17" fmla="*/ 20 h 28"/>
                  <a:gd name="T18" fmla="*/ 39 w 48"/>
                  <a:gd name="T19" fmla="*/ 17 h 28"/>
                  <a:gd name="T20" fmla="*/ 40 w 48"/>
                  <a:gd name="T21" fmla="*/ 13 h 28"/>
                  <a:gd name="T22" fmla="*/ 37 w 48"/>
                  <a:gd name="T23" fmla="*/ 9 h 28"/>
                  <a:gd name="T24" fmla="*/ 30 w 48"/>
                  <a:gd name="T25" fmla="*/ 10 h 28"/>
                  <a:gd name="T26" fmla="*/ 3 w 48"/>
                  <a:gd name="T27"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28">
                    <a:moveTo>
                      <a:pt x="3" y="20"/>
                    </a:moveTo>
                    <a:cubicBezTo>
                      <a:pt x="0" y="12"/>
                      <a:pt x="0" y="12"/>
                      <a:pt x="0" y="12"/>
                    </a:cubicBezTo>
                    <a:cubicBezTo>
                      <a:pt x="26" y="2"/>
                      <a:pt x="26" y="2"/>
                      <a:pt x="26" y="2"/>
                    </a:cubicBezTo>
                    <a:cubicBezTo>
                      <a:pt x="29" y="1"/>
                      <a:pt x="32" y="0"/>
                      <a:pt x="34" y="0"/>
                    </a:cubicBezTo>
                    <a:cubicBezTo>
                      <a:pt x="37" y="0"/>
                      <a:pt x="39" y="1"/>
                      <a:pt x="42" y="3"/>
                    </a:cubicBezTo>
                    <a:cubicBezTo>
                      <a:pt x="44" y="4"/>
                      <a:pt x="46" y="7"/>
                      <a:pt x="47" y="10"/>
                    </a:cubicBezTo>
                    <a:cubicBezTo>
                      <a:pt x="48" y="14"/>
                      <a:pt x="48" y="18"/>
                      <a:pt x="47" y="21"/>
                    </a:cubicBezTo>
                    <a:cubicBezTo>
                      <a:pt x="45" y="24"/>
                      <a:pt x="42" y="26"/>
                      <a:pt x="38" y="28"/>
                    </a:cubicBezTo>
                    <a:cubicBezTo>
                      <a:pt x="34" y="20"/>
                      <a:pt x="34" y="20"/>
                      <a:pt x="34" y="20"/>
                    </a:cubicBezTo>
                    <a:cubicBezTo>
                      <a:pt x="37" y="19"/>
                      <a:pt x="38" y="18"/>
                      <a:pt x="39" y="17"/>
                    </a:cubicBezTo>
                    <a:cubicBezTo>
                      <a:pt x="40" y="16"/>
                      <a:pt x="40" y="14"/>
                      <a:pt x="40" y="13"/>
                    </a:cubicBezTo>
                    <a:cubicBezTo>
                      <a:pt x="39" y="11"/>
                      <a:pt x="38" y="10"/>
                      <a:pt x="37" y="9"/>
                    </a:cubicBezTo>
                    <a:cubicBezTo>
                      <a:pt x="35" y="9"/>
                      <a:pt x="33" y="9"/>
                      <a:pt x="30" y="10"/>
                    </a:cubicBezTo>
                    <a:lnTo>
                      <a:pt x="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1" name="íṥ1iḍe"/>
              <p:cNvSpPr/>
              <p:nvPr/>
            </p:nvSpPr>
            <p:spPr bwMode="auto">
              <a:xfrm>
                <a:off x="3112984" y="5017090"/>
                <a:ext cx="80963" cy="46038"/>
              </a:xfrm>
              <a:custGeom>
                <a:avLst/>
                <a:gdLst>
                  <a:gd name="T0" fmla="*/ 51 w 51"/>
                  <a:gd name="T1" fmla="*/ 9 h 29"/>
                  <a:gd name="T2" fmla="*/ 3 w 51"/>
                  <a:gd name="T3" fmla="*/ 29 h 29"/>
                  <a:gd name="T4" fmla="*/ 0 w 51"/>
                  <a:gd name="T5" fmla="*/ 19 h 29"/>
                  <a:gd name="T6" fmla="*/ 46 w 51"/>
                  <a:gd name="T7" fmla="*/ 0 h 29"/>
                  <a:gd name="T8" fmla="*/ 51 w 51"/>
                  <a:gd name="T9" fmla="*/ 9 h 29"/>
                </a:gdLst>
                <a:ahLst/>
                <a:cxnLst>
                  <a:cxn ang="0">
                    <a:pos x="T0" y="T1"/>
                  </a:cxn>
                  <a:cxn ang="0">
                    <a:pos x="T2" y="T3"/>
                  </a:cxn>
                  <a:cxn ang="0">
                    <a:pos x="T4" y="T5"/>
                  </a:cxn>
                  <a:cxn ang="0">
                    <a:pos x="T6" y="T7"/>
                  </a:cxn>
                  <a:cxn ang="0">
                    <a:pos x="T8" y="T9"/>
                  </a:cxn>
                </a:cxnLst>
                <a:rect l="0" t="0" r="r" b="b"/>
                <a:pathLst>
                  <a:path w="51" h="29">
                    <a:moveTo>
                      <a:pt x="51" y="9"/>
                    </a:moveTo>
                    <a:lnTo>
                      <a:pt x="3" y="29"/>
                    </a:lnTo>
                    <a:lnTo>
                      <a:pt x="0" y="19"/>
                    </a:lnTo>
                    <a:lnTo>
                      <a:pt x="46" y="0"/>
                    </a:lnTo>
                    <a:lnTo>
                      <a:pt x="51"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2" name="iṥľîḋé"/>
              <p:cNvSpPr/>
              <p:nvPr/>
            </p:nvSpPr>
            <p:spPr bwMode="auto">
              <a:xfrm>
                <a:off x="3081234" y="4948828"/>
                <a:ext cx="101600" cy="93663"/>
              </a:xfrm>
              <a:custGeom>
                <a:avLst/>
                <a:gdLst>
                  <a:gd name="T0" fmla="*/ 64 w 64"/>
                  <a:gd name="T1" fmla="*/ 36 h 59"/>
                  <a:gd name="T2" fmla="*/ 18 w 64"/>
                  <a:gd name="T3" fmla="*/ 59 h 59"/>
                  <a:gd name="T4" fmla="*/ 14 w 64"/>
                  <a:gd name="T5" fmla="*/ 50 h 59"/>
                  <a:gd name="T6" fmla="*/ 35 w 64"/>
                  <a:gd name="T7" fmla="*/ 16 h 59"/>
                  <a:gd name="T8" fmla="*/ 3 w 64"/>
                  <a:gd name="T9" fmla="*/ 31 h 59"/>
                  <a:gd name="T10" fmla="*/ 0 w 64"/>
                  <a:gd name="T11" fmla="*/ 22 h 59"/>
                  <a:gd name="T12" fmla="*/ 45 w 64"/>
                  <a:gd name="T13" fmla="*/ 0 h 59"/>
                  <a:gd name="T14" fmla="*/ 50 w 64"/>
                  <a:gd name="T15" fmla="*/ 8 h 59"/>
                  <a:gd name="T16" fmla="*/ 29 w 64"/>
                  <a:gd name="T17" fmla="*/ 42 h 59"/>
                  <a:gd name="T18" fmla="*/ 59 w 64"/>
                  <a:gd name="T19" fmla="*/ 26 h 59"/>
                  <a:gd name="T20" fmla="*/ 64 w 64"/>
                  <a:gd name="T21" fmla="*/ 3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59">
                    <a:moveTo>
                      <a:pt x="64" y="36"/>
                    </a:moveTo>
                    <a:lnTo>
                      <a:pt x="18" y="59"/>
                    </a:lnTo>
                    <a:lnTo>
                      <a:pt x="14" y="50"/>
                    </a:lnTo>
                    <a:lnTo>
                      <a:pt x="35" y="16"/>
                    </a:lnTo>
                    <a:lnTo>
                      <a:pt x="3" y="31"/>
                    </a:lnTo>
                    <a:lnTo>
                      <a:pt x="0" y="22"/>
                    </a:lnTo>
                    <a:lnTo>
                      <a:pt x="45" y="0"/>
                    </a:lnTo>
                    <a:lnTo>
                      <a:pt x="50" y="8"/>
                    </a:lnTo>
                    <a:lnTo>
                      <a:pt x="29" y="42"/>
                    </a:lnTo>
                    <a:lnTo>
                      <a:pt x="59" y="26"/>
                    </a:lnTo>
                    <a:lnTo>
                      <a:pt x="64"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3" name="îślidè"/>
              <p:cNvSpPr/>
              <p:nvPr/>
            </p:nvSpPr>
            <p:spPr bwMode="auto">
              <a:xfrm>
                <a:off x="3047897" y="4877390"/>
                <a:ext cx="84138" cy="88900"/>
              </a:xfrm>
              <a:custGeom>
                <a:avLst/>
                <a:gdLst>
                  <a:gd name="T0" fmla="*/ 28 w 46"/>
                  <a:gd name="T1" fmla="*/ 21 h 48"/>
                  <a:gd name="T2" fmla="*/ 22 w 46"/>
                  <a:gd name="T3" fmla="*/ 25 h 48"/>
                  <a:gd name="T4" fmla="*/ 11 w 46"/>
                  <a:gd name="T5" fmla="*/ 9 h 48"/>
                  <a:gd name="T6" fmla="*/ 26 w 46"/>
                  <a:gd name="T7" fmla="*/ 0 h 48"/>
                  <a:gd name="T8" fmla="*/ 35 w 46"/>
                  <a:gd name="T9" fmla="*/ 4 h 48"/>
                  <a:gd name="T10" fmla="*/ 42 w 46"/>
                  <a:gd name="T11" fmla="*/ 12 h 48"/>
                  <a:gd name="T12" fmla="*/ 46 w 46"/>
                  <a:gd name="T13" fmla="*/ 24 h 48"/>
                  <a:gd name="T14" fmla="*/ 43 w 46"/>
                  <a:gd name="T15" fmla="*/ 35 h 48"/>
                  <a:gd name="T16" fmla="*/ 35 w 46"/>
                  <a:gd name="T17" fmla="*/ 43 h 48"/>
                  <a:gd name="T18" fmla="*/ 23 w 46"/>
                  <a:gd name="T19" fmla="*/ 47 h 48"/>
                  <a:gd name="T20" fmla="*/ 12 w 46"/>
                  <a:gd name="T21" fmla="*/ 45 h 48"/>
                  <a:gd name="T22" fmla="*/ 4 w 46"/>
                  <a:gd name="T23" fmla="*/ 37 h 48"/>
                  <a:gd name="T24" fmla="*/ 0 w 46"/>
                  <a:gd name="T25" fmla="*/ 24 h 48"/>
                  <a:gd name="T26" fmla="*/ 5 w 46"/>
                  <a:gd name="T27" fmla="*/ 14 h 48"/>
                  <a:gd name="T28" fmla="*/ 11 w 46"/>
                  <a:gd name="T29" fmla="*/ 21 h 48"/>
                  <a:gd name="T30" fmla="*/ 9 w 46"/>
                  <a:gd name="T31" fmla="*/ 27 h 48"/>
                  <a:gd name="T32" fmla="*/ 11 w 46"/>
                  <a:gd name="T33" fmla="*/ 33 h 48"/>
                  <a:gd name="T34" fmla="*/ 19 w 46"/>
                  <a:gd name="T35" fmla="*/ 39 h 48"/>
                  <a:gd name="T36" fmla="*/ 30 w 46"/>
                  <a:gd name="T37" fmla="*/ 36 h 48"/>
                  <a:gd name="T38" fmla="*/ 38 w 46"/>
                  <a:gd name="T39" fmla="*/ 26 h 48"/>
                  <a:gd name="T40" fmla="*/ 36 w 46"/>
                  <a:gd name="T41" fmla="*/ 17 h 48"/>
                  <a:gd name="T42" fmla="*/ 32 w 46"/>
                  <a:gd name="T43" fmla="*/ 13 h 48"/>
                  <a:gd name="T44" fmla="*/ 27 w 46"/>
                  <a:gd name="T45" fmla="*/ 10 h 48"/>
                  <a:gd name="T46" fmla="*/ 23 w 46"/>
                  <a:gd name="T47" fmla="*/ 13 h 48"/>
                  <a:gd name="T48" fmla="*/ 28 w 46"/>
                  <a:gd name="T49"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8">
                    <a:moveTo>
                      <a:pt x="28" y="21"/>
                    </a:moveTo>
                    <a:cubicBezTo>
                      <a:pt x="22" y="25"/>
                      <a:pt x="22" y="25"/>
                      <a:pt x="22" y="25"/>
                    </a:cubicBezTo>
                    <a:cubicBezTo>
                      <a:pt x="11" y="9"/>
                      <a:pt x="11" y="9"/>
                      <a:pt x="11" y="9"/>
                    </a:cubicBezTo>
                    <a:cubicBezTo>
                      <a:pt x="26" y="0"/>
                      <a:pt x="26" y="0"/>
                      <a:pt x="26" y="0"/>
                    </a:cubicBezTo>
                    <a:cubicBezTo>
                      <a:pt x="29" y="1"/>
                      <a:pt x="31" y="2"/>
                      <a:pt x="35" y="4"/>
                    </a:cubicBezTo>
                    <a:cubicBezTo>
                      <a:pt x="38" y="6"/>
                      <a:pt x="40" y="9"/>
                      <a:pt x="42" y="12"/>
                    </a:cubicBezTo>
                    <a:cubicBezTo>
                      <a:pt x="45" y="16"/>
                      <a:pt x="46" y="20"/>
                      <a:pt x="46" y="24"/>
                    </a:cubicBezTo>
                    <a:cubicBezTo>
                      <a:pt x="46" y="28"/>
                      <a:pt x="45" y="31"/>
                      <a:pt x="43" y="35"/>
                    </a:cubicBezTo>
                    <a:cubicBezTo>
                      <a:pt x="41" y="38"/>
                      <a:pt x="38" y="41"/>
                      <a:pt x="35" y="43"/>
                    </a:cubicBezTo>
                    <a:cubicBezTo>
                      <a:pt x="31" y="46"/>
                      <a:pt x="27" y="47"/>
                      <a:pt x="23" y="47"/>
                    </a:cubicBezTo>
                    <a:cubicBezTo>
                      <a:pt x="19" y="48"/>
                      <a:pt x="15" y="47"/>
                      <a:pt x="12" y="45"/>
                    </a:cubicBezTo>
                    <a:cubicBezTo>
                      <a:pt x="9" y="43"/>
                      <a:pt x="6" y="41"/>
                      <a:pt x="4" y="37"/>
                    </a:cubicBezTo>
                    <a:cubicBezTo>
                      <a:pt x="1" y="32"/>
                      <a:pt x="0" y="28"/>
                      <a:pt x="0" y="24"/>
                    </a:cubicBezTo>
                    <a:cubicBezTo>
                      <a:pt x="0" y="21"/>
                      <a:pt x="2" y="17"/>
                      <a:pt x="5" y="14"/>
                    </a:cubicBezTo>
                    <a:cubicBezTo>
                      <a:pt x="11" y="21"/>
                      <a:pt x="11" y="21"/>
                      <a:pt x="11" y="21"/>
                    </a:cubicBezTo>
                    <a:cubicBezTo>
                      <a:pt x="10" y="23"/>
                      <a:pt x="9" y="24"/>
                      <a:pt x="9" y="27"/>
                    </a:cubicBezTo>
                    <a:cubicBezTo>
                      <a:pt x="8" y="29"/>
                      <a:pt x="9" y="31"/>
                      <a:pt x="11" y="33"/>
                    </a:cubicBezTo>
                    <a:cubicBezTo>
                      <a:pt x="13" y="36"/>
                      <a:pt x="15" y="38"/>
                      <a:pt x="19" y="39"/>
                    </a:cubicBezTo>
                    <a:cubicBezTo>
                      <a:pt x="22" y="39"/>
                      <a:pt x="26" y="38"/>
                      <a:pt x="30" y="36"/>
                    </a:cubicBezTo>
                    <a:cubicBezTo>
                      <a:pt x="34" y="33"/>
                      <a:pt x="37" y="30"/>
                      <a:pt x="38" y="26"/>
                    </a:cubicBezTo>
                    <a:cubicBezTo>
                      <a:pt x="39" y="23"/>
                      <a:pt x="38" y="20"/>
                      <a:pt x="36" y="17"/>
                    </a:cubicBezTo>
                    <a:cubicBezTo>
                      <a:pt x="35" y="15"/>
                      <a:pt x="34" y="14"/>
                      <a:pt x="32" y="13"/>
                    </a:cubicBezTo>
                    <a:cubicBezTo>
                      <a:pt x="30" y="11"/>
                      <a:pt x="29" y="10"/>
                      <a:pt x="27" y="10"/>
                    </a:cubicBezTo>
                    <a:cubicBezTo>
                      <a:pt x="23" y="13"/>
                      <a:pt x="23" y="13"/>
                      <a:pt x="23" y="13"/>
                    </a:cubicBezTo>
                    <a:lnTo>
                      <a:pt x="28"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4" name="îŝ1ide"/>
              <p:cNvSpPr/>
              <p:nvPr/>
            </p:nvSpPr>
            <p:spPr bwMode="auto">
              <a:xfrm>
                <a:off x="1981097" y="4907553"/>
                <a:ext cx="931863" cy="969963"/>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5" name="í$ḻíde"/>
              <p:cNvSpPr/>
              <p:nvPr/>
            </p:nvSpPr>
            <p:spPr bwMode="auto">
              <a:xfrm>
                <a:off x="2144609" y="5142503"/>
                <a:ext cx="604838"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sp>
        <p:nvSpPr>
          <p:cNvPr id="68" name="文本框 67"/>
          <p:cNvSpPr txBox="1"/>
          <p:nvPr/>
        </p:nvSpPr>
        <p:spPr>
          <a:xfrm>
            <a:off x="3474334" y="3473470"/>
            <a:ext cx="5243332" cy="922020"/>
          </a:xfrm>
          <a:prstGeom prst="rect">
            <a:avLst/>
          </a:prstGeom>
          <a:noFill/>
        </p:spPr>
        <p:txBody>
          <a:bodyPr wrap="square" rtlCol="0">
            <a:spAutoFit/>
          </a:bodyPr>
          <a:lstStyle/>
          <a:p>
            <a:pPr algn="ctr"/>
            <a:r>
              <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rPr>
              <a:t>文字</a:t>
            </a:r>
            <a:r>
              <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rPr>
              <a:t>内容</a:t>
            </a:r>
            <a:endPar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endParaRPr>
          </a:p>
        </p:txBody>
      </p:sp>
      <p:sp>
        <p:nvSpPr>
          <p:cNvPr id="69" name="文本框 68"/>
          <p:cNvSpPr txBox="1"/>
          <p:nvPr/>
        </p:nvSpPr>
        <p:spPr>
          <a:xfrm>
            <a:off x="2590800" y="4293414"/>
            <a:ext cx="7010400" cy="369332"/>
          </a:xfrm>
          <a:prstGeom prst="rect">
            <a:avLst/>
          </a:prstGeom>
          <a:noFill/>
        </p:spPr>
        <p:txBody>
          <a:bodyPr wrap="square" rtlCol="0">
            <a:spAutoFit/>
          </a:bodyPr>
          <a:lstStyle/>
          <a:p>
            <a:pPr algn="ctr"/>
            <a:r>
              <a:rPr lang="en-US" altLang="zh-CN" spc="350" dirty="0">
                <a:gradFill>
                  <a:gsLst>
                    <a:gs pos="0">
                      <a:srgbClr val="A22B17">
                        <a:lumMod val="91000"/>
                      </a:srgbClr>
                    </a:gs>
                    <a:gs pos="100000">
                      <a:srgbClr val="A22B17">
                        <a:alpha val="72000"/>
                        <a:lumMod val="92000"/>
                        <a:lumOff val="8000"/>
                      </a:srgbClr>
                    </a:gs>
                  </a:gsLst>
                  <a:lin ang="5400000" scaled="1"/>
                </a:gradFill>
                <a:latin typeface="思源宋体 CN Heavy" panose="02020900000000000000" pitchFamily="18" charset="-122"/>
                <a:ea typeface="思源宋体 CN Heavy" panose="02020900000000000000" pitchFamily="18" charset="-122"/>
              </a:rPr>
              <a:t>Seeking truth and pursuing innovation</a:t>
            </a:r>
            <a:endParaRPr lang="zh-CN" altLang="en-US" spc="350" dirty="0">
              <a:gradFill>
                <a:gsLst>
                  <a:gs pos="0">
                    <a:srgbClr val="A22B17">
                      <a:lumMod val="91000"/>
                    </a:srgbClr>
                  </a:gs>
                  <a:gs pos="100000">
                    <a:srgbClr val="A22B17">
                      <a:alpha val="72000"/>
                      <a:lumMod val="92000"/>
                      <a:lumOff val="8000"/>
                    </a:srgbClr>
                  </a:gs>
                </a:gsLst>
                <a:lin ang="5400000" scaled="1"/>
              </a:gradFill>
              <a:latin typeface="思源宋体 CN Heavy" panose="02020900000000000000" pitchFamily="18" charset="-122"/>
              <a:ea typeface="思源宋体 CN Heavy" panose="02020900000000000000" pitchFamily="18" charset="-122"/>
            </a:endParaRPr>
          </a:p>
        </p:txBody>
      </p:sp>
      <p:grpSp>
        <p:nvGrpSpPr>
          <p:cNvPr id="70" name="组合 69"/>
          <p:cNvGrpSpPr/>
          <p:nvPr/>
        </p:nvGrpSpPr>
        <p:grpSpPr>
          <a:xfrm>
            <a:off x="5319762" y="1457555"/>
            <a:ext cx="1552476" cy="320434"/>
            <a:chOff x="5180266" y="4756740"/>
            <a:chExt cx="5753100" cy="1187451"/>
          </a:xfrm>
          <a:solidFill>
            <a:srgbClr val="F2C68E"/>
          </a:solidFill>
        </p:grpSpPr>
        <p:sp>
          <p:nvSpPr>
            <p:cNvPr id="71" name="ïṩļîḑê"/>
            <p:cNvSpPr/>
            <p:nvPr/>
          </p:nvSpPr>
          <p:spPr bwMode="auto">
            <a:xfrm>
              <a:off x="10319003" y="4805953"/>
              <a:ext cx="600075" cy="771525"/>
            </a:xfrm>
            <a:custGeom>
              <a:avLst/>
              <a:gdLst>
                <a:gd name="T0" fmla="*/ 210 w 325"/>
                <a:gd name="T1" fmla="*/ 140 h 418"/>
                <a:gd name="T2" fmla="*/ 237 w 325"/>
                <a:gd name="T3" fmla="*/ 155 h 418"/>
                <a:gd name="T4" fmla="*/ 161 w 325"/>
                <a:gd name="T5" fmla="*/ 179 h 418"/>
                <a:gd name="T6" fmla="*/ 187 w 325"/>
                <a:gd name="T7" fmla="*/ 68 h 418"/>
                <a:gd name="T8" fmla="*/ 230 w 325"/>
                <a:gd name="T9" fmla="*/ 40 h 418"/>
                <a:gd name="T10" fmla="*/ 199 w 325"/>
                <a:gd name="T11" fmla="*/ 85 h 418"/>
                <a:gd name="T12" fmla="*/ 99 w 325"/>
                <a:gd name="T13" fmla="*/ 132 h 418"/>
                <a:gd name="T14" fmla="*/ 132 w 325"/>
                <a:gd name="T15" fmla="*/ 83 h 418"/>
                <a:gd name="T16" fmla="*/ 174 w 325"/>
                <a:gd name="T17" fmla="*/ 116 h 418"/>
                <a:gd name="T18" fmla="*/ 59 w 325"/>
                <a:gd name="T19" fmla="*/ 198 h 418"/>
                <a:gd name="T20" fmla="*/ 16 w 325"/>
                <a:gd name="T21" fmla="*/ 224 h 418"/>
                <a:gd name="T22" fmla="*/ 17 w 325"/>
                <a:gd name="T23" fmla="*/ 314 h 418"/>
                <a:gd name="T24" fmla="*/ 55 w 325"/>
                <a:gd name="T25" fmla="*/ 244 h 418"/>
                <a:gd name="T26" fmla="*/ 131 w 325"/>
                <a:gd name="T27" fmla="*/ 194 h 418"/>
                <a:gd name="T28" fmla="*/ 111 w 325"/>
                <a:gd name="T29" fmla="*/ 251 h 418"/>
                <a:gd name="T30" fmla="*/ 148 w 325"/>
                <a:gd name="T31" fmla="*/ 246 h 418"/>
                <a:gd name="T32" fmla="*/ 184 w 325"/>
                <a:gd name="T33" fmla="*/ 243 h 418"/>
                <a:gd name="T34" fmla="*/ 131 w 325"/>
                <a:gd name="T35" fmla="*/ 281 h 418"/>
                <a:gd name="T36" fmla="*/ 76 w 325"/>
                <a:gd name="T37" fmla="*/ 299 h 418"/>
                <a:gd name="T38" fmla="*/ 134 w 325"/>
                <a:gd name="T39" fmla="*/ 334 h 418"/>
                <a:gd name="T40" fmla="*/ 203 w 325"/>
                <a:gd name="T41" fmla="*/ 298 h 418"/>
                <a:gd name="T42" fmla="*/ 206 w 325"/>
                <a:gd name="T43" fmla="*/ 350 h 418"/>
                <a:gd name="T44" fmla="*/ 165 w 325"/>
                <a:gd name="T45" fmla="*/ 378 h 418"/>
                <a:gd name="T46" fmla="*/ 144 w 325"/>
                <a:gd name="T47" fmla="*/ 410 h 418"/>
                <a:gd name="T48" fmla="*/ 228 w 325"/>
                <a:gd name="T49" fmla="*/ 408 h 418"/>
                <a:gd name="T50" fmla="*/ 239 w 325"/>
                <a:gd name="T51" fmla="*/ 307 h 418"/>
                <a:gd name="T52" fmla="*/ 273 w 325"/>
                <a:gd name="T53" fmla="*/ 283 h 418"/>
                <a:gd name="T54" fmla="*/ 271 w 325"/>
                <a:gd name="T55" fmla="*/ 239 h 418"/>
                <a:gd name="T56" fmla="*/ 233 w 325"/>
                <a:gd name="T57" fmla="*/ 226 h 418"/>
                <a:gd name="T58" fmla="*/ 261 w 325"/>
                <a:gd name="T59" fmla="*/ 181 h 418"/>
                <a:gd name="T60" fmla="*/ 316 w 325"/>
                <a:gd name="T61" fmla="*/ 167 h 418"/>
                <a:gd name="T62" fmla="*/ 297 w 325"/>
                <a:gd name="T63" fmla="*/ 119 h 418"/>
                <a:gd name="T64" fmla="*/ 251 w 325"/>
                <a:gd name="T65" fmla="*/ 93 h 418"/>
                <a:gd name="T66" fmla="*/ 276 w 325"/>
                <a:gd name="T67" fmla="*/ 34 h 418"/>
                <a:gd name="T68" fmla="*/ 217 w 325"/>
                <a:gd name="T69" fmla="*/ 11 h 418"/>
                <a:gd name="T70" fmla="*/ 164 w 325"/>
                <a:gd name="T71" fmla="*/ 29 h 418"/>
                <a:gd name="T72" fmla="*/ 136 w 325"/>
                <a:gd name="T73" fmla="*/ 43 h 418"/>
                <a:gd name="T74" fmla="*/ 113 w 325"/>
                <a:gd name="T75" fmla="*/ 21 h 418"/>
                <a:gd name="T76" fmla="*/ 78 w 325"/>
                <a:gd name="T77" fmla="*/ 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5" h="418">
                  <a:moveTo>
                    <a:pt x="161" y="179"/>
                  </a:moveTo>
                  <a:cubicBezTo>
                    <a:pt x="160" y="178"/>
                    <a:pt x="188" y="143"/>
                    <a:pt x="210" y="140"/>
                  </a:cubicBezTo>
                  <a:cubicBezTo>
                    <a:pt x="232" y="137"/>
                    <a:pt x="226" y="133"/>
                    <a:pt x="238" y="138"/>
                  </a:cubicBezTo>
                  <a:cubicBezTo>
                    <a:pt x="250" y="144"/>
                    <a:pt x="252" y="148"/>
                    <a:pt x="237" y="155"/>
                  </a:cubicBezTo>
                  <a:cubicBezTo>
                    <a:pt x="222" y="162"/>
                    <a:pt x="215" y="168"/>
                    <a:pt x="196" y="171"/>
                  </a:cubicBezTo>
                  <a:cubicBezTo>
                    <a:pt x="177" y="175"/>
                    <a:pt x="163" y="181"/>
                    <a:pt x="161" y="179"/>
                  </a:cubicBezTo>
                  <a:close/>
                  <a:moveTo>
                    <a:pt x="199" y="85"/>
                  </a:moveTo>
                  <a:cubicBezTo>
                    <a:pt x="197" y="87"/>
                    <a:pt x="186" y="79"/>
                    <a:pt x="187" y="68"/>
                  </a:cubicBezTo>
                  <a:cubicBezTo>
                    <a:pt x="188" y="57"/>
                    <a:pt x="197" y="38"/>
                    <a:pt x="211" y="34"/>
                  </a:cubicBezTo>
                  <a:cubicBezTo>
                    <a:pt x="225" y="30"/>
                    <a:pt x="230" y="30"/>
                    <a:pt x="230" y="40"/>
                  </a:cubicBezTo>
                  <a:cubicBezTo>
                    <a:pt x="229" y="51"/>
                    <a:pt x="229" y="62"/>
                    <a:pt x="219" y="71"/>
                  </a:cubicBezTo>
                  <a:cubicBezTo>
                    <a:pt x="210" y="80"/>
                    <a:pt x="201" y="84"/>
                    <a:pt x="199" y="85"/>
                  </a:cubicBezTo>
                  <a:close/>
                  <a:moveTo>
                    <a:pt x="79" y="112"/>
                  </a:moveTo>
                  <a:cubicBezTo>
                    <a:pt x="79" y="113"/>
                    <a:pt x="87" y="125"/>
                    <a:pt x="99" y="132"/>
                  </a:cubicBezTo>
                  <a:cubicBezTo>
                    <a:pt x="112" y="138"/>
                    <a:pt x="119" y="135"/>
                    <a:pt x="129" y="127"/>
                  </a:cubicBezTo>
                  <a:cubicBezTo>
                    <a:pt x="139" y="118"/>
                    <a:pt x="130" y="95"/>
                    <a:pt x="132" y="83"/>
                  </a:cubicBezTo>
                  <a:cubicBezTo>
                    <a:pt x="135" y="70"/>
                    <a:pt x="136" y="73"/>
                    <a:pt x="146" y="75"/>
                  </a:cubicBezTo>
                  <a:cubicBezTo>
                    <a:pt x="156" y="76"/>
                    <a:pt x="173" y="108"/>
                    <a:pt x="174" y="116"/>
                  </a:cubicBezTo>
                  <a:cubicBezTo>
                    <a:pt x="174" y="123"/>
                    <a:pt x="170" y="123"/>
                    <a:pt x="128" y="142"/>
                  </a:cubicBezTo>
                  <a:cubicBezTo>
                    <a:pt x="86" y="161"/>
                    <a:pt x="67" y="195"/>
                    <a:pt x="59" y="198"/>
                  </a:cubicBezTo>
                  <a:cubicBezTo>
                    <a:pt x="52" y="202"/>
                    <a:pt x="55" y="191"/>
                    <a:pt x="40" y="188"/>
                  </a:cubicBezTo>
                  <a:cubicBezTo>
                    <a:pt x="26" y="186"/>
                    <a:pt x="23" y="211"/>
                    <a:pt x="16" y="224"/>
                  </a:cubicBezTo>
                  <a:cubicBezTo>
                    <a:pt x="8" y="238"/>
                    <a:pt x="5" y="266"/>
                    <a:pt x="5" y="277"/>
                  </a:cubicBezTo>
                  <a:cubicBezTo>
                    <a:pt x="5" y="288"/>
                    <a:pt x="0" y="301"/>
                    <a:pt x="17" y="314"/>
                  </a:cubicBezTo>
                  <a:cubicBezTo>
                    <a:pt x="33" y="326"/>
                    <a:pt x="49" y="311"/>
                    <a:pt x="53" y="304"/>
                  </a:cubicBezTo>
                  <a:cubicBezTo>
                    <a:pt x="57" y="298"/>
                    <a:pt x="53" y="269"/>
                    <a:pt x="55" y="244"/>
                  </a:cubicBezTo>
                  <a:cubicBezTo>
                    <a:pt x="57" y="220"/>
                    <a:pt x="89" y="204"/>
                    <a:pt x="100" y="197"/>
                  </a:cubicBezTo>
                  <a:cubicBezTo>
                    <a:pt x="115" y="189"/>
                    <a:pt x="129" y="190"/>
                    <a:pt x="131" y="194"/>
                  </a:cubicBezTo>
                  <a:cubicBezTo>
                    <a:pt x="134" y="197"/>
                    <a:pt x="119" y="214"/>
                    <a:pt x="112" y="219"/>
                  </a:cubicBezTo>
                  <a:cubicBezTo>
                    <a:pt x="105" y="224"/>
                    <a:pt x="110" y="244"/>
                    <a:pt x="111" y="251"/>
                  </a:cubicBezTo>
                  <a:cubicBezTo>
                    <a:pt x="113" y="257"/>
                    <a:pt x="111" y="260"/>
                    <a:pt x="125" y="265"/>
                  </a:cubicBezTo>
                  <a:cubicBezTo>
                    <a:pt x="142" y="271"/>
                    <a:pt x="139" y="257"/>
                    <a:pt x="148" y="246"/>
                  </a:cubicBezTo>
                  <a:cubicBezTo>
                    <a:pt x="157" y="236"/>
                    <a:pt x="163" y="224"/>
                    <a:pt x="170" y="224"/>
                  </a:cubicBezTo>
                  <a:cubicBezTo>
                    <a:pt x="177" y="224"/>
                    <a:pt x="180" y="238"/>
                    <a:pt x="184" y="243"/>
                  </a:cubicBezTo>
                  <a:cubicBezTo>
                    <a:pt x="187" y="248"/>
                    <a:pt x="189" y="257"/>
                    <a:pt x="177" y="263"/>
                  </a:cubicBezTo>
                  <a:cubicBezTo>
                    <a:pt x="165" y="269"/>
                    <a:pt x="131" y="281"/>
                    <a:pt x="131" y="281"/>
                  </a:cubicBezTo>
                  <a:cubicBezTo>
                    <a:pt x="131" y="281"/>
                    <a:pt x="112" y="284"/>
                    <a:pt x="101" y="287"/>
                  </a:cubicBezTo>
                  <a:cubicBezTo>
                    <a:pt x="90" y="289"/>
                    <a:pt x="78" y="285"/>
                    <a:pt x="76" y="299"/>
                  </a:cubicBezTo>
                  <a:cubicBezTo>
                    <a:pt x="73" y="312"/>
                    <a:pt x="78" y="305"/>
                    <a:pt x="86" y="319"/>
                  </a:cubicBezTo>
                  <a:cubicBezTo>
                    <a:pt x="94" y="333"/>
                    <a:pt x="119" y="337"/>
                    <a:pt x="134" y="334"/>
                  </a:cubicBezTo>
                  <a:cubicBezTo>
                    <a:pt x="149" y="332"/>
                    <a:pt x="157" y="324"/>
                    <a:pt x="168" y="316"/>
                  </a:cubicBezTo>
                  <a:cubicBezTo>
                    <a:pt x="178" y="308"/>
                    <a:pt x="194" y="298"/>
                    <a:pt x="203" y="298"/>
                  </a:cubicBezTo>
                  <a:cubicBezTo>
                    <a:pt x="211" y="299"/>
                    <a:pt x="211" y="311"/>
                    <a:pt x="211" y="325"/>
                  </a:cubicBezTo>
                  <a:cubicBezTo>
                    <a:pt x="211" y="339"/>
                    <a:pt x="210" y="337"/>
                    <a:pt x="206" y="350"/>
                  </a:cubicBezTo>
                  <a:cubicBezTo>
                    <a:pt x="202" y="364"/>
                    <a:pt x="199" y="368"/>
                    <a:pt x="194" y="372"/>
                  </a:cubicBezTo>
                  <a:cubicBezTo>
                    <a:pt x="189" y="377"/>
                    <a:pt x="184" y="376"/>
                    <a:pt x="165" y="378"/>
                  </a:cubicBezTo>
                  <a:cubicBezTo>
                    <a:pt x="145" y="380"/>
                    <a:pt x="131" y="393"/>
                    <a:pt x="129" y="400"/>
                  </a:cubicBezTo>
                  <a:cubicBezTo>
                    <a:pt x="128" y="407"/>
                    <a:pt x="135" y="405"/>
                    <a:pt x="144" y="410"/>
                  </a:cubicBezTo>
                  <a:cubicBezTo>
                    <a:pt x="152" y="414"/>
                    <a:pt x="163" y="416"/>
                    <a:pt x="185" y="417"/>
                  </a:cubicBezTo>
                  <a:cubicBezTo>
                    <a:pt x="208" y="418"/>
                    <a:pt x="219" y="417"/>
                    <a:pt x="228" y="408"/>
                  </a:cubicBezTo>
                  <a:cubicBezTo>
                    <a:pt x="238" y="400"/>
                    <a:pt x="240" y="373"/>
                    <a:pt x="241" y="354"/>
                  </a:cubicBezTo>
                  <a:cubicBezTo>
                    <a:pt x="243" y="335"/>
                    <a:pt x="239" y="315"/>
                    <a:pt x="239" y="307"/>
                  </a:cubicBezTo>
                  <a:cubicBezTo>
                    <a:pt x="239" y="299"/>
                    <a:pt x="239" y="297"/>
                    <a:pt x="244" y="288"/>
                  </a:cubicBezTo>
                  <a:cubicBezTo>
                    <a:pt x="249" y="280"/>
                    <a:pt x="257" y="284"/>
                    <a:pt x="273" y="283"/>
                  </a:cubicBezTo>
                  <a:cubicBezTo>
                    <a:pt x="288" y="281"/>
                    <a:pt x="286" y="270"/>
                    <a:pt x="287" y="261"/>
                  </a:cubicBezTo>
                  <a:cubicBezTo>
                    <a:pt x="288" y="251"/>
                    <a:pt x="281" y="247"/>
                    <a:pt x="271" y="239"/>
                  </a:cubicBezTo>
                  <a:cubicBezTo>
                    <a:pt x="260" y="231"/>
                    <a:pt x="250" y="236"/>
                    <a:pt x="240" y="236"/>
                  </a:cubicBezTo>
                  <a:cubicBezTo>
                    <a:pt x="230" y="236"/>
                    <a:pt x="233" y="234"/>
                    <a:pt x="233" y="226"/>
                  </a:cubicBezTo>
                  <a:cubicBezTo>
                    <a:pt x="233" y="219"/>
                    <a:pt x="238" y="215"/>
                    <a:pt x="239" y="207"/>
                  </a:cubicBezTo>
                  <a:cubicBezTo>
                    <a:pt x="241" y="200"/>
                    <a:pt x="251" y="192"/>
                    <a:pt x="261" y="181"/>
                  </a:cubicBezTo>
                  <a:cubicBezTo>
                    <a:pt x="270" y="170"/>
                    <a:pt x="276" y="175"/>
                    <a:pt x="289" y="176"/>
                  </a:cubicBezTo>
                  <a:cubicBezTo>
                    <a:pt x="302" y="176"/>
                    <a:pt x="307" y="176"/>
                    <a:pt x="316" y="167"/>
                  </a:cubicBezTo>
                  <a:cubicBezTo>
                    <a:pt x="325" y="157"/>
                    <a:pt x="318" y="138"/>
                    <a:pt x="316" y="132"/>
                  </a:cubicBezTo>
                  <a:cubicBezTo>
                    <a:pt x="315" y="125"/>
                    <a:pt x="309" y="129"/>
                    <a:pt x="297" y="119"/>
                  </a:cubicBezTo>
                  <a:cubicBezTo>
                    <a:pt x="285" y="108"/>
                    <a:pt x="274" y="111"/>
                    <a:pt x="261" y="111"/>
                  </a:cubicBezTo>
                  <a:cubicBezTo>
                    <a:pt x="248" y="111"/>
                    <a:pt x="244" y="100"/>
                    <a:pt x="251" y="93"/>
                  </a:cubicBezTo>
                  <a:cubicBezTo>
                    <a:pt x="259" y="87"/>
                    <a:pt x="265" y="77"/>
                    <a:pt x="272" y="66"/>
                  </a:cubicBezTo>
                  <a:cubicBezTo>
                    <a:pt x="278" y="55"/>
                    <a:pt x="276" y="45"/>
                    <a:pt x="276" y="34"/>
                  </a:cubicBezTo>
                  <a:cubicBezTo>
                    <a:pt x="275" y="24"/>
                    <a:pt x="264" y="20"/>
                    <a:pt x="252" y="10"/>
                  </a:cubicBezTo>
                  <a:cubicBezTo>
                    <a:pt x="240" y="0"/>
                    <a:pt x="225" y="8"/>
                    <a:pt x="217" y="11"/>
                  </a:cubicBezTo>
                  <a:cubicBezTo>
                    <a:pt x="208" y="14"/>
                    <a:pt x="196" y="20"/>
                    <a:pt x="187" y="25"/>
                  </a:cubicBezTo>
                  <a:cubicBezTo>
                    <a:pt x="178" y="30"/>
                    <a:pt x="172" y="30"/>
                    <a:pt x="164" y="29"/>
                  </a:cubicBezTo>
                  <a:cubicBezTo>
                    <a:pt x="157" y="29"/>
                    <a:pt x="150" y="29"/>
                    <a:pt x="147" y="29"/>
                  </a:cubicBezTo>
                  <a:cubicBezTo>
                    <a:pt x="144" y="29"/>
                    <a:pt x="141" y="35"/>
                    <a:pt x="136" y="43"/>
                  </a:cubicBezTo>
                  <a:cubicBezTo>
                    <a:pt x="131" y="51"/>
                    <a:pt x="126" y="47"/>
                    <a:pt x="124" y="43"/>
                  </a:cubicBezTo>
                  <a:cubicBezTo>
                    <a:pt x="121" y="38"/>
                    <a:pt x="116" y="28"/>
                    <a:pt x="113" y="21"/>
                  </a:cubicBezTo>
                  <a:cubicBezTo>
                    <a:pt x="110" y="15"/>
                    <a:pt x="97" y="18"/>
                    <a:pt x="91" y="21"/>
                  </a:cubicBezTo>
                  <a:cubicBezTo>
                    <a:pt x="84" y="25"/>
                    <a:pt x="80" y="41"/>
                    <a:pt x="78" y="52"/>
                  </a:cubicBezTo>
                  <a:cubicBezTo>
                    <a:pt x="75" y="63"/>
                    <a:pt x="78" y="111"/>
                    <a:pt x="7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2" name="îşḷïḍe"/>
            <p:cNvSpPr/>
            <p:nvPr/>
          </p:nvSpPr>
          <p:spPr bwMode="auto">
            <a:xfrm>
              <a:off x="9461753" y="4939303"/>
              <a:ext cx="388938" cy="534988"/>
            </a:xfrm>
            <a:custGeom>
              <a:avLst/>
              <a:gdLst>
                <a:gd name="T0" fmla="*/ 4 w 211"/>
                <a:gd name="T1" fmla="*/ 137 h 290"/>
                <a:gd name="T2" fmla="*/ 41 w 211"/>
                <a:gd name="T3" fmla="*/ 117 h 290"/>
                <a:gd name="T4" fmla="*/ 75 w 211"/>
                <a:gd name="T5" fmla="*/ 83 h 290"/>
                <a:gd name="T6" fmla="*/ 82 w 211"/>
                <a:gd name="T7" fmla="*/ 29 h 290"/>
                <a:gd name="T8" fmla="*/ 94 w 211"/>
                <a:gd name="T9" fmla="*/ 6 h 290"/>
                <a:gd name="T10" fmla="*/ 126 w 211"/>
                <a:gd name="T11" fmla="*/ 27 h 290"/>
                <a:gd name="T12" fmla="*/ 145 w 211"/>
                <a:gd name="T13" fmla="*/ 65 h 290"/>
                <a:gd name="T14" fmla="*/ 170 w 211"/>
                <a:gd name="T15" fmla="*/ 93 h 290"/>
                <a:gd name="T16" fmla="*/ 164 w 211"/>
                <a:gd name="T17" fmla="*/ 119 h 290"/>
                <a:gd name="T18" fmla="*/ 127 w 211"/>
                <a:gd name="T19" fmla="*/ 151 h 290"/>
                <a:gd name="T20" fmla="*/ 123 w 211"/>
                <a:gd name="T21" fmla="*/ 165 h 290"/>
                <a:gd name="T22" fmla="*/ 181 w 211"/>
                <a:gd name="T23" fmla="*/ 187 h 290"/>
                <a:gd name="T24" fmla="*/ 210 w 211"/>
                <a:gd name="T25" fmla="*/ 231 h 290"/>
                <a:gd name="T26" fmla="*/ 202 w 211"/>
                <a:gd name="T27" fmla="*/ 281 h 290"/>
                <a:gd name="T28" fmla="*/ 185 w 211"/>
                <a:gd name="T29" fmla="*/ 289 h 290"/>
                <a:gd name="T30" fmla="*/ 162 w 211"/>
                <a:gd name="T31" fmla="*/ 267 h 290"/>
                <a:gd name="T32" fmla="*/ 158 w 211"/>
                <a:gd name="T33" fmla="*/ 217 h 290"/>
                <a:gd name="T34" fmla="*/ 134 w 211"/>
                <a:gd name="T35" fmla="*/ 188 h 290"/>
                <a:gd name="T36" fmla="*/ 117 w 211"/>
                <a:gd name="T37" fmla="*/ 183 h 290"/>
                <a:gd name="T38" fmla="*/ 105 w 211"/>
                <a:gd name="T39" fmla="*/ 191 h 290"/>
                <a:gd name="T40" fmla="*/ 95 w 211"/>
                <a:gd name="T41" fmla="*/ 225 h 290"/>
                <a:gd name="T42" fmla="*/ 92 w 211"/>
                <a:gd name="T43" fmla="*/ 251 h 290"/>
                <a:gd name="T44" fmla="*/ 58 w 211"/>
                <a:gd name="T45" fmla="*/ 261 h 290"/>
                <a:gd name="T46" fmla="*/ 37 w 211"/>
                <a:gd name="T47" fmla="*/ 235 h 290"/>
                <a:gd name="T48" fmla="*/ 39 w 211"/>
                <a:gd name="T49" fmla="*/ 205 h 290"/>
                <a:gd name="T50" fmla="*/ 45 w 211"/>
                <a:gd name="T51" fmla="*/ 177 h 290"/>
                <a:gd name="T52" fmla="*/ 18 w 211"/>
                <a:gd name="T53" fmla="*/ 155 h 290"/>
                <a:gd name="T54" fmla="*/ 0 w 211"/>
                <a:gd name="T55" fmla="*/ 147 h 290"/>
                <a:gd name="T56" fmla="*/ 4 w 211"/>
                <a:gd name="T57" fmla="*/ 13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1" h="290">
                  <a:moveTo>
                    <a:pt x="4" y="137"/>
                  </a:moveTo>
                  <a:cubicBezTo>
                    <a:pt x="4" y="137"/>
                    <a:pt x="32" y="120"/>
                    <a:pt x="41" y="117"/>
                  </a:cubicBezTo>
                  <a:cubicBezTo>
                    <a:pt x="50" y="115"/>
                    <a:pt x="69" y="103"/>
                    <a:pt x="75" y="83"/>
                  </a:cubicBezTo>
                  <a:cubicBezTo>
                    <a:pt x="81" y="63"/>
                    <a:pt x="82" y="39"/>
                    <a:pt x="82" y="29"/>
                  </a:cubicBezTo>
                  <a:cubicBezTo>
                    <a:pt x="82" y="19"/>
                    <a:pt x="76" y="0"/>
                    <a:pt x="94" y="6"/>
                  </a:cubicBezTo>
                  <a:cubicBezTo>
                    <a:pt x="112" y="12"/>
                    <a:pt x="124" y="15"/>
                    <a:pt x="126" y="27"/>
                  </a:cubicBezTo>
                  <a:cubicBezTo>
                    <a:pt x="129" y="39"/>
                    <a:pt x="131" y="55"/>
                    <a:pt x="145" y="65"/>
                  </a:cubicBezTo>
                  <a:cubicBezTo>
                    <a:pt x="159" y="75"/>
                    <a:pt x="168" y="83"/>
                    <a:pt x="170" y="93"/>
                  </a:cubicBezTo>
                  <a:cubicBezTo>
                    <a:pt x="172" y="103"/>
                    <a:pt x="172" y="114"/>
                    <a:pt x="164" y="119"/>
                  </a:cubicBezTo>
                  <a:cubicBezTo>
                    <a:pt x="157" y="123"/>
                    <a:pt x="132" y="147"/>
                    <a:pt x="127" y="151"/>
                  </a:cubicBezTo>
                  <a:cubicBezTo>
                    <a:pt x="121" y="154"/>
                    <a:pt x="119" y="165"/>
                    <a:pt x="123" y="165"/>
                  </a:cubicBezTo>
                  <a:cubicBezTo>
                    <a:pt x="127" y="165"/>
                    <a:pt x="163" y="172"/>
                    <a:pt x="181" y="187"/>
                  </a:cubicBezTo>
                  <a:cubicBezTo>
                    <a:pt x="198" y="202"/>
                    <a:pt x="209" y="216"/>
                    <a:pt x="210" y="231"/>
                  </a:cubicBezTo>
                  <a:cubicBezTo>
                    <a:pt x="211" y="247"/>
                    <a:pt x="210" y="273"/>
                    <a:pt x="202" y="281"/>
                  </a:cubicBezTo>
                  <a:cubicBezTo>
                    <a:pt x="194" y="288"/>
                    <a:pt x="192" y="290"/>
                    <a:pt x="185" y="289"/>
                  </a:cubicBezTo>
                  <a:cubicBezTo>
                    <a:pt x="178" y="288"/>
                    <a:pt x="164" y="279"/>
                    <a:pt x="162" y="267"/>
                  </a:cubicBezTo>
                  <a:cubicBezTo>
                    <a:pt x="160" y="255"/>
                    <a:pt x="164" y="239"/>
                    <a:pt x="158" y="217"/>
                  </a:cubicBezTo>
                  <a:cubicBezTo>
                    <a:pt x="153" y="196"/>
                    <a:pt x="139" y="191"/>
                    <a:pt x="134" y="188"/>
                  </a:cubicBezTo>
                  <a:cubicBezTo>
                    <a:pt x="129" y="186"/>
                    <a:pt x="117" y="183"/>
                    <a:pt x="117" y="183"/>
                  </a:cubicBezTo>
                  <a:cubicBezTo>
                    <a:pt x="117" y="183"/>
                    <a:pt x="108" y="182"/>
                    <a:pt x="105" y="191"/>
                  </a:cubicBezTo>
                  <a:cubicBezTo>
                    <a:pt x="102" y="199"/>
                    <a:pt x="96" y="215"/>
                    <a:pt x="95" y="225"/>
                  </a:cubicBezTo>
                  <a:cubicBezTo>
                    <a:pt x="94" y="235"/>
                    <a:pt x="96" y="247"/>
                    <a:pt x="92" y="251"/>
                  </a:cubicBezTo>
                  <a:cubicBezTo>
                    <a:pt x="87" y="256"/>
                    <a:pt x="77" y="267"/>
                    <a:pt x="58" y="261"/>
                  </a:cubicBezTo>
                  <a:cubicBezTo>
                    <a:pt x="39" y="255"/>
                    <a:pt x="41" y="238"/>
                    <a:pt x="37" y="235"/>
                  </a:cubicBezTo>
                  <a:cubicBezTo>
                    <a:pt x="33" y="231"/>
                    <a:pt x="39" y="211"/>
                    <a:pt x="39" y="205"/>
                  </a:cubicBezTo>
                  <a:cubicBezTo>
                    <a:pt x="39" y="200"/>
                    <a:pt x="47" y="182"/>
                    <a:pt x="45" y="177"/>
                  </a:cubicBezTo>
                  <a:cubicBezTo>
                    <a:pt x="44" y="173"/>
                    <a:pt x="25" y="153"/>
                    <a:pt x="18" y="155"/>
                  </a:cubicBezTo>
                  <a:cubicBezTo>
                    <a:pt x="11" y="157"/>
                    <a:pt x="1" y="155"/>
                    <a:pt x="0" y="147"/>
                  </a:cubicBezTo>
                  <a:cubicBezTo>
                    <a:pt x="0" y="140"/>
                    <a:pt x="4" y="137"/>
                    <a:pt x="4"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3" name="îṧļíďe"/>
            <p:cNvSpPr/>
            <p:nvPr/>
          </p:nvSpPr>
          <p:spPr bwMode="auto">
            <a:xfrm>
              <a:off x="8326691" y="4823415"/>
              <a:ext cx="746125" cy="695325"/>
            </a:xfrm>
            <a:custGeom>
              <a:avLst/>
              <a:gdLst>
                <a:gd name="T0" fmla="*/ 159 w 405"/>
                <a:gd name="T1" fmla="*/ 229 h 377"/>
                <a:gd name="T2" fmla="*/ 218 w 405"/>
                <a:gd name="T3" fmla="*/ 183 h 377"/>
                <a:gd name="T4" fmla="*/ 234 w 405"/>
                <a:gd name="T5" fmla="*/ 247 h 377"/>
                <a:gd name="T6" fmla="*/ 260 w 405"/>
                <a:gd name="T7" fmla="*/ 269 h 377"/>
                <a:gd name="T8" fmla="*/ 209 w 405"/>
                <a:gd name="T9" fmla="*/ 247 h 377"/>
                <a:gd name="T10" fmla="*/ 108 w 405"/>
                <a:gd name="T11" fmla="*/ 215 h 377"/>
                <a:gd name="T12" fmla="*/ 73 w 405"/>
                <a:gd name="T13" fmla="*/ 283 h 377"/>
                <a:gd name="T14" fmla="*/ 43 w 405"/>
                <a:gd name="T15" fmla="*/ 350 h 377"/>
                <a:gd name="T16" fmla="*/ 91 w 405"/>
                <a:gd name="T17" fmla="*/ 347 h 377"/>
                <a:gd name="T18" fmla="*/ 118 w 405"/>
                <a:gd name="T19" fmla="*/ 372 h 377"/>
                <a:gd name="T20" fmla="*/ 136 w 405"/>
                <a:gd name="T21" fmla="*/ 328 h 377"/>
                <a:gd name="T22" fmla="*/ 147 w 405"/>
                <a:gd name="T23" fmla="*/ 265 h 377"/>
                <a:gd name="T24" fmla="*/ 242 w 405"/>
                <a:gd name="T25" fmla="*/ 306 h 377"/>
                <a:gd name="T26" fmla="*/ 186 w 405"/>
                <a:gd name="T27" fmla="*/ 337 h 377"/>
                <a:gd name="T28" fmla="*/ 172 w 405"/>
                <a:gd name="T29" fmla="*/ 367 h 377"/>
                <a:gd name="T30" fmla="*/ 272 w 405"/>
                <a:gd name="T31" fmla="*/ 328 h 377"/>
                <a:gd name="T32" fmla="*/ 352 w 405"/>
                <a:gd name="T33" fmla="*/ 373 h 377"/>
                <a:gd name="T34" fmla="*/ 389 w 405"/>
                <a:gd name="T35" fmla="*/ 333 h 377"/>
                <a:gd name="T36" fmla="*/ 292 w 405"/>
                <a:gd name="T37" fmla="*/ 299 h 377"/>
                <a:gd name="T38" fmla="*/ 291 w 405"/>
                <a:gd name="T39" fmla="*/ 217 h 377"/>
                <a:gd name="T40" fmla="*/ 261 w 405"/>
                <a:gd name="T41" fmla="*/ 173 h 377"/>
                <a:gd name="T42" fmla="*/ 297 w 405"/>
                <a:gd name="T43" fmla="*/ 107 h 377"/>
                <a:gd name="T44" fmla="*/ 283 w 405"/>
                <a:gd name="T45" fmla="*/ 43 h 377"/>
                <a:gd name="T46" fmla="*/ 241 w 405"/>
                <a:gd name="T47" fmla="*/ 1 h 377"/>
                <a:gd name="T48" fmla="*/ 241 w 405"/>
                <a:gd name="T49" fmla="*/ 35 h 377"/>
                <a:gd name="T50" fmla="*/ 245 w 405"/>
                <a:gd name="T51" fmla="*/ 97 h 377"/>
                <a:gd name="T52" fmla="*/ 194 w 405"/>
                <a:gd name="T53" fmla="*/ 129 h 377"/>
                <a:gd name="T54" fmla="*/ 161 w 405"/>
                <a:gd name="T55" fmla="*/ 121 h 377"/>
                <a:gd name="T56" fmla="*/ 150 w 405"/>
                <a:gd name="T57" fmla="*/ 33 h 377"/>
                <a:gd name="T58" fmla="*/ 122 w 405"/>
                <a:gd name="T59" fmla="*/ 56 h 377"/>
                <a:gd name="T60" fmla="*/ 121 w 405"/>
                <a:gd name="T61" fmla="*/ 133 h 377"/>
                <a:gd name="T62" fmla="*/ 30 w 405"/>
                <a:gd name="T63" fmla="*/ 180 h 377"/>
                <a:gd name="T64" fmla="*/ 22 w 405"/>
                <a:gd name="T65" fmla="*/ 21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5" h="377">
                  <a:moveTo>
                    <a:pt x="174" y="243"/>
                  </a:moveTo>
                  <a:cubicBezTo>
                    <a:pt x="172" y="243"/>
                    <a:pt x="154" y="236"/>
                    <a:pt x="159" y="229"/>
                  </a:cubicBezTo>
                  <a:cubicBezTo>
                    <a:pt x="163" y="221"/>
                    <a:pt x="190" y="187"/>
                    <a:pt x="199" y="183"/>
                  </a:cubicBezTo>
                  <a:cubicBezTo>
                    <a:pt x="208" y="178"/>
                    <a:pt x="215" y="172"/>
                    <a:pt x="218" y="183"/>
                  </a:cubicBezTo>
                  <a:cubicBezTo>
                    <a:pt x="221" y="193"/>
                    <a:pt x="215" y="230"/>
                    <a:pt x="220" y="236"/>
                  </a:cubicBezTo>
                  <a:cubicBezTo>
                    <a:pt x="225" y="241"/>
                    <a:pt x="227" y="248"/>
                    <a:pt x="234" y="247"/>
                  </a:cubicBezTo>
                  <a:cubicBezTo>
                    <a:pt x="241" y="246"/>
                    <a:pt x="256" y="238"/>
                    <a:pt x="260" y="245"/>
                  </a:cubicBezTo>
                  <a:cubicBezTo>
                    <a:pt x="263" y="252"/>
                    <a:pt x="268" y="259"/>
                    <a:pt x="260" y="269"/>
                  </a:cubicBezTo>
                  <a:cubicBezTo>
                    <a:pt x="253" y="278"/>
                    <a:pt x="247" y="281"/>
                    <a:pt x="239" y="274"/>
                  </a:cubicBezTo>
                  <a:cubicBezTo>
                    <a:pt x="230" y="267"/>
                    <a:pt x="221" y="250"/>
                    <a:pt x="209" y="247"/>
                  </a:cubicBezTo>
                  <a:cubicBezTo>
                    <a:pt x="198" y="245"/>
                    <a:pt x="176" y="243"/>
                    <a:pt x="174" y="243"/>
                  </a:cubicBezTo>
                  <a:close/>
                  <a:moveTo>
                    <a:pt x="108" y="215"/>
                  </a:moveTo>
                  <a:cubicBezTo>
                    <a:pt x="109" y="216"/>
                    <a:pt x="102" y="238"/>
                    <a:pt x="93" y="254"/>
                  </a:cubicBezTo>
                  <a:cubicBezTo>
                    <a:pt x="84" y="271"/>
                    <a:pt x="81" y="271"/>
                    <a:pt x="73" y="283"/>
                  </a:cubicBezTo>
                  <a:cubicBezTo>
                    <a:pt x="65" y="295"/>
                    <a:pt x="45" y="309"/>
                    <a:pt x="44" y="316"/>
                  </a:cubicBezTo>
                  <a:cubicBezTo>
                    <a:pt x="43" y="323"/>
                    <a:pt x="41" y="343"/>
                    <a:pt x="43" y="350"/>
                  </a:cubicBezTo>
                  <a:cubicBezTo>
                    <a:pt x="44" y="357"/>
                    <a:pt x="61" y="358"/>
                    <a:pt x="69" y="357"/>
                  </a:cubicBezTo>
                  <a:cubicBezTo>
                    <a:pt x="77" y="355"/>
                    <a:pt x="84" y="347"/>
                    <a:pt x="91" y="347"/>
                  </a:cubicBezTo>
                  <a:cubicBezTo>
                    <a:pt x="98" y="347"/>
                    <a:pt x="96" y="355"/>
                    <a:pt x="97" y="361"/>
                  </a:cubicBezTo>
                  <a:cubicBezTo>
                    <a:pt x="97" y="366"/>
                    <a:pt x="101" y="368"/>
                    <a:pt x="118" y="372"/>
                  </a:cubicBezTo>
                  <a:cubicBezTo>
                    <a:pt x="136" y="377"/>
                    <a:pt x="140" y="364"/>
                    <a:pt x="144" y="352"/>
                  </a:cubicBezTo>
                  <a:cubicBezTo>
                    <a:pt x="148" y="339"/>
                    <a:pt x="140" y="339"/>
                    <a:pt x="136" y="328"/>
                  </a:cubicBezTo>
                  <a:cubicBezTo>
                    <a:pt x="133" y="316"/>
                    <a:pt x="136" y="302"/>
                    <a:pt x="136" y="292"/>
                  </a:cubicBezTo>
                  <a:cubicBezTo>
                    <a:pt x="135" y="281"/>
                    <a:pt x="141" y="272"/>
                    <a:pt x="147" y="265"/>
                  </a:cubicBezTo>
                  <a:cubicBezTo>
                    <a:pt x="153" y="258"/>
                    <a:pt x="160" y="248"/>
                    <a:pt x="186" y="258"/>
                  </a:cubicBezTo>
                  <a:cubicBezTo>
                    <a:pt x="212" y="267"/>
                    <a:pt x="239" y="298"/>
                    <a:pt x="242" y="306"/>
                  </a:cubicBezTo>
                  <a:cubicBezTo>
                    <a:pt x="245" y="313"/>
                    <a:pt x="232" y="318"/>
                    <a:pt x="227" y="325"/>
                  </a:cubicBezTo>
                  <a:cubicBezTo>
                    <a:pt x="222" y="332"/>
                    <a:pt x="196" y="338"/>
                    <a:pt x="186" y="337"/>
                  </a:cubicBezTo>
                  <a:cubicBezTo>
                    <a:pt x="175" y="336"/>
                    <a:pt x="172" y="344"/>
                    <a:pt x="167" y="348"/>
                  </a:cubicBezTo>
                  <a:cubicBezTo>
                    <a:pt x="162" y="351"/>
                    <a:pt x="167" y="361"/>
                    <a:pt x="172" y="367"/>
                  </a:cubicBezTo>
                  <a:cubicBezTo>
                    <a:pt x="177" y="373"/>
                    <a:pt x="211" y="373"/>
                    <a:pt x="224" y="364"/>
                  </a:cubicBezTo>
                  <a:cubicBezTo>
                    <a:pt x="237" y="354"/>
                    <a:pt x="272" y="328"/>
                    <a:pt x="272" y="328"/>
                  </a:cubicBezTo>
                  <a:cubicBezTo>
                    <a:pt x="272" y="328"/>
                    <a:pt x="285" y="340"/>
                    <a:pt x="293" y="348"/>
                  </a:cubicBezTo>
                  <a:cubicBezTo>
                    <a:pt x="301" y="357"/>
                    <a:pt x="319" y="369"/>
                    <a:pt x="352" y="373"/>
                  </a:cubicBezTo>
                  <a:cubicBezTo>
                    <a:pt x="385" y="377"/>
                    <a:pt x="398" y="356"/>
                    <a:pt x="401" y="352"/>
                  </a:cubicBezTo>
                  <a:cubicBezTo>
                    <a:pt x="405" y="348"/>
                    <a:pt x="399" y="342"/>
                    <a:pt x="389" y="333"/>
                  </a:cubicBezTo>
                  <a:cubicBezTo>
                    <a:pt x="379" y="323"/>
                    <a:pt x="353" y="312"/>
                    <a:pt x="337" y="313"/>
                  </a:cubicBezTo>
                  <a:cubicBezTo>
                    <a:pt x="321" y="315"/>
                    <a:pt x="303" y="305"/>
                    <a:pt x="292" y="299"/>
                  </a:cubicBezTo>
                  <a:cubicBezTo>
                    <a:pt x="282" y="293"/>
                    <a:pt x="287" y="293"/>
                    <a:pt x="291" y="277"/>
                  </a:cubicBezTo>
                  <a:cubicBezTo>
                    <a:pt x="295" y="261"/>
                    <a:pt x="294" y="231"/>
                    <a:pt x="291" y="217"/>
                  </a:cubicBezTo>
                  <a:cubicBezTo>
                    <a:pt x="287" y="204"/>
                    <a:pt x="269" y="200"/>
                    <a:pt x="264" y="192"/>
                  </a:cubicBezTo>
                  <a:cubicBezTo>
                    <a:pt x="258" y="184"/>
                    <a:pt x="251" y="180"/>
                    <a:pt x="261" y="173"/>
                  </a:cubicBezTo>
                  <a:cubicBezTo>
                    <a:pt x="272" y="166"/>
                    <a:pt x="282" y="146"/>
                    <a:pt x="290" y="135"/>
                  </a:cubicBezTo>
                  <a:cubicBezTo>
                    <a:pt x="298" y="123"/>
                    <a:pt x="305" y="117"/>
                    <a:pt x="297" y="107"/>
                  </a:cubicBezTo>
                  <a:cubicBezTo>
                    <a:pt x="289" y="97"/>
                    <a:pt x="283" y="94"/>
                    <a:pt x="281" y="86"/>
                  </a:cubicBezTo>
                  <a:cubicBezTo>
                    <a:pt x="280" y="79"/>
                    <a:pt x="283" y="57"/>
                    <a:pt x="283" y="43"/>
                  </a:cubicBezTo>
                  <a:cubicBezTo>
                    <a:pt x="283" y="29"/>
                    <a:pt x="285" y="30"/>
                    <a:pt x="272" y="15"/>
                  </a:cubicBezTo>
                  <a:cubicBezTo>
                    <a:pt x="260" y="0"/>
                    <a:pt x="248" y="2"/>
                    <a:pt x="241" y="1"/>
                  </a:cubicBezTo>
                  <a:cubicBezTo>
                    <a:pt x="235" y="0"/>
                    <a:pt x="231" y="21"/>
                    <a:pt x="233" y="26"/>
                  </a:cubicBezTo>
                  <a:cubicBezTo>
                    <a:pt x="235" y="31"/>
                    <a:pt x="239" y="31"/>
                    <a:pt x="241" y="35"/>
                  </a:cubicBezTo>
                  <a:cubicBezTo>
                    <a:pt x="242" y="39"/>
                    <a:pt x="239" y="36"/>
                    <a:pt x="243" y="53"/>
                  </a:cubicBezTo>
                  <a:cubicBezTo>
                    <a:pt x="247" y="70"/>
                    <a:pt x="245" y="91"/>
                    <a:pt x="245" y="97"/>
                  </a:cubicBezTo>
                  <a:cubicBezTo>
                    <a:pt x="245" y="103"/>
                    <a:pt x="240" y="107"/>
                    <a:pt x="234" y="114"/>
                  </a:cubicBezTo>
                  <a:cubicBezTo>
                    <a:pt x="228" y="121"/>
                    <a:pt x="206" y="123"/>
                    <a:pt x="194" y="129"/>
                  </a:cubicBezTo>
                  <a:cubicBezTo>
                    <a:pt x="181" y="135"/>
                    <a:pt x="179" y="146"/>
                    <a:pt x="170" y="149"/>
                  </a:cubicBezTo>
                  <a:cubicBezTo>
                    <a:pt x="161" y="151"/>
                    <a:pt x="157" y="138"/>
                    <a:pt x="161" y="121"/>
                  </a:cubicBezTo>
                  <a:cubicBezTo>
                    <a:pt x="164" y="109"/>
                    <a:pt x="168" y="79"/>
                    <a:pt x="168" y="64"/>
                  </a:cubicBezTo>
                  <a:cubicBezTo>
                    <a:pt x="167" y="54"/>
                    <a:pt x="158" y="40"/>
                    <a:pt x="150" y="33"/>
                  </a:cubicBezTo>
                  <a:cubicBezTo>
                    <a:pt x="142" y="25"/>
                    <a:pt x="136" y="30"/>
                    <a:pt x="131" y="32"/>
                  </a:cubicBezTo>
                  <a:cubicBezTo>
                    <a:pt x="126" y="35"/>
                    <a:pt x="120" y="43"/>
                    <a:pt x="122" y="56"/>
                  </a:cubicBezTo>
                  <a:cubicBezTo>
                    <a:pt x="124" y="70"/>
                    <a:pt x="127" y="72"/>
                    <a:pt x="127" y="82"/>
                  </a:cubicBezTo>
                  <a:cubicBezTo>
                    <a:pt x="128" y="92"/>
                    <a:pt x="124" y="113"/>
                    <a:pt x="121" y="133"/>
                  </a:cubicBezTo>
                  <a:cubicBezTo>
                    <a:pt x="117" y="152"/>
                    <a:pt x="104" y="151"/>
                    <a:pt x="90" y="158"/>
                  </a:cubicBezTo>
                  <a:cubicBezTo>
                    <a:pt x="76" y="165"/>
                    <a:pt x="48" y="175"/>
                    <a:pt x="30" y="180"/>
                  </a:cubicBezTo>
                  <a:cubicBezTo>
                    <a:pt x="13" y="184"/>
                    <a:pt x="0" y="191"/>
                    <a:pt x="0" y="200"/>
                  </a:cubicBezTo>
                  <a:cubicBezTo>
                    <a:pt x="0" y="209"/>
                    <a:pt x="9" y="210"/>
                    <a:pt x="22" y="219"/>
                  </a:cubicBezTo>
                  <a:cubicBezTo>
                    <a:pt x="35" y="228"/>
                    <a:pt x="107" y="215"/>
                    <a:pt x="108" y="2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4" name="íŝļïḓè"/>
            <p:cNvSpPr/>
            <p:nvPr/>
          </p:nvSpPr>
          <p:spPr bwMode="auto">
            <a:xfrm>
              <a:off x="6220078" y="4756740"/>
              <a:ext cx="627063" cy="793750"/>
            </a:xfrm>
            <a:custGeom>
              <a:avLst/>
              <a:gdLst>
                <a:gd name="T0" fmla="*/ 194 w 340"/>
                <a:gd name="T1" fmla="*/ 225 h 430"/>
                <a:gd name="T2" fmla="*/ 189 w 340"/>
                <a:gd name="T3" fmla="*/ 204 h 430"/>
                <a:gd name="T4" fmla="*/ 222 w 340"/>
                <a:gd name="T5" fmla="*/ 196 h 430"/>
                <a:gd name="T6" fmla="*/ 234 w 340"/>
                <a:gd name="T7" fmla="*/ 215 h 430"/>
                <a:gd name="T8" fmla="*/ 217 w 340"/>
                <a:gd name="T9" fmla="*/ 231 h 430"/>
                <a:gd name="T10" fmla="*/ 194 w 340"/>
                <a:gd name="T11" fmla="*/ 225 h 430"/>
                <a:gd name="T12" fmla="*/ 33 w 340"/>
                <a:gd name="T13" fmla="*/ 228 h 430"/>
                <a:gd name="T14" fmla="*/ 67 w 340"/>
                <a:gd name="T15" fmla="*/ 224 h 430"/>
                <a:gd name="T16" fmla="*/ 105 w 340"/>
                <a:gd name="T17" fmla="*/ 194 h 430"/>
                <a:gd name="T18" fmla="*/ 164 w 340"/>
                <a:gd name="T19" fmla="*/ 151 h 430"/>
                <a:gd name="T20" fmla="*/ 170 w 340"/>
                <a:gd name="T21" fmla="*/ 163 h 430"/>
                <a:gd name="T22" fmla="*/ 144 w 340"/>
                <a:gd name="T23" fmla="*/ 203 h 430"/>
                <a:gd name="T24" fmla="*/ 142 w 340"/>
                <a:gd name="T25" fmla="*/ 250 h 430"/>
                <a:gd name="T26" fmla="*/ 166 w 340"/>
                <a:gd name="T27" fmla="*/ 278 h 430"/>
                <a:gd name="T28" fmla="*/ 170 w 340"/>
                <a:gd name="T29" fmla="*/ 300 h 430"/>
                <a:gd name="T30" fmla="*/ 132 w 340"/>
                <a:gd name="T31" fmla="*/ 347 h 430"/>
                <a:gd name="T32" fmla="*/ 133 w 340"/>
                <a:gd name="T33" fmla="*/ 397 h 430"/>
                <a:gd name="T34" fmla="*/ 181 w 340"/>
                <a:gd name="T35" fmla="*/ 410 h 430"/>
                <a:gd name="T36" fmla="*/ 184 w 340"/>
                <a:gd name="T37" fmla="*/ 375 h 430"/>
                <a:gd name="T38" fmla="*/ 198 w 340"/>
                <a:gd name="T39" fmla="*/ 374 h 430"/>
                <a:gd name="T40" fmla="*/ 215 w 340"/>
                <a:gd name="T41" fmla="*/ 416 h 430"/>
                <a:gd name="T42" fmla="*/ 240 w 340"/>
                <a:gd name="T43" fmla="*/ 406 h 430"/>
                <a:gd name="T44" fmla="*/ 230 w 340"/>
                <a:gd name="T45" fmla="*/ 341 h 430"/>
                <a:gd name="T46" fmla="*/ 250 w 340"/>
                <a:gd name="T47" fmla="*/ 322 h 430"/>
                <a:gd name="T48" fmla="*/ 268 w 340"/>
                <a:gd name="T49" fmla="*/ 373 h 430"/>
                <a:gd name="T50" fmla="*/ 316 w 340"/>
                <a:gd name="T51" fmla="*/ 385 h 430"/>
                <a:gd name="T52" fmla="*/ 295 w 340"/>
                <a:gd name="T53" fmla="*/ 310 h 430"/>
                <a:gd name="T54" fmla="*/ 263 w 340"/>
                <a:gd name="T55" fmla="*/ 288 h 430"/>
                <a:gd name="T56" fmla="*/ 264 w 340"/>
                <a:gd name="T57" fmla="*/ 259 h 430"/>
                <a:gd name="T58" fmla="*/ 265 w 340"/>
                <a:gd name="T59" fmla="*/ 233 h 430"/>
                <a:gd name="T60" fmla="*/ 300 w 340"/>
                <a:gd name="T61" fmla="*/ 199 h 430"/>
                <a:gd name="T62" fmla="*/ 275 w 340"/>
                <a:gd name="T63" fmla="*/ 161 h 430"/>
                <a:gd name="T64" fmla="*/ 217 w 340"/>
                <a:gd name="T65" fmla="*/ 159 h 430"/>
                <a:gd name="T66" fmla="*/ 270 w 340"/>
                <a:gd name="T67" fmla="*/ 132 h 430"/>
                <a:gd name="T68" fmla="*/ 316 w 340"/>
                <a:gd name="T69" fmla="*/ 126 h 430"/>
                <a:gd name="T70" fmla="*/ 332 w 340"/>
                <a:gd name="T71" fmla="*/ 110 h 430"/>
                <a:gd name="T72" fmla="*/ 321 w 340"/>
                <a:gd name="T73" fmla="*/ 75 h 430"/>
                <a:gd name="T74" fmla="*/ 256 w 340"/>
                <a:gd name="T75" fmla="*/ 74 h 430"/>
                <a:gd name="T76" fmla="*/ 240 w 340"/>
                <a:gd name="T77" fmla="*/ 51 h 430"/>
                <a:gd name="T78" fmla="*/ 212 w 340"/>
                <a:gd name="T79" fmla="*/ 9 h 430"/>
                <a:gd name="T80" fmla="*/ 190 w 340"/>
                <a:gd name="T81" fmla="*/ 6 h 430"/>
                <a:gd name="T82" fmla="*/ 174 w 340"/>
                <a:gd name="T83" fmla="*/ 34 h 430"/>
                <a:gd name="T84" fmla="*/ 183 w 340"/>
                <a:gd name="T85" fmla="*/ 70 h 430"/>
                <a:gd name="T86" fmla="*/ 172 w 340"/>
                <a:gd name="T87" fmla="*/ 98 h 430"/>
                <a:gd name="T88" fmla="*/ 65 w 340"/>
                <a:gd name="T89" fmla="*/ 161 h 430"/>
                <a:gd name="T90" fmla="*/ 21 w 340"/>
                <a:gd name="T91" fmla="*/ 171 h 430"/>
                <a:gd name="T92" fmla="*/ 10 w 340"/>
                <a:gd name="T93" fmla="*/ 198 h 430"/>
                <a:gd name="T94" fmla="*/ 33 w 340"/>
                <a:gd name="T95" fmla="*/ 22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0" h="430">
                  <a:moveTo>
                    <a:pt x="194" y="225"/>
                  </a:moveTo>
                  <a:cubicBezTo>
                    <a:pt x="194" y="225"/>
                    <a:pt x="178" y="212"/>
                    <a:pt x="189" y="204"/>
                  </a:cubicBezTo>
                  <a:cubicBezTo>
                    <a:pt x="201" y="196"/>
                    <a:pt x="211" y="188"/>
                    <a:pt x="222" y="196"/>
                  </a:cubicBezTo>
                  <a:cubicBezTo>
                    <a:pt x="234" y="203"/>
                    <a:pt x="238" y="207"/>
                    <a:pt x="234" y="215"/>
                  </a:cubicBezTo>
                  <a:cubicBezTo>
                    <a:pt x="230" y="222"/>
                    <a:pt x="228" y="229"/>
                    <a:pt x="217" y="231"/>
                  </a:cubicBezTo>
                  <a:cubicBezTo>
                    <a:pt x="204" y="230"/>
                    <a:pt x="194" y="225"/>
                    <a:pt x="194" y="225"/>
                  </a:cubicBezTo>
                  <a:close/>
                  <a:moveTo>
                    <a:pt x="33" y="228"/>
                  </a:moveTo>
                  <a:cubicBezTo>
                    <a:pt x="40" y="229"/>
                    <a:pt x="52" y="231"/>
                    <a:pt x="67" y="224"/>
                  </a:cubicBezTo>
                  <a:cubicBezTo>
                    <a:pt x="82" y="216"/>
                    <a:pt x="91" y="208"/>
                    <a:pt x="105" y="194"/>
                  </a:cubicBezTo>
                  <a:cubicBezTo>
                    <a:pt x="119" y="180"/>
                    <a:pt x="153" y="155"/>
                    <a:pt x="164" y="151"/>
                  </a:cubicBezTo>
                  <a:cubicBezTo>
                    <a:pt x="176" y="146"/>
                    <a:pt x="176" y="155"/>
                    <a:pt x="170" y="163"/>
                  </a:cubicBezTo>
                  <a:cubicBezTo>
                    <a:pt x="164" y="171"/>
                    <a:pt x="150" y="188"/>
                    <a:pt x="144" y="203"/>
                  </a:cubicBezTo>
                  <a:cubicBezTo>
                    <a:pt x="139" y="218"/>
                    <a:pt x="134" y="224"/>
                    <a:pt x="142" y="250"/>
                  </a:cubicBezTo>
                  <a:cubicBezTo>
                    <a:pt x="149" y="275"/>
                    <a:pt x="160" y="275"/>
                    <a:pt x="166" y="278"/>
                  </a:cubicBezTo>
                  <a:cubicBezTo>
                    <a:pt x="172" y="281"/>
                    <a:pt x="176" y="301"/>
                    <a:pt x="170" y="300"/>
                  </a:cubicBezTo>
                  <a:cubicBezTo>
                    <a:pt x="164" y="299"/>
                    <a:pt x="136" y="327"/>
                    <a:pt x="132" y="347"/>
                  </a:cubicBezTo>
                  <a:cubicBezTo>
                    <a:pt x="127" y="366"/>
                    <a:pt x="123" y="375"/>
                    <a:pt x="133" y="397"/>
                  </a:cubicBezTo>
                  <a:cubicBezTo>
                    <a:pt x="144" y="419"/>
                    <a:pt x="174" y="413"/>
                    <a:pt x="181" y="410"/>
                  </a:cubicBezTo>
                  <a:cubicBezTo>
                    <a:pt x="189" y="407"/>
                    <a:pt x="185" y="395"/>
                    <a:pt x="184" y="375"/>
                  </a:cubicBezTo>
                  <a:cubicBezTo>
                    <a:pt x="182" y="355"/>
                    <a:pt x="192" y="364"/>
                    <a:pt x="198" y="374"/>
                  </a:cubicBezTo>
                  <a:cubicBezTo>
                    <a:pt x="204" y="384"/>
                    <a:pt x="203" y="402"/>
                    <a:pt x="215" y="416"/>
                  </a:cubicBezTo>
                  <a:cubicBezTo>
                    <a:pt x="226" y="430"/>
                    <a:pt x="235" y="419"/>
                    <a:pt x="240" y="406"/>
                  </a:cubicBezTo>
                  <a:cubicBezTo>
                    <a:pt x="245" y="393"/>
                    <a:pt x="232" y="357"/>
                    <a:pt x="230" y="341"/>
                  </a:cubicBezTo>
                  <a:cubicBezTo>
                    <a:pt x="229" y="326"/>
                    <a:pt x="238" y="322"/>
                    <a:pt x="250" y="322"/>
                  </a:cubicBezTo>
                  <a:cubicBezTo>
                    <a:pt x="262" y="322"/>
                    <a:pt x="248" y="347"/>
                    <a:pt x="268" y="373"/>
                  </a:cubicBezTo>
                  <a:cubicBezTo>
                    <a:pt x="287" y="399"/>
                    <a:pt x="292" y="396"/>
                    <a:pt x="316" y="385"/>
                  </a:cubicBezTo>
                  <a:cubicBezTo>
                    <a:pt x="340" y="375"/>
                    <a:pt x="311" y="327"/>
                    <a:pt x="295" y="310"/>
                  </a:cubicBezTo>
                  <a:cubicBezTo>
                    <a:pt x="279" y="294"/>
                    <a:pt x="263" y="294"/>
                    <a:pt x="263" y="288"/>
                  </a:cubicBezTo>
                  <a:cubicBezTo>
                    <a:pt x="263" y="282"/>
                    <a:pt x="266" y="267"/>
                    <a:pt x="264" y="259"/>
                  </a:cubicBezTo>
                  <a:cubicBezTo>
                    <a:pt x="262" y="251"/>
                    <a:pt x="258" y="239"/>
                    <a:pt x="265" y="233"/>
                  </a:cubicBezTo>
                  <a:cubicBezTo>
                    <a:pt x="273" y="226"/>
                    <a:pt x="301" y="222"/>
                    <a:pt x="300" y="199"/>
                  </a:cubicBezTo>
                  <a:cubicBezTo>
                    <a:pt x="299" y="177"/>
                    <a:pt x="294" y="175"/>
                    <a:pt x="275" y="161"/>
                  </a:cubicBezTo>
                  <a:cubicBezTo>
                    <a:pt x="257" y="148"/>
                    <a:pt x="216" y="168"/>
                    <a:pt x="217" y="159"/>
                  </a:cubicBezTo>
                  <a:cubicBezTo>
                    <a:pt x="218" y="150"/>
                    <a:pt x="250" y="138"/>
                    <a:pt x="270" y="132"/>
                  </a:cubicBezTo>
                  <a:cubicBezTo>
                    <a:pt x="290" y="125"/>
                    <a:pt x="306" y="126"/>
                    <a:pt x="316" y="126"/>
                  </a:cubicBezTo>
                  <a:cubicBezTo>
                    <a:pt x="326" y="126"/>
                    <a:pt x="326" y="118"/>
                    <a:pt x="332" y="110"/>
                  </a:cubicBezTo>
                  <a:cubicBezTo>
                    <a:pt x="337" y="102"/>
                    <a:pt x="334" y="88"/>
                    <a:pt x="321" y="75"/>
                  </a:cubicBezTo>
                  <a:cubicBezTo>
                    <a:pt x="308" y="61"/>
                    <a:pt x="263" y="74"/>
                    <a:pt x="256" y="74"/>
                  </a:cubicBezTo>
                  <a:cubicBezTo>
                    <a:pt x="250" y="74"/>
                    <a:pt x="250" y="63"/>
                    <a:pt x="240" y="51"/>
                  </a:cubicBezTo>
                  <a:cubicBezTo>
                    <a:pt x="229" y="38"/>
                    <a:pt x="220" y="18"/>
                    <a:pt x="212" y="9"/>
                  </a:cubicBezTo>
                  <a:cubicBezTo>
                    <a:pt x="205" y="0"/>
                    <a:pt x="203" y="8"/>
                    <a:pt x="190" y="6"/>
                  </a:cubicBezTo>
                  <a:cubicBezTo>
                    <a:pt x="176" y="3"/>
                    <a:pt x="165" y="15"/>
                    <a:pt x="174" y="34"/>
                  </a:cubicBezTo>
                  <a:cubicBezTo>
                    <a:pt x="183" y="53"/>
                    <a:pt x="183" y="56"/>
                    <a:pt x="183" y="70"/>
                  </a:cubicBezTo>
                  <a:cubicBezTo>
                    <a:pt x="183" y="84"/>
                    <a:pt x="197" y="88"/>
                    <a:pt x="172" y="98"/>
                  </a:cubicBezTo>
                  <a:cubicBezTo>
                    <a:pt x="147" y="108"/>
                    <a:pt x="75" y="152"/>
                    <a:pt x="65" y="161"/>
                  </a:cubicBezTo>
                  <a:cubicBezTo>
                    <a:pt x="55" y="170"/>
                    <a:pt x="26" y="169"/>
                    <a:pt x="21" y="171"/>
                  </a:cubicBezTo>
                  <a:cubicBezTo>
                    <a:pt x="15" y="173"/>
                    <a:pt x="0" y="170"/>
                    <a:pt x="10" y="198"/>
                  </a:cubicBezTo>
                  <a:cubicBezTo>
                    <a:pt x="24" y="238"/>
                    <a:pt x="26" y="227"/>
                    <a:pt x="33"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5" name="ïs1îḋè"/>
            <p:cNvSpPr/>
            <p:nvPr/>
          </p:nvSpPr>
          <p:spPr bwMode="auto">
            <a:xfrm>
              <a:off x="7263066" y="4780553"/>
              <a:ext cx="674688" cy="863600"/>
            </a:xfrm>
            <a:custGeom>
              <a:avLst/>
              <a:gdLst>
                <a:gd name="T0" fmla="*/ 258 w 366"/>
                <a:gd name="T1" fmla="*/ 136 h 468"/>
                <a:gd name="T2" fmla="*/ 270 w 366"/>
                <a:gd name="T3" fmla="*/ 115 h 468"/>
                <a:gd name="T4" fmla="*/ 287 w 366"/>
                <a:gd name="T5" fmla="*/ 153 h 468"/>
                <a:gd name="T6" fmla="*/ 200 w 366"/>
                <a:gd name="T7" fmla="*/ 103 h 468"/>
                <a:gd name="T8" fmla="*/ 227 w 366"/>
                <a:gd name="T9" fmla="*/ 122 h 468"/>
                <a:gd name="T10" fmla="*/ 225 w 366"/>
                <a:gd name="T11" fmla="*/ 167 h 468"/>
                <a:gd name="T12" fmla="*/ 215 w 366"/>
                <a:gd name="T13" fmla="*/ 201 h 468"/>
                <a:gd name="T14" fmla="*/ 197 w 366"/>
                <a:gd name="T15" fmla="*/ 167 h 468"/>
                <a:gd name="T16" fmla="*/ 204 w 366"/>
                <a:gd name="T17" fmla="*/ 133 h 468"/>
                <a:gd name="T18" fmla="*/ 200 w 366"/>
                <a:gd name="T19" fmla="*/ 103 h 468"/>
                <a:gd name="T20" fmla="*/ 271 w 366"/>
                <a:gd name="T21" fmla="*/ 175 h 468"/>
                <a:gd name="T22" fmla="*/ 286 w 366"/>
                <a:gd name="T23" fmla="*/ 190 h 468"/>
                <a:gd name="T24" fmla="*/ 146 w 366"/>
                <a:gd name="T25" fmla="*/ 109 h 468"/>
                <a:gd name="T26" fmla="*/ 87 w 366"/>
                <a:gd name="T27" fmla="*/ 173 h 468"/>
                <a:gd name="T28" fmla="*/ 7 w 366"/>
                <a:gd name="T29" fmla="*/ 236 h 468"/>
                <a:gd name="T30" fmla="*/ 111 w 366"/>
                <a:gd name="T31" fmla="*/ 239 h 468"/>
                <a:gd name="T32" fmla="*/ 108 w 366"/>
                <a:gd name="T33" fmla="*/ 279 h 468"/>
                <a:gd name="T34" fmla="*/ 110 w 366"/>
                <a:gd name="T35" fmla="*/ 332 h 468"/>
                <a:gd name="T36" fmla="*/ 139 w 366"/>
                <a:gd name="T37" fmla="*/ 316 h 468"/>
                <a:gd name="T38" fmla="*/ 159 w 366"/>
                <a:gd name="T39" fmla="*/ 326 h 468"/>
                <a:gd name="T40" fmla="*/ 189 w 366"/>
                <a:gd name="T41" fmla="*/ 330 h 468"/>
                <a:gd name="T42" fmla="*/ 217 w 366"/>
                <a:gd name="T43" fmla="*/ 281 h 468"/>
                <a:gd name="T44" fmla="*/ 284 w 366"/>
                <a:gd name="T45" fmla="*/ 237 h 468"/>
                <a:gd name="T46" fmla="*/ 287 w 366"/>
                <a:gd name="T47" fmla="*/ 396 h 468"/>
                <a:gd name="T48" fmla="*/ 284 w 366"/>
                <a:gd name="T49" fmla="*/ 461 h 468"/>
                <a:gd name="T50" fmla="*/ 319 w 366"/>
                <a:gd name="T51" fmla="*/ 393 h 468"/>
                <a:gd name="T52" fmla="*/ 327 w 366"/>
                <a:gd name="T53" fmla="*/ 227 h 468"/>
                <a:gd name="T54" fmla="*/ 363 w 366"/>
                <a:gd name="T55" fmla="*/ 202 h 468"/>
                <a:gd name="T56" fmla="*/ 324 w 366"/>
                <a:gd name="T57" fmla="*/ 162 h 468"/>
                <a:gd name="T58" fmla="*/ 330 w 366"/>
                <a:gd name="T59" fmla="*/ 85 h 468"/>
                <a:gd name="T60" fmla="*/ 324 w 366"/>
                <a:gd name="T61" fmla="*/ 23 h 468"/>
                <a:gd name="T62" fmla="*/ 275 w 366"/>
                <a:gd name="T63" fmla="*/ 29 h 468"/>
                <a:gd name="T64" fmla="*/ 286 w 366"/>
                <a:gd name="T65" fmla="*/ 69 h 468"/>
                <a:gd name="T66" fmla="*/ 253 w 366"/>
                <a:gd name="T67" fmla="*/ 65 h 468"/>
                <a:gd name="T68" fmla="*/ 212 w 366"/>
                <a:gd name="T69" fmla="*/ 52 h 468"/>
                <a:gd name="T70" fmla="*/ 115 w 366"/>
                <a:gd name="T71" fmla="*/ 68 h 468"/>
                <a:gd name="T72" fmla="*/ 30 w 366"/>
                <a:gd name="T73" fmla="*/ 163 h 468"/>
                <a:gd name="T74" fmla="*/ 96 w 366"/>
                <a:gd name="T75" fmla="*/ 13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6" h="468">
                  <a:moveTo>
                    <a:pt x="270" y="152"/>
                  </a:moveTo>
                  <a:cubicBezTo>
                    <a:pt x="270" y="152"/>
                    <a:pt x="273" y="146"/>
                    <a:pt x="258" y="136"/>
                  </a:cubicBezTo>
                  <a:cubicBezTo>
                    <a:pt x="242" y="126"/>
                    <a:pt x="247" y="126"/>
                    <a:pt x="254" y="122"/>
                  </a:cubicBezTo>
                  <a:cubicBezTo>
                    <a:pt x="261" y="119"/>
                    <a:pt x="262" y="114"/>
                    <a:pt x="270" y="115"/>
                  </a:cubicBezTo>
                  <a:cubicBezTo>
                    <a:pt x="279" y="116"/>
                    <a:pt x="285" y="112"/>
                    <a:pt x="287" y="120"/>
                  </a:cubicBezTo>
                  <a:cubicBezTo>
                    <a:pt x="289" y="128"/>
                    <a:pt x="291" y="151"/>
                    <a:pt x="287" y="153"/>
                  </a:cubicBezTo>
                  <a:cubicBezTo>
                    <a:pt x="284" y="155"/>
                    <a:pt x="271" y="153"/>
                    <a:pt x="270" y="152"/>
                  </a:cubicBezTo>
                  <a:close/>
                  <a:moveTo>
                    <a:pt x="200" y="103"/>
                  </a:moveTo>
                  <a:cubicBezTo>
                    <a:pt x="200" y="99"/>
                    <a:pt x="207" y="96"/>
                    <a:pt x="216" y="102"/>
                  </a:cubicBezTo>
                  <a:cubicBezTo>
                    <a:pt x="225" y="108"/>
                    <a:pt x="228" y="113"/>
                    <a:pt x="227" y="122"/>
                  </a:cubicBezTo>
                  <a:cubicBezTo>
                    <a:pt x="225" y="131"/>
                    <a:pt x="222" y="135"/>
                    <a:pt x="223" y="145"/>
                  </a:cubicBezTo>
                  <a:cubicBezTo>
                    <a:pt x="223" y="156"/>
                    <a:pt x="217" y="162"/>
                    <a:pt x="225" y="167"/>
                  </a:cubicBezTo>
                  <a:cubicBezTo>
                    <a:pt x="232" y="173"/>
                    <a:pt x="235" y="171"/>
                    <a:pt x="233" y="185"/>
                  </a:cubicBezTo>
                  <a:cubicBezTo>
                    <a:pt x="231" y="202"/>
                    <a:pt x="214" y="210"/>
                    <a:pt x="215" y="201"/>
                  </a:cubicBezTo>
                  <a:cubicBezTo>
                    <a:pt x="215" y="192"/>
                    <a:pt x="220" y="185"/>
                    <a:pt x="213" y="176"/>
                  </a:cubicBezTo>
                  <a:cubicBezTo>
                    <a:pt x="205" y="167"/>
                    <a:pt x="204" y="178"/>
                    <a:pt x="197" y="167"/>
                  </a:cubicBezTo>
                  <a:cubicBezTo>
                    <a:pt x="191" y="155"/>
                    <a:pt x="195" y="154"/>
                    <a:pt x="199" y="152"/>
                  </a:cubicBezTo>
                  <a:cubicBezTo>
                    <a:pt x="204" y="149"/>
                    <a:pt x="209" y="147"/>
                    <a:pt x="204" y="133"/>
                  </a:cubicBezTo>
                  <a:cubicBezTo>
                    <a:pt x="199" y="119"/>
                    <a:pt x="198" y="127"/>
                    <a:pt x="197" y="119"/>
                  </a:cubicBezTo>
                  <a:cubicBezTo>
                    <a:pt x="196" y="112"/>
                    <a:pt x="200" y="107"/>
                    <a:pt x="200" y="103"/>
                  </a:cubicBezTo>
                  <a:close/>
                  <a:moveTo>
                    <a:pt x="246" y="206"/>
                  </a:moveTo>
                  <a:cubicBezTo>
                    <a:pt x="243" y="205"/>
                    <a:pt x="264" y="181"/>
                    <a:pt x="271" y="175"/>
                  </a:cubicBezTo>
                  <a:cubicBezTo>
                    <a:pt x="277" y="170"/>
                    <a:pt x="289" y="166"/>
                    <a:pt x="288" y="173"/>
                  </a:cubicBezTo>
                  <a:cubicBezTo>
                    <a:pt x="287" y="180"/>
                    <a:pt x="291" y="185"/>
                    <a:pt x="286" y="190"/>
                  </a:cubicBezTo>
                  <a:cubicBezTo>
                    <a:pt x="282" y="195"/>
                    <a:pt x="250" y="207"/>
                    <a:pt x="246" y="206"/>
                  </a:cubicBezTo>
                  <a:close/>
                  <a:moveTo>
                    <a:pt x="146" y="109"/>
                  </a:moveTo>
                  <a:cubicBezTo>
                    <a:pt x="146" y="114"/>
                    <a:pt x="141" y="124"/>
                    <a:pt x="134" y="134"/>
                  </a:cubicBezTo>
                  <a:cubicBezTo>
                    <a:pt x="127" y="144"/>
                    <a:pt x="103" y="162"/>
                    <a:pt x="87" y="173"/>
                  </a:cubicBezTo>
                  <a:cubicBezTo>
                    <a:pt x="70" y="183"/>
                    <a:pt x="23" y="206"/>
                    <a:pt x="16" y="212"/>
                  </a:cubicBezTo>
                  <a:cubicBezTo>
                    <a:pt x="10" y="218"/>
                    <a:pt x="0" y="213"/>
                    <a:pt x="7" y="236"/>
                  </a:cubicBezTo>
                  <a:cubicBezTo>
                    <a:pt x="13" y="258"/>
                    <a:pt x="24" y="253"/>
                    <a:pt x="55" y="252"/>
                  </a:cubicBezTo>
                  <a:cubicBezTo>
                    <a:pt x="85" y="250"/>
                    <a:pt x="106" y="237"/>
                    <a:pt x="111" y="239"/>
                  </a:cubicBezTo>
                  <a:cubicBezTo>
                    <a:pt x="116" y="242"/>
                    <a:pt x="119" y="251"/>
                    <a:pt x="119" y="259"/>
                  </a:cubicBezTo>
                  <a:cubicBezTo>
                    <a:pt x="120" y="266"/>
                    <a:pt x="116" y="270"/>
                    <a:pt x="108" y="279"/>
                  </a:cubicBezTo>
                  <a:cubicBezTo>
                    <a:pt x="100" y="288"/>
                    <a:pt x="100" y="303"/>
                    <a:pt x="100" y="311"/>
                  </a:cubicBezTo>
                  <a:cubicBezTo>
                    <a:pt x="101" y="318"/>
                    <a:pt x="104" y="325"/>
                    <a:pt x="110" y="332"/>
                  </a:cubicBezTo>
                  <a:cubicBezTo>
                    <a:pt x="117" y="338"/>
                    <a:pt x="119" y="333"/>
                    <a:pt x="127" y="333"/>
                  </a:cubicBezTo>
                  <a:cubicBezTo>
                    <a:pt x="134" y="332"/>
                    <a:pt x="138" y="323"/>
                    <a:pt x="139" y="316"/>
                  </a:cubicBezTo>
                  <a:cubicBezTo>
                    <a:pt x="140" y="308"/>
                    <a:pt x="148" y="313"/>
                    <a:pt x="155" y="314"/>
                  </a:cubicBezTo>
                  <a:cubicBezTo>
                    <a:pt x="161" y="316"/>
                    <a:pt x="158" y="318"/>
                    <a:pt x="159" y="326"/>
                  </a:cubicBezTo>
                  <a:cubicBezTo>
                    <a:pt x="159" y="334"/>
                    <a:pt x="159" y="336"/>
                    <a:pt x="168" y="339"/>
                  </a:cubicBezTo>
                  <a:cubicBezTo>
                    <a:pt x="177" y="343"/>
                    <a:pt x="178" y="342"/>
                    <a:pt x="189" y="330"/>
                  </a:cubicBezTo>
                  <a:cubicBezTo>
                    <a:pt x="199" y="319"/>
                    <a:pt x="187" y="291"/>
                    <a:pt x="193" y="292"/>
                  </a:cubicBezTo>
                  <a:cubicBezTo>
                    <a:pt x="198" y="293"/>
                    <a:pt x="209" y="289"/>
                    <a:pt x="217" y="281"/>
                  </a:cubicBezTo>
                  <a:cubicBezTo>
                    <a:pt x="225" y="273"/>
                    <a:pt x="232" y="272"/>
                    <a:pt x="243" y="263"/>
                  </a:cubicBezTo>
                  <a:cubicBezTo>
                    <a:pt x="253" y="254"/>
                    <a:pt x="278" y="233"/>
                    <a:pt x="284" y="237"/>
                  </a:cubicBezTo>
                  <a:cubicBezTo>
                    <a:pt x="290" y="240"/>
                    <a:pt x="285" y="282"/>
                    <a:pt x="286" y="321"/>
                  </a:cubicBezTo>
                  <a:cubicBezTo>
                    <a:pt x="288" y="361"/>
                    <a:pt x="286" y="379"/>
                    <a:pt x="287" y="396"/>
                  </a:cubicBezTo>
                  <a:cubicBezTo>
                    <a:pt x="289" y="413"/>
                    <a:pt x="278" y="425"/>
                    <a:pt x="278" y="434"/>
                  </a:cubicBezTo>
                  <a:cubicBezTo>
                    <a:pt x="277" y="443"/>
                    <a:pt x="278" y="454"/>
                    <a:pt x="284" y="461"/>
                  </a:cubicBezTo>
                  <a:cubicBezTo>
                    <a:pt x="291" y="468"/>
                    <a:pt x="296" y="458"/>
                    <a:pt x="305" y="449"/>
                  </a:cubicBezTo>
                  <a:cubicBezTo>
                    <a:pt x="314" y="440"/>
                    <a:pt x="315" y="424"/>
                    <a:pt x="319" y="393"/>
                  </a:cubicBezTo>
                  <a:cubicBezTo>
                    <a:pt x="323" y="362"/>
                    <a:pt x="318" y="269"/>
                    <a:pt x="320" y="252"/>
                  </a:cubicBezTo>
                  <a:cubicBezTo>
                    <a:pt x="321" y="236"/>
                    <a:pt x="323" y="232"/>
                    <a:pt x="327" y="227"/>
                  </a:cubicBezTo>
                  <a:cubicBezTo>
                    <a:pt x="332" y="222"/>
                    <a:pt x="332" y="212"/>
                    <a:pt x="340" y="211"/>
                  </a:cubicBezTo>
                  <a:cubicBezTo>
                    <a:pt x="349" y="210"/>
                    <a:pt x="360" y="212"/>
                    <a:pt x="363" y="202"/>
                  </a:cubicBezTo>
                  <a:cubicBezTo>
                    <a:pt x="366" y="192"/>
                    <a:pt x="364" y="182"/>
                    <a:pt x="358" y="177"/>
                  </a:cubicBezTo>
                  <a:cubicBezTo>
                    <a:pt x="352" y="172"/>
                    <a:pt x="326" y="167"/>
                    <a:pt x="324" y="162"/>
                  </a:cubicBezTo>
                  <a:cubicBezTo>
                    <a:pt x="322" y="158"/>
                    <a:pt x="323" y="119"/>
                    <a:pt x="322" y="108"/>
                  </a:cubicBezTo>
                  <a:cubicBezTo>
                    <a:pt x="322" y="96"/>
                    <a:pt x="324" y="98"/>
                    <a:pt x="330" y="85"/>
                  </a:cubicBezTo>
                  <a:cubicBezTo>
                    <a:pt x="336" y="73"/>
                    <a:pt x="333" y="65"/>
                    <a:pt x="334" y="48"/>
                  </a:cubicBezTo>
                  <a:cubicBezTo>
                    <a:pt x="334" y="32"/>
                    <a:pt x="334" y="33"/>
                    <a:pt x="324" y="23"/>
                  </a:cubicBezTo>
                  <a:cubicBezTo>
                    <a:pt x="315" y="14"/>
                    <a:pt x="306" y="6"/>
                    <a:pt x="292" y="3"/>
                  </a:cubicBezTo>
                  <a:cubicBezTo>
                    <a:pt x="278" y="0"/>
                    <a:pt x="274" y="12"/>
                    <a:pt x="275" y="29"/>
                  </a:cubicBezTo>
                  <a:cubicBezTo>
                    <a:pt x="275" y="47"/>
                    <a:pt x="278" y="37"/>
                    <a:pt x="282" y="43"/>
                  </a:cubicBezTo>
                  <a:cubicBezTo>
                    <a:pt x="286" y="49"/>
                    <a:pt x="285" y="62"/>
                    <a:pt x="286" y="69"/>
                  </a:cubicBezTo>
                  <a:cubicBezTo>
                    <a:pt x="287" y="76"/>
                    <a:pt x="283" y="77"/>
                    <a:pt x="274" y="77"/>
                  </a:cubicBezTo>
                  <a:cubicBezTo>
                    <a:pt x="265" y="78"/>
                    <a:pt x="268" y="69"/>
                    <a:pt x="253" y="65"/>
                  </a:cubicBezTo>
                  <a:cubicBezTo>
                    <a:pt x="238" y="60"/>
                    <a:pt x="225" y="74"/>
                    <a:pt x="218" y="72"/>
                  </a:cubicBezTo>
                  <a:cubicBezTo>
                    <a:pt x="212" y="71"/>
                    <a:pt x="215" y="68"/>
                    <a:pt x="212" y="52"/>
                  </a:cubicBezTo>
                  <a:cubicBezTo>
                    <a:pt x="209" y="36"/>
                    <a:pt x="191" y="26"/>
                    <a:pt x="177" y="26"/>
                  </a:cubicBezTo>
                  <a:cubicBezTo>
                    <a:pt x="164" y="26"/>
                    <a:pt x="135" y="52"/>
                    <a:pt x="115" y="68"/>
                  </a:cubicBezTo>
                  <a:cubicBezTo>
                    <a:pt x="96" y="84"/>
                    <a:pt x="55" y="129"/>
                    <a:pt x="47" y="139"/>
                  </a:cubicBezTo>
                  <a:cubicBezTo>
                    <a:pt x="39" y="149"/>
                    <a:pt x="30" y="156"/>
                    <a:pt x="30" y="163"/>
                  </a:cubicBezTo>
                  <a:cubicBezTo>
                    <a:pt x="30" y="170"/>
                    <a:pt x="28" y="170"/>
                    <a:pt x="39" y="172"/>
                  </a:cubicBezTo>
                  <a:cubicBezTo>
                    <a:pt x="49" y="174"/>
                    <a:pt x="64" y="154"/>
                    <a:pt x="96" y="132"/>
                  </a:cubicBezTo>
                  <a:cubicBezTo>
                    <a:pt x="128" y="110"/>
                    <a:pt x="147" y="103"/>
                    <a:pt x="146"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6" name="îš1ïdè"/>
            <p:cNvSpPr/>
            <p:nvPr/>
          </p:nvSpPr>
          <p:spPr bwMode="auto">
            <a:xfrm>
              <a:off x="5180266" y="4845640"/>
              <a:ext cx="635000" cy="660400"/>
            </a:xfrm>
            <a:custGeom>
              <a:avLst/>
              <a:gdLst>
                <a:gd name="T0" fmla="*/ 5 w 344"/>
                <a:gd name="T1" fmla="*/ 147 h 358"/>
                <a:gd name="T2" fmla="*/ 38 w 344"/>
                <a:gd name="T3" fmla="*/ 142 h 358"/>
                <a:gd name="T4" fmla="*/ 53 w 344"/>
                <a:gd name="T5" fmla="*/ 125 h 358"/>
                <a:gd name="T6" fmla="*/ 43 w 344"/>
                <a:gd name="T7" fmla="*/ 70 h 358"/>
                <a:gd name="T8" fmla="*/ 48 w 344"/>
                <a:gd name="T9" fmla="*/ 43 h 358"/>
                <a:gd name="T10" fmla="*/ 76 w 344"/>
                <a:gd name="T11" fmla="*/ 45 h 358"/>
                <a:gd name="T12" fmla="*/ 122 w 344"/>
                <a:gd name="T13" fmla="*/ 89 h 358"/>
                <a:gd name="T14" fmla="*/ 122 w 344"/>
                <a:gd name="T15" fmla="*/ 185 h 358"/>
                <a:gd name="T16" fmla="*/ 141 w 344"/>
                <a:gd name="T17" fmla="*/ 192 h 358"/>
                <a:gd name="T18" fmla="*/ 231 w 344"/>
                <a:gd name="T19" fmla="*/ 135 h 358"/>
                <a:gd name="T20" fmla="*/ 241 w 344"/>
                <a:gd name="T21" fmla="*/ 87 h 358"/>
                <a:gd name="T22" fmla="*/ 234 w 344"/>
                <a:gd name="T23" fmla="*/ 48 h 358"/>
                <a:gd name="T24" fmla="*/ 263 w 344"/>
                <a:gd name="T25" fmla="*/ 17 h 358"/>
                <a:gd name="T26" fmla="*/ 298 w 344"/>
                <a:gd name="T27" fmla="*/ 76 h 358"/>
                <a:gd name="T28" fmla="*/ 292 w 344"/>
                <a:gd name="T29" fmla="*/ 111 h 358"/>
                <a:gd name="T30" fmla="*/ 317 w 344"/>
                <a:gd name="T31" fmla="*/ 138 h 358"/>
                <a:gd name="T32" fmla="*/ 292 w 344"/>
                <a:gd name="T33" fmla="*/ 181 h 358"/>
                <a:gd name="T34" fmla="*/ 270 w 344"/>
                <a:gd name="T35" fmla="*/ 217 h 358"/>
                <a:gd name="T36" fmla="*/ 276 w 344"/>
                <a:gd name="T37" fmla="*/ 252 h 358"/>
                <a:gd name="T38" fmla="*/ 334 w 344"/>
                <a:gd name="T39" fmla="*/ 270 h 358"/>
                <a:gd name="T40" fmla="*/ 333 w 344"/>
                <a:gd name="T41" fmla="*/ 304 h 358"/>
                <a:gd name="T42" fmla="*/ 226 w 344"/>
                <a:gd name="T43" fmla="*/ 338 h 358"/>
                <a:gd name="T44" fmla="*/ 166 w 344"/>
                <a:gd name="T45" fmla="*/ 352 h 358"/>
                <a:gd name="T46" fmla="*/ 191 w 344"/>
                <a:gd name="T47" fmla="*/ 319 h 358"/>
                <a:gd name="T48" fmla="*/ 228 w 344"/>
                <a:gd name="T49" fmla="*/ 287 h 358"/>
                <a:gd name="T50" fmla="*/ 231 w 344"/>
                <a:gd name="T51" fmla="*/ 223 h 358"/>
                <a:gd name="T52" fmla="*/ 194 w 344"/>
                <a:gd name="T53" fmla="*/ 194 h 358"/>
                <a:gd name="T54" fmla="*/ 152 w 344"/>
                <a:gd name="T55" fmla="*/ 228 h 358"/>
                <a:gd name="T56" fmla="*/ 55 w 344"/>
                <a:gd name="T57" fmla="*/ 337 h 358"/>
                <a:gd name="T58" fmla="*/ 21 w 344"/>
                <a:gd name="T59" fmla="*/ 316 h 358"/>
                <a:gd name="T60" fmla="*/ 30 w 344"/>
                <a:gd name="T61" fmla="*/ 260 h 358"/>
                <a:gd name="T62" fmla="*/ 53 w 344"/>
                <a:gd name="T63" fmla="*/ 228 h 358"/>
                <a:gd name="T64" fmla="*/ 37 w 344"/>
                <a:gd name="T65" fmla="*/ 201 h 358"/>
                <a:gd name="T66" fmla="*/ 1 w 344"/>
                <a:gd name="T67" fmla="*/ 170 h 358"/>
                <a:gd name="T68" fmla="*/ 5 w 344"/>
                <a:gd name="T69" fmla="*/ 1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4" h="358">
                  <a:moveTo>
                    <a:pt x="5" y="147"/>
                  </a:moveTo>
                  <a:cubicBezTo>
                    <a:pt x="6" y="143"/>
                    <a:pt x="22" y="140"/>
                    <a:pt x="38" y="142"/>
                  </a:cubicBezTo>
                  <a:cubicBezTo>
                    <a:pt x="54" y="144"/>
                    <a:pt x="53" y="137"/>
                    <a:pt x="53" y="125"/>
                  </a:cubicBezTo>
                  <a:cubicBezTo>
                    <a:pt x="53" y="112"/>
                    <a:pt x="60" y="89"/>
                    <a:pt x="43" y="70"/>
                  </a:cubicBezTo>
                  <a:cubicBezTo>
                    <a:pt x="25" y="52"/>
                    <a:pt x="48" y="43"/>
                    <a:pt x="48" y="43"/>
                  </a:cubicBezTo>
                  <a:cubicBezTo>
                    <a:pt x="48" y="43"/>
                    <a:pt x="55" y="32"/>
                    <a:pt x="76" y="45"/>
                  </a:cubicBezTo>
                  <a:cubicBezTo>
                    <a:pt x="97" y="58"/>
                    <a:pt x="115" y="74"/>
                    <a:pt x="122" y="89"/>
                  </a:cubicBezTo>
                  <a:cubicBezTo>
                    <a:pt x="129" y="104"/>
                    <a:pt x="118" y="174"/>
                    <a:pt x="122" y="185"/>
                  </a:cubicBezTo>
                  <a:cubicBezTo>
                    <a:pt x="125" y="195"/>
                    <a:pt x="130" y="200"/>
                    <a:pt x="141" y="192"/>
                  </a:cubicBezTo>
                  <a:cubicBezTo>
                    <a:pt x="153" y="183"/>
                    <a:pt x="214" y="138"/>
                    <a:pt x="231" y="135"/>
                  </a:cubicBezTo>
                  <a:cubicBezTo>
                    <a:pt x="249" y="132"/>
                    <a:pt x="241" y="103"/>
                    <a:pt x="241" y="87"/>
                  </a:cubicBezTo>
                  <a:cubicBezTo>
                    <a:pt x="242" y="70"/>
                    <a:pt x="234" y="59"/>
                    <a:pt x="234" y="48"/>
                  </a:cubicBezTo>
                  <a:cubicBezTo>
                    <a:pt x="234" y="36"/>
                    <a:pt x="247" y="0"/>
                    <a:pt x="263" y="17"/>
                  </a:cubicBezTo>
                  <a:cubicBezTo>
                    <a:pt x="279" y="35"/>
                    <a:pt x="303" y="58"/>
                    <a:pt x="298" y="76"/>
                  </a:cubicBezTo>
                  <a:cubicBezTo>
                    <a:pt x="294" y="95"/>
                    <a:pt x="283" y="92"/>
                    <a:pt x="292" y="111"/>
                  </a:cubicBezTo>
                  <a:cubicBezTo>
                    <a:pt x="301" y="129"/>
                    <a:pt x="320" y="117"/>
                    <a:pt x="317" y="138"/>
                  </a:cubicBezTo>
                  <a:cubicBezTo>
                    <a:pt x="315" y="160"/>
                    <a:pt x="321" y="149"/>
                    <a:pt x="292" y="181"/>
                  </a:cubicBezTo>
                  <a:cubicBezTo>
                    <a:pt x="268" y="209"/>
                    <a:pt x="270" y="208"/>
                    <a:pt x="270" y="217"/>
                  </a:cubicBezTo>
                  <a:cubicBezTo>
                    <a:pt x="270" y="226"/>
                    <a:pt x="266" y="249"/>
                    <a:pt x="276" y="252"/>
                  </a:cubicBezTo>
                  <a:cubicBezTo>
                    <a:pt x="287" y="254"/>
                    <a:pt x="325" y="250"/>
                    <a:pt x="334" y="270"/>
                  </a:cubicBezTo>
                  <a:cubicBezTo>
                    <a:pt x="344" y="290"/>
                    <a:pt x="344" y="295"/>
                    <a:pt x="333" y="304"/>
                  </a:cubicBezTo>
                  <a:cubicBezTo>
                    <a:pt x="321" y="312"/>
                    <a:pt x="288" y="320"/>
                    <a:pt x="226" y="338"/>
                  </a:cubicBezTo>
                  <a:cubicBezTo>
                    <a:pt x="180" y="351"/>
                    <a:pt x="168" y="358"/>
                    <a:pt x="166" y="352"/>
                  </a:cubicBezTo>
                  <a:cubicBezTo>
                    <a:pt x="164" y="346"/>
                    <a:pt x="175" y="331"/>
                    <a:pt x="191" y="319"/>
                  </a:cubicBezTo>
                  <a:cubicBezTo>
                    <a:pt x="207" y="307"/>
                    <a:pt x="224" y="304"/>
                    <a:pt x="228" y="287"/>
                  </a:cubicBezTo>
                  <a:cubicBezTo>
                    <a:pt x="232" y="270"/>
                    <a:pt x="235" y="234"/>
                    <a:pt x="231" y="223"/>
                  </a:cubicBezTo>
                  <a:cubicBezTo>
                    <a:pt x="227" y="212"/>
                    <a:pt x="213" y="188"/>
                    <a:pt x="194" y="194"/>
                  </a:cubicBezTo>
                  <a:cubicBezTo>
                    <a:pt x="176" y="200"/>
                    <a:pt x="166" y="210"/>
                    <a:pt x="152" y="228"/>
                  </a:cubicBezTo>
                  <a:cubicBezTo>
                    <a:pt x="138" y="247"/>
                    <a:pt x="66" y="336"/>
                    <a:pt x="55" y="337"/>
                  </a:cubicBezTo>
                  <a:cubicBezTo>
                    <a:pt x="45" y="338"/>
                    <a:pt x="22" y="340"/>
                    <a:pt x="21" y="316"/>
                  </a:cubicBezTo>
                  <a:cubicBezTo>
                    <a:pt x="20" y="292"/>
                    <a:pt x="16" y="285"/>
                    <a:pt x="30" y="260"/>
                  </a:cubicBezTo>
                  <a:cubicBezTo>
                    <a:pt x="44" y="234"/>
                    <a:pt x="53" y="241"/>
                    <a:pt x="53" y="228"/>
                  </a:cubicBezTo>
                  <a:cubicBezTo>
                    <a:pt x="53" y="216"/>
                    <a:pt x="47" y="207"/>
                    <a:pt x="37" y="201"/>
                  </a:cubicBezTo>
                  <a:cubicBezTo>
                    <a:pt x="27" y="195"/>
                    <a:pt x="2" y="182"/>
                    <a:pt x="1" y="170"/>
                  </a:cubicBezTo>
                  <a:cubicBezTo>
                    <a:pt x="0" y="157"/>
                    <a:pt x="4" y="150"/>
                    <a:pt x="5"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7" name="ï$líḋé"/>
            <p:cNvSpPr/>
            <p:nvPr/>
          </p:nvSpPr>
          <p:spPr bwMode="auto">
            <a:xfrm>
              <a:off x="55961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8" name="işḷíḓè"/>
            <p:cNvSpPr/>
            <p:nvPr/>
          </p:nvSpPr>
          <p:spPr bwMode="auto">
            <a:xfrm>
              <a:off x="55961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9" name="ïSḷîḋé"/>
            <p:cNvSpPr/>
            <p:nvPr/>
          </p:nvSpPr>
          <p:spPr bwMode="auto">
            <a:xfrm>
              <a:off x="5645403" y="5733053"/>
              <a:ext cx="136525" cy="149225"/>
            </a:xfrm>
            <a:custGeom>
              <a:avLst/>
              <a:gdLst>
                <a:gd name="T0" fmla="*/ 42 w 74"/>
                <a:gd name="T1" fmla="*/ 50 h 81"/>
                <a:gd name="T2" fmla="*/ 37 w 74"/>
                <a:gd name="T3" fmla="*/ 65 h 81"/>
                <a:gd name="T4" fmla="*/ 32 w 74"/>
                <a:gd name="T5" fmla="*/ 49 h 81"/>
                <a:gd name="T6" fmla="*/ 14 w 74"/>
                <a:gd name="T7" fmla="*/ 0 h 81"/>
                <a:gd name="T8" fmla="*/ 0 w 74"/>
                <a:gd name="T9" fmla="*/ 0 h 81"/>
                <a:gd name="T10" fmla="*/ 31 w 74"/>
                <a:gd name="T11" fmla="*/ 81 h 81"/>
                <a:gd name="T12" fmla="*/ 44 w 74"/>
                <a:gd name="T13" fmla="*/ 81 h 81"/>
                <a:gd name="T14" fmla="*/ 74 w 74"/>
                <a:gd name="T15" fmla="*/ 0 h 81"/>
                <a:gd name="T16" fmla="*/ 60 w 74"/>
                <a:gd name="T17" fmla="*/ 0 h 81"/>
                <a:gd name="T18" fmla="*/ 42 w 74"/>
                <a:gd name="T19"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81">
                  <a:moveTo>
                    <a:pt x="42" y="50"/>
                  </a:moveTo>
                  <a:cubicBezTo>
                    <a:pt x="40" y="56"/>
                    <a:pt x="38" y="61"/>
                    <a:pt x="37" y="65"/>
                  </a:cubicBezTo>
                  <a:cubicBezTo>
                    <a:pt x="35" y="59"/>
                    <a:pt x="34" y="54"/>
                    <a:pt x="32" y="49"/>
                  </a:cubicBezTo>
                  <a:cubicBezTo>
                    <a:pt x="14" y="0"/>
                    <a:pt x="14" y="0"/>
                    <a:pt x="14" y="0"/>
                  </a:cubicBezTo>
                  <a:cubicBezTo>
                    <a:pt x="0" y="0"/>
                    <a:pt x="0" y="0"/>
                    <a:pt x="0" y="0"/>
                  </a:cubicBezTo>
                  <a:cubicBezTo>
                    <a:pt x="31" y="81"/>
                    <a:pt x="31" y="81"/>
                    <a:pt x="31" y="81"/>
                  </a:cubicBezTo>
                  <a:cubicBezTo>
                    <a:pt x="44" y="81"/>
                    <a:pt x="44" y="81"/>
                    <a:pt x="44" y="81"/>
                  </a:cubicBezTo>
                  <a:cubicBezTo>
                    <a:pt x="74" y="0"/>
                    <a:pt x="74" y="0"/>
                    <a:pt x="74" y="0"/>
                  </a:cubicBezTo>
                  <a:cubicBezTo>
                    <a:pt x="60" y="0"/>
                    <a:pt x="60" y="0"/>
                    <a:pt x="60" y="0"/>
                  </a:cubicBezTo>
                  <a:lnTo>
                    <a:pt x="42"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0" name="išḷiḓé"/>
            <p:cNvSpPr/>
            <p:nvPr/>
          </p:nvSpPr>
          <p:spPr bwMode="auto">
            <a:xfrm>
              <a:off x="5796216"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7"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4"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1" name="iṩľidè"/>
            <p:cNvSpPr/>
            <p:nvPr/>
          </p:nvSpPr>
          <p:spPr bwMode="auto">
            <a:xfrm>
              <a:off x="5964491" y="5729878"/>
              <a:ext cx="82550" cy="152400"/>
            </a:xfrm>
            <a:custGeom>
              <a:avLst/>
              <a:gdLst>
                <a:gd name="T0" fmla="*/ 22 w 45"/>
                <a:gd name="T1" fmla="*/ 3 h 83"/>
                <a:gd name="T2" fmla="*/ 13 w 45"/>
                <a:gd name="T3" fmla="*/ 14 h 83"/>
                <a:gd name="T4" fmla="*/ 13 w 45"/>
                <a:gd name="T5" fmla="*/ 2 h 83"/>
                <a:gd name="T6" fmla="*/ 0 w 45"/>
                <a:gd name="T7" fmla="*/ 2 h 83"/>
                <a:gd name="T8" fmla="*/ 0 w 45"/>
                <a:gd name="T9" fmla="*/ 83 h 83"/>
                <a:gd name="T10" fmla="*/ 14 w 45"/>
                <a:gd name="T11" fmla="*/ 83 h 83"/>
                <a:gd name="T12" fmla="*/ 14 w 45"/>
                <a:gd name="T13" fmla="*/ 41 h 83"/>
                <a:gd name="T14" fmla="*/ 17 w 45"/>
                <a:gd name="T15" fmla="*/ 25 h 83"/>
                <a:gd name="T16" fmla="*/ 22 w 45"/>
                <a:gd name="T17" fmla="*/ 17 h 83"/>
                <a:gd name="T18" fmla="*/ 30 w 45"/>
                <a:gd name="T19" fmla="*/ 14 h 83"/>
                <a:gd name="T20" fmla="*/ 40 w 45"/>
                <a:gd name="T21" fmla="*/ 17 h 83"/>
                <a:gd name="T22" fmla="*/ 45 w 45"/>
                <a:gd name="T23" fmla="*/ 5 h 83"/>
                <a:gd name="T24" fmla="*/ 30 w 45"/>
                <a:gd name="T25" fmla="*/ 0 h 83"/>
                <a:gd name="T26" fmla="*/ 22 w 45"/>
                <a:gd name="T27"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83">
                  <a:moveTo>
                    <a:pt x="22" y="3"/>
                  </a:moveTo>
                  <a:cubicBezTo>
                    <a:pt x="19" y="5"/>
                    <a:pt x="16" y="9"/>
                    <a:pt x="13" y="14"/>
                  </a:cubicBezTo>
                  <a:cubicBezTo>
                    <a:pt x="13" y="2"/>
                    <a:pt x="13" y="2"/>
                    <a:pt x="13" y="2"/>
                  </a:cubicBezTo>
                  <a:cubicBezTo>
                    <a:pt x="0" y="2"/>
                    <a:pt x="0" y="2"/>
                    <a:pt x="0" y="2"/>
                  </a:cubicBezTo>
                  <a:cubicBezTo>
                    <a:pt x="0" y="83"/>
                    <a:pt x="0" y="83"/>
                    <a:pt x="0" y="83"/>
                  </a:cubicBezTo>
                  <a:cubicBezTo>
                    <a:pt x="14" y="83"/>
                    <a:pt x="14" y="83"/>
                    <a:pt x="14" y="83"/>
                  </a:cubicBezTo>
                  <a:cubicBezTo>
                    <a:pt x="14" y="41"/>
                    <a:pt x="14" y="41"/>
                    <a:pt x="14" y="41"/>
                  </a:cubicBezTo>
                  <a:cubicBezTo>
                    <a:pt x="14" y="35"/>
                    <a:pt x="15" y="30"/>
                    <a:pt x="17" y="25"/>
                  </a:cubicBezTo>
                  <a:cubicBezTo>
                    <a:pt x="18" y="21"/>
                    <a:pt x="19" y="19"/>
                    <a:pt x="22" y="17"/>
                  </a:cubicBezTo>
                  <a:cubicBezTo>
                    <a:pt x="24" y="15"/>
                    <a:pt x="27" y="14"/>
                    <a:pt x="30" y="14"/>
                  </a:cubicBezTo>
                  <a:cubicBezTo>
                    <a:pt x="33" y="14"/>
                    <a:pt x="37" y="15"/>
                    <a:pt x="40" y="17"/>
                  </a:cubicBezTo>
                  <a:cubicBezTo>
                    <a:pt x="45" y="5"/>
                    <a:pt x="45" y="5"/>
                    <a:pt x="45" y="5"/>
                  </a:cubicBezTo>
                  <a:cubicBezTo>
                    <a:pt x="40" y="2"/>
                    <a:pt x="35" y="0"/>
                    <a:pt x="30" y="0"/>
                  </a:cubicBezTo>
                  <a:cubicBezTo>
                    <a:pt x="27" y="0"/>
                    <a:pt x="24" y="1"/>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2" name="îṡļiḑe"/>
            <p:cNvSpPr/>
            <p:nvPr/>
          </p:nvSpPr>
          <p:spPr bwMode="auto">
            <a:xfrm>
              <a:off x="6050216" y="5729878"/>
              <a:ext cx="125413" cy="157163"/>
            </a:xfrm>
            <a:custGeom>
              <a:avLst/>
              <a:gdLst>
                <a:gd name="T0" fmla="*/ 55 w 68"/>
                <a:gd name="T1" fmla="*/ 40 h 85"/>
                <a:gd name="T2" fmla="*/ 35 w 68"/>
                <a:gd name="T3" fmla="*/ 34 h 85"/>
                <a:gd name="T4" fmla="*/ 23 w 68"/>
                <a:gd name="T5" fmla="*/ 31 h 85"/>
                <a:gd name="T6" fmla="*/ 18 w 68"/>
                <a:gd name="T7" fmla="*/ 27 h 85"/>
                <a:gd name="T8" fmla="*/ 16 w 68"/>
                <a:gd name="T9" fmla="*/ 22 h 85"/>
                <a:gd name="T10" fmla="*/ 20 w 68"/>
                <a:gd name="T11" fmla="*/ 15 h 85"/>
                <a:gd name="T12" fmla="*/ 34 w 68"/>
                <a:gd name="T13" fmla="*/ 12 h 85"/>
                <a:gd name="T14" fmla="*/ 46 w 68"/>
                <a:gd name="T15" fmla="*/ 15 h 85"/>
                <a:gd name="T16" fmla="*/ 51 w 68"/>
                <a:gd name="T17" fmla="*/ 25 h 85"/>
                <a:gd name="T18" fmla="*/ 65 w 68"/>
                <a:gd name="T19" fmla="*/ 23 h 85"/>
                <a:gd name="T20" fmla="*/ 60 w 68"/>
                <a:gd name="T21" fmla="*/ 10 h 85"/>
                <a:gd name="T22" fmla="*/ 49 w 68"/>
                <a:gd name="T23" fmla="*/ 3 h 85"/>
                <a:gd name="T24" fmla="*/ 33 w 68"/>
                <a:gd name="T25" fmla="*/ 0 h 85"/>
                <a:gd name="T26" fmla="*/ 21 w 68"/>
                <a:gd name="T27" fmla="*/ 2 h 85"/>
                <a:gd name="T28" fmla="*/ 12 w 68"/>
                <a:gd name="T29" fmla="*/ 6 h 85"/>
                <a:gd name="T30" fmla="*/ 5 w 68"/>
                <a:gd name="T31" fmla="*/ 14 h 85"/>
                <a:gd name="T32" fmla="*/ 3 w 68"/>
                <a:gd name="T33" fmla="*/ 24 h 85"/>
                <a:gd name="T34" fmla="*/ 6 w 68"/>
                <a:gd name="T35" fmla="*/ 35 h 85"/>
                <a:gd name="T36" fmla="*/ 15 w 68"/>
                <a:gd name="T37" fmla="*/ 42 h 85"/>
                <a:gd name="T38" fmla="*/ 36 w 68"/>
                <a:gd name="T39" fmla="*/ 49 h 85"/>
                <a:gd name="T40" fmla="*/ 50 w 68"/>
                <a:gd name="T41" fmla="*/ 54 h 85"/>
                <a:gd name="T42" fmla="*/ 54 w 68"/>
                <a:gd name="T43" fmla="*/ 61 h 85"/>
                <a:gd name="T44" fmla="*/ 49 w 68"/>
                <a:gd name="T45" fmla="*/ 70 h 85"/>
                <a:gd name="T46" fmla="*/ 35 w 68"/>
                <a:gd name="T47" fmla="*/ 74 h 85"/>
                <a:gd name="T48" fmla="*/ 20 w 68"/>
                <a:gd name="T49" fmla="*/ 69 h 85"/>
                <a:gd name="T50" fmla="*/ 14 w 68"/>
                <a:gd name="T51" fmla="*/ 57 h 85"/>
                <a:gd name="T52" fmla="*/ 0 w 68"/>
                <a:gd name="T53" fmla="*/ 59 h 85"/>
                <a:gd name="T54" fmla="*/ 11 w 68"/>
                <a:gd name="T55" fmla="*/ 79 h 85"/>
                <a:gd name="T56" fmla="*/ 35 w 68"/>
                <a:gd name="T57" fmla="*/ 85 h 85"/>
                <a:gd name="T58" fmla="*/ 52 w 68"/>
                <a:gd name="T59" fmla="*/ 82 h 85"/>
                <a:gd name="T60" fmla="*/ 64 w 68"/>
                <a:gd name="T61" fmla="*/ 72 h 85"/>
                <a:gd name="T62" fmla="*/ 68 w 68"/>
                <a:gd name="T63" fmla="*/ 59 h 85"/>
                <a:gd name="T64" fmla="*/ 65 w 68"/>
                <a:gd name="T65" fmla="*/ 48 h 85"/>
                <a:gd name="T66" fmla="*/ 55 w 68"/>
                <a:gd name="T67" fmla="*/ 4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85">
                  <a:moveTo>
                    <a:pt x="55" y="40"/>
                  </a:moveTo>
                  <a:cubicBezTo>
                    <a:pt x="52" y="39"/>
                    <a:pt x="45" y="37"/>
                    <a:pt x="35" y="34"/>
                  </a:cubicBezTo>
                  <a:cubicBezTo>
                    <a:pt x="28" y="32"/>
                    <a:pt x="24" y="31"/>
                    <a:pt x="23" y="31"/>
                  </a:cubicBezTo>
                  <a:cubicBezTo>
                    <a:pt x="20" y="30"/>
                    <a:pt x="19" y="28"/>
                    <a:pt x="18" y="27"/>
                  </a:cubicBezTo>
                  <a:cubicBezTo>
                    <a:pt x="16" y="25"/>
                    <a:pt x="16" y="24"/>
                    <a:pt x="16" y="22"/>
                  </a:cubicBezTo>
                  <a:cubicBezTo>
                    <a:pt x="16" y="19"/>
                    <a:pt x="17" y="17"/>
                    <a:pt x="20" y="15"/>
                  </a:cubicBezTo>
                  <a:cubicBezTo>
                    <a:pt x="23" y="13"/>
                    <a:pt x="27" y="12"/>
                    <a:pt x="34" y="12"/>
                  </a:cubicBezTo>
                  <a:cubicBezTo>
                    <a:pt x="39" y="12"/>
                    <a:pt x="43" y="13"/>
                    <a:pt x="46" y="15"/>
                  </a:cubicBezTo>
                  <a:cubicBezTo>
                    <a:pt x="49" y="17"/>
                    <a:pt x="51" y="21"/>
                    <a:pt x="51" y="25"/>
                  </a:cubicBezTo>
                  <a:cubicBezTo>
                    <a:pt x="65" y="23"/>
                    <a:pt x="65" y="23"/>
                    <a:pt x="65" y="23"/>
                  </a:cubicBezTo>
                  <a:cubicBezTo>
                    <a:pt x="64" y="18"/>
                    <a:pt x="62" y="14"/>
                    <a:pt x="60" y="10"/>
                  </a:cubicBezTo>
                  <a:cubicBezTo>
                    <a:pt x="58" y="7"/>
                    <a:pt x="54" y="5"/>
                    <a:pt x="49" y="3"/>
                  </a:cubicBezTo>
                  <a:cubicBezTo>
                    <a:pt x="44" y="1"/>
                    <a:pt x="39" y="0"/>
                    <a:pt x="33" y="0"/>
                  </a:cubicBezTo>
                  <a:cubicBezTo>
                    <a:pt x="28" y="0"/>
                    <a:pt x="24" y="1"/>
                    <a:pt x="21" y="2"/>
                  </a:cubicBezTo>
                  <a:cubicBezTo>
                    <a:pt x="17" y="3"/>
                    <a:pt x="14" y="4"/>
                    <a:pt x="12" y="6"/>
                  </a:cubicBezTo>
                  <a:cubicBezTo>
                    <a:pt x="9" y="8"/>
                    <a:pt x="7" y="10"/>
                    <a:pt x="5" y="14"/>
                  </a:cubicBezTo>
                  <a:cubicBezTo>
                    <a:pt x="3" y="17"/>
                    <a:pt x="3" y="20"/>
                    <a:pt x="3" y="24"/>
                  </a:cubicBezTo>
                  <a:cubicBezTo>
                    <a:pt x="3" y="28"/>
                    <a:pt x="4" y="31"/>
                    <a:pt x="6" y="35"/>
                  </a:cubicBezTo>
                  <a:cubicBezTo>
                    <a:pt x="8" y="38"/>
                    <a:pt x="11" y="40"/>
                    <a:pt x="15" y="42"/>
                  </a:cubicBezTo>
                  <a:cubicBezTo>
                    <a:pt x="18" y="44"/>
                    <a:pt x="25" y="46"/>
                    <a:pt x="36" y="49"/>
                  </a:cubicBezTo>
                  <a:cubicBezTo>
                    <a:pt x="43" y="51"/>
                    <a:pt x="48" y="52"/>
                    <a:pt x="50" y="54"/>
                  </a:cubicBezTo>
                  <a:cubicBezTo>
                    <a:pt x="52" y="55"/>
                    <a:pt x="54" y="58"/>
                    <a:pt x="54" y="61"/>
                  </a:cubicBezTo>
                  <a:cubicBezTo>
                    <a:pt x="54" y="64"/>
                    <a:pt x="52" y="67"/>
                    <a:pt x="49" y="70"/>
                  </a:cubicBezTo>
                  <a:cubicBezTo>
                    <a:pt x="46" y="73"/>
                    <a:pt x="41" y="74"/>
                    <a:pt x="35" y="74"/>
                  </a:cubicBezTo>
                  <a:cubicBezTo>
                    <a:pt x="29" y="74"/>
                    <a:pt x="24" y="72"/>
                    <a:pt x="20" y="69"/>
                  </a:cubicBezTo>
                  <a:cubicBezTo>
                    <a:pt x="17" y="67"/>
                    <a:pt x="15" y="62"/>
                    <a:pt x="14" y="57"/>
                  </a:cubicBezTo>
                  <a:cubicBezTo>
                    <a:pt x="0" y="59"/>
                    <a:pt x="0" y="59"/>
                    <a:pt x="0" y="59"/>
                  </a:cubicBezTo>
                  <a:cubicBezTo>
                    <a:pt x="2" y="68"/>
                    <a:pt x="5" y="74"/>
                    <a:pt x="11" y="79"/>
                  </a:cubicBezTo>
                  <a:cubicBezTo>
                    <a:pt x="16" y="83"/>
                    <a:pt x="24" y="85"/>
                    <a:pt x="35" y="85"/>
                  </a:cubicBezTo>
                  <a:cubicBezTo>
                    <a:pt x="41" y="85"/>
                    <a:pt x="47" y="84"/>
                    <a:pt x="52" y="82"/>
                  </a:cubicBezTo>
                  <a:cubicBezTo>
                    <a:pt x="57" y="80"/>
                    <a:pt x="61" y="76"/>
                    <a:pt x="64" y="72"/>
                  </a:cubicBezTo>
                  <a:cubicBezTo>
                    <a:pt x="66" y="68"/>
                    <a:pt x="68" y="64"/>
                    <a:pt x="68" y="59"/>
                  </a:cubicBezTo>
                  <a:cubicBezTo>
                    <a:pt x="68" y="55"/>
                    <a:pt x="67" y="51"/>
                    <a:pt x="65" y="48"/>
                  </a:cubicBezTo>
                  <a:cubicBezTo>
                    <a:pt x="62" y="45"/>
                    <a:pt x="59" y="42"/>
                    <a:pt x="5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3" name="ïśļíḓe"/>
            <p:cNvSpPr/>
            <p:nvPr/>
          </p:nvSpPr>
          <p:spPr bwMode="auto">
            <a:xfrm>
              <a:off x="62057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4" name="îṡľîdè"/>
            <p:cNvSpPr/>
            <p:nvPr/>
          </p:nvSpPr>
          <p:spPr bwMode="auto">
            <a:xfrm>
              <a:off x="62057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85" name="îś1iḋê"/>
            <p:cNvSpPr/>
            <p:nvPr/>
          </p:nvSpPr>
          <p:spPr bwMode="auto">
            <a:xfrm>
              <a:off x="6255003" y="5680665"/>
              <a:ext cx="74613" cy="203200"/>
            </a:xfrm>
            <a:custGeom>
              <a:avLst/>
              <a:gdLst>
                <a:gd name="T0" fmla="*/ 32 w 40"/>
                <a:gd name="T1" fmla="*/ 98 h 110"/>
                <a:gd name="T2" fmla="*/ 27 w 40"/>
                <a:gd name="T3" fmla="*/ 97 h 110"/>
                <a:gd name="T4" fmla="*/ 25 w 40"/>
                <a:gd name="T5" fmla="*/ 94 h 110"/>
                <a:gd name="T6" fmla="*/ 24 w 40"/>
                <a:gd name="T7" fmla="*/ 86 h 110"/>
                <a:gd name="T8" fmla="*/ 24 w 40"/>
                <a:gd name="T9" fmla="*/ 39 h 110"/>
                <a:gd name="T10" fmla="*/ 38 w 40"/>
                <a:gd name="T11" fmla="*/ 39 h 110"/>
                <a:gd name="T12" fmla="*/ 38 w 40"/>
                <a:gd name="T13" fmla="*/ 28 h 110"/>
                <a:gd name="T14" fmla="*/ 24 w 40"/>
                <a:gd name="T15" fmla="*/ 28 h 110"/>
                <a:gd name="T16" fmla="*/ 24 w 40"/>
                <a:gd name="T17" fmla="*/ 0 h 110"/>
                <a:gd name="T18" fmla="*/ 11 w 40"/>
                <a:gd name="T19" fmla="*/ 8 h 110"/>
                <a:gd name="T20" fmla="*/ 11 w 40"/>
                <a:gd name="T21" fmla="*/ 28 h 110"/>
                <a:gd name="T22" fmla="*/ 0 w 40"/>
                <a:gd name="T23" fmla="*/ 28 h 110"/>
                <a:gd name="T24" fmla="*/ 0 w 40"/>
                <a:gd name="T25" fmla="*/ 39 h 110"/>
                <a:gd name="T26" fmla="*/ 11 w 40"/>
                <a:gd name="T27" fmla="*/ 39 h 110"/>
                <a:gd name="T28" fmla="*/ 11 w 40"/>
                <a:gd name="T29" fmla="*/ 86 h 110"/>
                <a:gd name="T30" fmla="*/ 12 w 40"/>
                <a:gd name="T31" fmla="*/ 102 h 110"/>
                <a:gd name="T32" fmla="*/ 18 w 40"/>
                <a:gd name="T33" fmla="*/ 108 h 110"/>
                <a:gd name="T34" fmla="*/ 30 w 40"/>
                <a:gd name="T35" fmla="*/ 110 h 110"/>
                <a:gd name="T36" fmla="*/ 40 w 40"/>
                <a:gd name="T37" fmla="*/ 109 h 110"/>
                <a:gd name="T38" fmla="*/ 38 w 40"/>
                <a:gd name="T39" fmla="*/ 97 h 110"/>
                <a:gd name="T40" fmla="*/ 32 w 40"/>
                <a:gd name="T41" fmla="*/ 9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10">
                  <a:moveTo>
                    <a:pt x="32" y="98"/>
                  </a:moveTo>
                  <a:cubicBezTo>
                    <a:pt x="30" y="98"/>
                    <a:pt x="28" y="97"/>
                    <a:pt x="27" y="97"/>
                  </a:cubicBezTo>
                  <a:cubicBezTo>
                    <a:pt x="26" y="96"/>
                    <a:pt x="25" y="95"/>
                    <a:pt x="25" y="94"/>
                  </a:cubicBezTo>
                  <a:cubicBezTo>
                    <a:pt x="24" y="93"/>
                    <a:pt x="24" y="90"/>
                    <a:pt x="24" y="86"/>
                  </a:cubicBezTo>
                  <a:cubicBezTo>
                    <a:pt x="24" y="39"/>
                    <a:pt x="24" y="39"/>
                    <a:pt x="24" y="39"/>
                  </a:cubicBezTo>
                  <a:cubicBezTo>
                    <a:pt x="38" y="39"/>
                    <a:pt x="38" y="39"/>
                    <a:pt x="38" y="39"/>
                  </a:cubicBezTo>
                  <a:cubicBezTo>
                    <a:pt x="38" y="28"/>
                    <a:pt x="38" y="28"/>
                    <a:pt x="38" y="28"/>
                  </a:cubicBezTo>
                  <a:cubicBezTo>
                    <a:pt x="24" y="28"/>
                    <a:pt x="24" y="28"/>
                    <a:pt x="24" y="28"/>
                  </a:cubicBezTo>
                  <a:cubicBezTo>
                    <a:pt x="24" y="0"/>
                    <a:pt x="24" y="0"/>
                    <a:pt x="24" y="0"/>
                  </a:cubicBezTo>
                  <a:cubicBezTo>
                    <a:pt x="11" y="8"/>
                    <a:pt x="11" y="8"/>
                    <a:pt x="11" y="8"/>
                  </a:cubicBezTo>
                  <a:cubicBezTo>
                    <a:pt x="11" y="28"/>
                    <a:pt x="11" y="28"/>
                    <a:pt x="11" y="28"/>
                  </a:cubicBezTo>
                  <a:cubicBezTo>
                    <a:pt x="0" y="28"/>
                    <a:pt x="0" y="28"/>
                    <a:pt x="0" y="28"/>
                  </a:cubicBezTo>
                  <a:cubicBezTo>
                    <a:pt x="0" y="39"/>
                    <a:pt x="0" y="39"/>
                    <a:pt x="0" y="39"/>
                  </a:cubicBezTo>
                  <a:cubicBezTo>
                    <a:pt x="11" y="39"/>
                    <a:pt x="11" y="39"/>
                    <a:pt x="11" y="39"/>
                  </a:cubicBezTo>
                  <a:cubicBezTo>
                    <a:pt x="11" y="86"/>
                    <a:pt x="11" y="86"/>
                    <a:pt x="11" y="86"/>
                  </a:cubicBezTo>
                  <a:cubicBezTo>
                    <a:pt x="11" y="94"/>
                    <a:pt x="11" y="99"/>
                    <a:pt x="12" y="102"/>
                  </a:cubicBezTo>
                  <a:cubicBezTo>
                    <a:pt x="13" y="104"/>
                    <a:pt x="15" y="106"/>
                    <a:pt x="18" y="108"/>
                  </a:cubicBezTo>
                  <a:cubicBezTo>
                    <a:pt x="21" y="110"/>
                    <a:pt x="25" y="110"/>
                    <a:pt x="30" y="110"/>
                  </a:cubicBezTo>
                  <a:cubicBezTo>
                    <a:pt x="33" y="110"/>
                    <a:pt x="36" y="110"/>
                    <a:pt x="40" y="109"/>
                  </a:cubicBezTo>
                  <a:cubicBezTo>
                    <a:pt x="38" y="97"/>
                    <a:pt x="38" y="97"/>
                    <a:pt x="38" y="97"/>
                  </a:cubicBezTo>
                  <a:cubicBezTo>
                    <a:pt x="36" y="97"/>
                    <a:pt x="34" y="98"/>
                    <a:pt x="32"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6" name="išľîḋê"/>
            <p:cNvSpPr/>
            <p:nvPr/>
          </p:nvSpPr>
          <p:spPr bwMode="auto">
            <a:xfrm>
              <a:off x="6335966" y="5733053"/>
              <a:ext cx="136525" cy="211138"/>
            </a:xfrm>
            <a:custGeom>
              <a:avLst/>
              <a:gdLst>
                <a:gd name="T0" fmla="*/ 43 w 74"/>
                <a:gd name="T1" fmla="*/ 47 h 114"/>
                <a:gd name="T2" fmla="*/ 37 w 74"/>
                <a:gd name="T3" fmla="*/ 66 h 114"/>
                <a:gd name="T4" fmla="*/ 32 w 74"/>
                <a:gd name="T5" fmla="*/ 47 h 114"/>
                <a:gd name="T6" fmla="*/ 15 w 74"/>
                <a:gd name="T7" fmla="*/ 0 h 114"/>
                <a:gd name="T8" fmla="*/ 0 w 74"/>
                <a:gd name="T9" fmla="*/ 0 h 114"/>
                <a:gd name="T10" fmla="*/ 31 w 74"/>
                <a:gd name="T11" fmla="*/ 81 h 114"/>
                <a:gd name="T12" fmla="*/ 29 w 74"/>
                <a:gd name="T13" fmla="*/ 85 h 114"/>
                <a:gd name="T14" fmla="*/ 25 w 74"/>
                <a:gd name="T15" fmla="*/ 95 h 114"/>
                <a:gd name="T16" fmla="*/ 21 w 74"/>
                <a:gd name="T17" fmla="*/ 99 h 114"/>
                <a:gd name="T18" fmla="*/ 13 w 74"/>
                <a:gd name="T19" fmla="*/ 101 h 114"/>
                <a:gd name="T20" fmla="*/ 5 w 74"/>
                <a:gd name="T21" fmla="*/ 100 h 114"/>
                <a:gd name="T22" fmla="*/ 7 w 74"/>
                <a:gd name="T23" fmla="*/ 113 h 114"/>
                <a:gd name="T24" fmla="*/ 16 w 74"/>
                <a:gd name="T25" fmla="*/ 114 h 114"/>
                <a:gd name="T26" fmla="*/ 27 w 74"/>
                <a:gd name="T27" fmla="*/ 111 h 114"/>
                <a:gd name="T28" fmla="*/ 36 w 74"/>
                <a:gd name="T29" fmla="*/ 101 h 114"/>
                <a:gd name="T30" fmla="*/ 43 w 74"/>
                <a:gd name="T31" fmla="*/ 83 h 114"/>
                <a:gd name="T32" fmla="*/ 74 w 74"/>
                <a:gd name="T33" fmla="*/ 0 h 114"/>
                <a:gd name="T34" fmla="*/ 60 w 74"/>
                <a:gd name="T35" fmla="*/ 0 h 114"/>
                <a:gd name="T36" fmla="*/ 43 w 74"/>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14">
                  <a:moveTo>
                    <a:pt x="43" y="47"/>
                  </a:moveTo>
                  <a:cubicBezTo>
                    <a:pt x="41" y="53"/>
                    <a:pt x="39" y="60"/>
                    <a:pt x="37"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29" y="85"/>
                  </a:cubicBezTo>
                  <a:cubicBezTo>
                    <a:pt x="27" y="90"/>
                    <a:pt x="26" y="94"/>
                    <a:pt x="25" y="95"/>
                  </a:cubicBezTo>
                  <a:cubicBezTo>
                    <a:pt x="24" y="97"/>
                    <a:pt x="22" y="98"/>
                    <a:pt x="21" y="99"/>
                  </a:cubicBezTo>
                  <a:cubicBezTo>
                    <a:pt x="19" y="100"/>
                    <a:pt x="16" y="101"/>
                    <a:pt x="13" y="101"/>
                  </a:cubicBezTo>
                  <a:cubicBezTo>
                    <a:pt x="11" y="101"/>
                    <a:pt x="8" y="101"/>
                    <a:pt x="5" y="100"/>
                  </a:cubicBezTo>
                  <a:cubicBezTo>
                    <a:pt x="7" y="113"/>
                    <a:pt x="7" y="113"/>
                    <a:pt x="7" y="113"/>
                  </a:cubicBezTo>
                  <a:cubicBezTo>
                    <a:pt x="10" y="114"/>
                    <a:pt x="13" y="114"/>
                    <a:pt x="16" y="114"/>
                  </a:cubicBezTo>
                  <a:cubicBezTo>
                    <a:pt x="20" y="114"/>
                    <a:pt x="24" y="113"/>
                    <a:pt x="27" y="111"/>
                  </a:cubicBezTo>
                  <a:cubicBezTo>
                    <a:pt x="30" y="109"/>
                    <a:pt x="33" y="106"/>
                    <a:pt x="36" y="101"/>
                  </a:cubicBezTo>
                  <a:cubicBezTo>
                    <a:pt x="37" y="98"/>
                    <a:pt x="40" y="92"/>
                    <a:pt x="43" y="83"/>
                  </a:cubicBezTo>
                  <a:cubicBezTo>
                    <a:pt x="74" y="0"/>
                    <a:pt x="74" y="0"/>
                    <a:pt x="74" y="0"/>
                  </a:cubicBezTo>
                  <a:cubicBezTo>
                    <a:pt x="60" y="0"/>
                    <a:pt x="60" y="0"/>
                    <a:pt x="60"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7" name="íSḷiḑè"/>
            <p:cNvSpPr/>
            <p:nvPr/>
          </p:nvSpPr>
          <p:spPr bwMode="auto">
            <a:xfrm>
              <a:off x="6564566"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8" name="ïṣľïḑe"/>
            <p:cNvSpPr/>
            <p:nvPr/>
          </p:nvSpPr>
          <p:spPr bwMode="auto">
            <a:xfrm>
              <a:off x="6720141" y="5672728"/>
              <a:ext cx="85725" cy="209550"/>
            </a:xfrm>
            <a:custGeom>
              <a:avLst/>
              <a:gdLst>
                <a:gd name="T0" fmla="*/ 20 w 47"/>
                <a:gd name="T1" fmla="*/ 4 h 114"/>
                <a:gd name="T2" fmla="*/ 13 w 47"/>
                <a:gd name="T3" fmla="*/ 12 h 114"/>
                <a:gd name="T4" fmla="*/ 12 w 47"/>
                <a:gd name="T5" fmla="*/ 24 h 114"/>
                <a:gd name="T6" fmla="*/ 12 w 47"/>
                <a:gd name="T7" fmla="*/ 33 h 114"/>
                <a:gd name="T8" fmla="*/ 0 w 47"/>
                <a:gd name="T9" fmla="*/ 33 h 114"/>
                <a:gd name="T10" fmla="*/ 0 w 47"/>
                <a:gd name="T11" fmla="*/ 44 h 114"/>
                <a:gd name="T12" fmla="*/ 12 w 47"/>
                <a:gd name="T13" fmla="*/ 44 h 114"/>
                <a:gd name="T14" fmla="*/ 12 w 47"/>
                <a:gd name="T15" fmla="*/ 114 h 114"/>
                <a:gd name="T16" fmla="*/ 26 w 47"/>
                <a:gd name="T17" fmla="*/ 114 h 114"/>
                <a:gd name="T18" fmla="*/ 26 w 47"/>
                <a:gd name="T19" fmla="*/ 44 h 114"/>
                <a:gd name="T20" fmla="*/ 41 w 47"/>
                <a:gd name="T21" fmla="*/ 44 h 114"/>
                <a:gd name="T22" fmla="*/ 41 w 47"/>
                <a:gd name="T23" fmla="*/ 33 h 114"/>
                <a:gd name="T24" fmla="*/ 26 w 47"/>
                <a:gd name="T25" fmla="*/ 33 h 114"/>
                <a:gd name="T26" fmla="*/ 26 w 47"/>
                <a:gd name="T27" fmla="*/ 26 h 114"/>
                <a:gd name="T28" fmla="*/ 28 w 47"/>
                <a:gd name="T29" fmla="*/ 16 h 114"/>
                <a:gd name="T30" fmla="*/ 37 w 47"/>
                <a:gd name="T31" fmla="*/ 13 h 114"/>
                <a:gd name="T32" fmla="*/ 45 w 47"/>
                <a:gd name="T33" fmla="*/ 14 h 114"/>
                <a:gd name="T34" fmla="*/ 47 w 47"/>
                <a:gd name="T35" fmla="*/ 2 h 114"/>
                <a:gd name="T36" fmla="*/ 34 w 47"/>
                <a:gd name="T37" fmla="*/ 0 h 114"/>
                <a:gd name="T38" fmla="*/ 20 w 47"/>
                <a:gd name="T39" fmla="*/ 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114">
                  <a:moveTo>
                    <a:pt x="20" y="4"/>
                  </a:moveTo>
                  <a:cubicBezTo>
                    <a:pt x="17" y="6"/>
                    <a:pt x="15" y="9"/>
                    <a:pt x="13" y="12"/>
                  </a:cubicBezTo>
                  <a:cubicBezTo>
                    <a:pt x="12" y="15"/>
                    <a:pt x="12" y="19"/>
                    <a:pt x="12" y="24"/>
                  </a:cubicBezTo>
                  <a:cubicBezTo>
                    <a:pt x="12" y="33"/>
                    <a:pt x="12" y="33"/>
                    <a:pt x="12" y="33"/>
                  </a:cubicBezTo>
                  <a:cubicBezTo>
                    <a:pt x="0" y="33"/>
                    <a:pt x="0" y="33"/>
                    <a:pt x="0" y="33"/>
                  </a:cubicBezTo>
                  <a:cubicBezTo>
                    <a:pt x="0" y="44"/>
                    <a:pt x="0" y="44"/>
                    <a:pt x="0" y="44"/>
                  </a:cubicBezTo>
                  <a:cubicBezTo>
                    <a:pt x="12" y="44"/>
                    <a:pt x="12" y="44"/>
                    <a:pt x="12" y="44"/>
                  </a:cubicBezTo>
                  <a:cubicBezTo>
                    <a:pt x="12" y="114"/>
                    <a:pt x="12" y="114"/>
                    <a:pt x="12" y="114"/>
                  </a:cubicBezTo>
                  <a:cubicBezTo>
                    <a:pt x="26" y="114"/>
                    <a:pt x="26" y="114"/>
                    <a:pt x="26" y="114"/>
                  </a:cubicBezTo>
                  <a:cubicBezTo>
                    <a:pt x="26" y="44"/>
                    <a:pt x="26" y="44"/>
                    <a:pt x="26" y="44"/>
                  </a:cubicBezTo>
                  <a:cubicBezTo>
                    <a:pt x="41" y="44"/>
                    <a:pt x="41" y="44"/>
                    <a:pt x="41" y="44"/>
                  </a:cubicBezTo>
                  <a:cubicBezTo>
                    <a:pt x="41" y="33"/>
                    <a:pt x="41" y="33"/>
                    <a:pt x="41" y="33"/>
                  </a:cubicBezTo>
                  <a:cubicBezTo>
                    <a:pt x="26" y="33"/>
                    <a:pt x="26" y="33"/>
                    <a:pt x="26" y="33"/>
                  </a:cubicBezTo>
                  <a:cubicBezTo>
                    <a:pt x="26" y="26"/>
                    <a:pt x="26" y="26"/>
                    <a:pt x="26" y="26"/>
                  </a:cubicBezTo>
                  <a:cubicBezTo>
                    <a:pt x="26" y="21"/>
                    <a:pt x="27" y="17"/>
                    <a:pt x="28" y="16"/>
                  </a:cubicBezTo>
                  <a:cubicBezTo>
                    <a:pt x="30" y="14"/>
                    <a:pt x="33" y="13"/>
                    <a:pt x="37" y="13"/>
                  </a:cubicBezTo>
                  <a:cubicBezTo>
                    <a:pt x="40" y="13"/>
                    <a:pt x="42" y="13"/>
                    <a:pt x="45" y="14"/>
                  </a:cubicBezTo>
                  <a:cubicBezTo>
                    <a:pt x="47" y="2"/>
                    <a:pt x="47" y="2"/>
                    <a:pt x="47" y="2"/>
                  </a:cubicBezTo>
                  <a:cubicBezTo>
                    <a:pt x="43" y="1"/>
                    <a:pt x="38" y="0"/>
                    <a:pt x="34" y="0"/>
                  </a:cubicBezTo>
                  <a:cubicBezTo>
                    <a:pt x="28" y="0"/>
                    <a:pt x="24" y="1"/>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9" name="ïš1îḍè"/>
            <p:cNvSpPr/>
            <p:nvPr/>
          </p:nvSpPr>
          <p:spPr bwMode="auto">
            <a:xfrm>
              <a:off x="6890003" y="5672728"/>
              <a:ext cx="165100" cy="214313"/>
            </a:xfrm>
            <a:custGeom>
              <a:avLst/>
              <a:gdLst>
                <a:gd name="T0" fmla="*/ 71 w 90"/>
                <a:gd name="T1" fmla="*/ 55 h 116"/>
                <a:gd name="T2" fmla="*/ 46 w 90"/>
                <a:gd name="T3" fmla="*/ 48 h 116"/>
                <a:gd name="T4" fmla="*/ 23 w 90"/>
                <a:gd name="T5" fmla="*/ 40 h 116"/>
                <a:gd name="T6" fmla="*/ 19 w 90"/>
                <a:gd name="T7" fmla="*/ 30 h 116"/>
                <a:gd name="T8" fmla="*/ 25 w 90"/>
                <a:gd name="T9" fmla="*/ 18 h 116"/>
                <a:gd name="T10" fmla="*/ 45 w 90"/>
                <a:gd name="T11" fmla="*/ 13 h 116"/>
                <a:gd name="T12" fmla="*/ 64 w 90"/>
                <a:gd name="T13" fmla="*/ 19 h 116"/>
                <a:gd name="T14" fmla="*/ 72 w 90"/>
                <a:gd name="T15" fmla="*/ 35 h 116"/>
                <a:gd name="T16" fmla="*/ 86 w 90"/>
                <a:gd name="T17" fmla="*/ 34 h 116"/>
                <a:gd name="T18" fmla="*/ 81 w 90"/>
                <a:gd name="T19" fmla="*/ 16 h 116"/>
                <a:gd name="T20" fmla="*/ 66 w 90"/>
                <a:gd name="T21" fmla="*/ 4 h 116"/>
                <a:gd name="T22" fmla="*/ 44 w 90"/>
                <a:gd name="T23" fmla="*/ 0 h 116"/>
                <a:gd name="T24" fmla="*/ 24 w 90"/>
                <a:gd name="T25" fmla="*/ 4 h 116"/>
                <a:gd name="T26" fmla="*/ 10 w 90"/>
                <a:gd name="T27" fmla="*/ 15 h 116"/>
                <a:gd name="T28" fmla="*/ 5 w 90"/>
                <a:gd name="T29" fmla="*/ 31 h 116"/>
                <a:gd name="T30" fmla="*/ 9 w 90"/>
                <a:gd name="T31" fmla="*/ 45 h 116"/>
                <a:gd name="T32" fmla="*/ 21 w 90"/>
                <a:gd name="T33" fmla="*/ 56 h 116"/>
                <a:gd name="T34" fmla="*/ 42 w 90"/>
                <a:gd name="T35" fmla="*/ 63 h 116"/>
                <a:gd name="T36" fmla="*/ 62 w 90"/>
                <a:gd name="T37" fmla="*/ 68 h 116"/>
                <a:gd name="T38" fmla="*/ 72 w 90"/>
                <a:gd name="T39" fmla="*/ 75 h 116"/>
                <a:gd name="T40" fmla="*/ 75 w 90"/>
                <a:gd name="T41" fmla="*/ 84 h 116"/>
                <a:gd name="T42" fmla="*/ 72 w 90"/>
                <a:gd name="T43" fmla="*/ 93 h 116"/>
                <a:gd name="T44" fmla="*/ 63 w 90"/>
                <a:gd name="T45" fmla="*/ 100 h 116"/>
                <a:gd name="T46" fmla="*/ 48 w 90"/>
                <a:gd name="T47" fmla="*/ 103 h 116"/>
                <a:gd name="T48" fmla="*/ 30 w 90"/>
                <a:gd name="T49" fmla="*/ 100 h 116"/>
                <a:gd name="T50" fmla="*/ 19 w 90"/>
                <a:gd name="T51" fmla="*/ 91 h 116"/>
                <a:gd name="T52" fmla="*/ 14 w 90"/>
                <a:gd name="T53" fmla="*/ 77 h 116"/>
                <a:gd name="T54" fmla="*/ 0 w 90"/>
                <a:gd name="T55" fmla="*/ 78 h 116"/>
                <a:gd name="T56" fmla="*/ 7 w 90"/>
                <a:gd name="T57" fmla="*/ 98 h 116"/>
                <a:gd name="T58" fmla="*/ 23 w 90"/>
                <a:gd name="T59" fmla="*/ 112 h 116"/>
                <a:gd name="T60" fmla="*/ 48 w 90"/>
                <a:gd name="T61" fmla="*/ 116 h 116"/>
                <a:gd name="T62" fmla="*/ 70 w 90"/>
                <a:gd name="T63" fmla="*/ 112 h 116"/>
                <a:gd name="T64" fmla="*/ 85 w 90"/>
                <a:gd name="T65" fmla="*/ 100 h 116"/>
                <a:gd name="T66" fmla="*/ 90 w 90"/>
                <a:gd name="T67" fmla="*/ 83 h 116"/>
                <a:gd name="T68" fmla="*/ 85 w 90"/>
                <a:gd name="T69" fmla="*/ 67 h 116"/>
                <a:gd name="T70" fmla="*/ 71 w 90"/>
                <a:gd name="T71" fmla="*/ 5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 h="116">
                  <a:moveTo>
                    <a:pt x="71" y="55"/>
                  </a:moveTo>
                  <a:cubicBezTo>
                    <a:pt x="66" y="53"/>
                    <a:pt x="58" y="51"/>
                    <a:pt x="46" y="48"/>
                  </a:cubicBezTo>
                  <a:cubicBezTo>
                    <a:pt x="34" y="45"/>
                    <a:pt x="26" y="43"/>
                    <a:pt x="23" y="40"/>
                  </a:cubicBezTo>
                  <a:cubicBezTo>
                    <a:pt x="21" y="38"/>
                    <a:pt x="19" y="34"/>
                    <a:pt x="19" y="30"/>
                  </a:cubicBezTo>
                  <a:cubicBezTo>
                    <a:pt x="19" y="26"/>
                    <a:pt x="21" y="22"/>
                    <a:pt x="25" y="18"/>
                  </a:cubicBezTo>
                  <a:cubicBezTo>
                    <a:pt x="29" y="15"/>
                    <a:pt x="36" y="13"/>
                    <a:pt x="45" y="13"/>
                  </a:cubicBezTo>
                  <a:cubicBezTo>
                    <a:pt x="53" y="13"/>
                    <a:pt x="60" y="15"/>
                    <a:pt x="64" y="19"/>
                  </a:cubicBezTo>
                  <a:cubicBezTo>
                    <a:pt x="69" y="22"/>
                    <a:pt x="71" y="28"/>
                    <a:pt x="72" y="35"/>
                  </a:cubicBezTo>
                  <a:cubicBezTo>
                    <a:pt x="86" y="34"/>
                    <a:pt x="86" y="34"/>
                    <a:pt x="86" y="34"/>
                  </a:cubicBezTo>
                  <a:cubicBezTo>
                    <a:pt x="86" y="27"/>
                    <a:pt x="84" y="21"/>
                    <a:pt x="81" y="16"/>
                  </a:cubicBezTo>
                  <a:cubicBezTo>
                    <a:pt x="77" y="11"/>
                    <a:pt x="73" y="7"/>
                    <a:pt x="66" y="4"/>
                  </a:cubicBezTo>
                  <a:cubicBezTo>
                    <a:pt x="60" y="2"/>
                    <a:pt x="53" y="0"/>
                    <a:pt x="44" y="0"/>
                  </a:cubicBezTo>
                  <a:cubicBezTo>
                    <a:pt x="37" y="0"/>
                    <a:pt x="30" y="1"/>
                    <a:pt x="24" y="4"/>
                  </a:cubicBezTo>
                  <a:cubicBezTo>
                    <a:pt x="17" y="7"/>
                    <a:pt x="13" y="10"/>
                    <a:pt x="10" y="15"/>
                  </a:cubicBezTo>
                  <a:cubicBezTo>
                    <a:pt x="6" y="20"/>
                    <a:pt x="5" y="25"/>
                    <a:pt x="5" y="31"/>
                  </a:cubicBezTo>
                  <a:cubicBezTo>
                    <a:pt x="5" y="36"/>
                    <a:pt x="6" y="41"/>
                    <a:pt x="9" y="45"/>
                  </a:cubicBezTo>
                  <a:cubicBezTo>
                    <a:pt x="11" y="49"/>
                    <a:pt x="15" y="53"/>
                    <a:pt x="21" y="56"/>
                  </a:cubicBezTo>
                  <a:cubicBezTo>
                    <a:pt x="25" y="58"/>
                    <a:pt x="32" y="60"/>
                    <a:pt x="42" y="63"/>
                  </a:cubicBezTo>
                  <a:cubicBezTo>
                    <a:pt x="53" y="65"/>
                    <a:pt x="59" y="67"/>
                    <a:pt x="62" y="68"/>
                  </a:cubicBezTo>
                  <a:cubicBezTo>
                    <a:pt x="67" y="70"/>
                    <a:pt x="70" y="72"/>
                    <a:pt x="72" y="75"/>
                  </a:cubicBezTo>
                  <a:cubicBezTo>
                    <a:pt x="74" y="77"/>
                    <a:pt x="75" y="80"/>
                    <a:pt x="75" y="84"/>
                  </a:cubicBezTo>
                  <a:cubicBezTo>
                    <a:pt x="75" y="87"/>
                    <a:pt x="74" y="91"/>
                    <a:pt x="72" y="93"/>
                  </a:cubicBezTo>
                  <a:cubicBezTo>
                    <a:pt x="70" y="96"/>
                    <a:pt x="67" y="99"/>
                    <a:pt x="63" y="100"/>
                  </a:cubicBezTo>
                  <a:cubicBezTo>
                    <a:pt x="58" y="102"/>
                    <a:pt x="53" y="103"/>
                    <a:pt x="48" y="103"/>
                  </a:cubicBezTo>
                  <a:cubicBezTo>
                    <a:pt x="41" y="103"/>
                    <a:pt x="35" y="102"/>
                    <a:pt x="30" y="100"/>
                  </a:cubicBezTo>
                  <a:cubicBezTo>
                    <a:pt x="25" y="97"/>
                    <a:pt x="22" y="94"/>
                    <a:pt x="19" y="91"/>
                  </a:cubicBezTo>
                  <a:cubicBezTo>
                    <a:pt x="17" y="87"/>
                    <a:pt x="15" y="83"/>
                    <a:pt x="14" y="77"/>
                  </a:cubicBezTo>
                  <a:cubicBezTo>
                    <a:pt x="0" y="78"/>
                    <a:pt x="0" y="78"/>
                    <a:pt x="0" y="78"/>
                  </a:cubicBezTo>
                  <a:cubicBezTo>
                    <a:pt x="1" y="86"/>
                    <a:pt x="3" y="93"/>
                    <a:pt x="7" y="98"/>
                  </a:cubicBezTo>
                  <a:cubicBezTo>
                    <a:pt x="11" y="104"/>
                    <a:pt x="16" y="109"/>
                    <a:pt x="23" y="112"/>
                  </a:cubicBezTo>
                  <a:cubicBezTo>
                    <a:pt x="30" y="115"/>
                    <a:pt x="38" y="116"/>
                    <a:pt x="48" y="116"/>
                  </a:cubicBezTo>
                  <a:cubicBezTo>
                    <a:pt x="56" y="116"/>
                    <a:pt x="64" y="115"/>
                    <a:pt x="70" y="112"/>
                  </a:cubicBezTo>
                  <a:cubicBezTo>
                    <a:pt x="76" y="109"/>
                    <a:pt x="81" y="105"/>
                    <a:pt x="85" y="100"/>
                  </a:cubicBezTo>
                  <a:cubicBezTo>
                    <a:pt x="88" y="94"/>
                    <a:pt x="90" y="89"/>
                    <a:pt x="90" y="83"/>
                  </a:cubicBezTo>
                  <a:cubicBezTo>
                    <a:pt x="90" y="77"/>
                    <a:pt x="88" y="71"/>
                    <a:pt x="85" y="67"/>
                  </a:cubicBezTo>
                  <a:cubicBezTo>
                    <a:pt x="82" y="62"/>
                    <a:pt x="77" y="58"/>
                    <a:pt x="7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0" name="iṥľïḍê"/>
            <p:cNvSpPr/>
            <p:nvPr/>
          </p:nvSpPr>
          <p:spPr bwMode="auto">
            <a:xfrm>
              <a:off x="7080503" y="5729878"/>
              <a:ext cx="131763" cy="157163"/>
            </a:xfrm>
            <a:custGeom>
              <a:avLst/>
              <a:gdLst>
                <a:gd name="T0" fmla="*/ 50 w 71"/>
                <a:gd name="T1" fmla="*/ 69 h 85"/>
                <a:gd name="T2" fmla="*/ 37 w 71"/>
                <a:gd name="T3" fmla="*/ 74 h 85"/>
                <a:gd name="T4" fmla="*/ 21 w 71"/>
                <a:gd name="T5" fmla="*/ 66 h 85"/>
                <a:gd name="T6" fmla="*/ 14 w 71"/>
                <a:gd name="T7" fmla="*/ 43 h 85"/>
                <a:gd name="T8" fmla="*/ 21 w 71"/>
                <a:gd name="T9" fmla="*/ 19 h 85"/>
                <a:gd name="T10" fmla="*/ 38 w 71"/>
                <a:gd name="T11" fmla="*/ 12 h 85"/>
                <a:gd name="T12" fmla="*/ 49 w 71"/>
                <a:gd name="T13" fmla="*/ 16 h 85"/>
                <a:gd name="T14" fmla="*/ 56 w 71"/>
                <a:gd name="T15" fmla="*/ 28 h 85"/>
                <a:gd name="T16" fmla="*/ 70 w 71"/>
                <a:gd name="T17" fmla="*/ 26 h 85"/>
                <a:gd name="T18" fmla="*/ 59 w 71"/>
                <a:gd name="T19" fmla="*/ 7 h 85"/>
                <a:gd name="T20" fmla="*/ 37 w 71"/>
                <a:gd name="T21" fmla="*/ 0 h 85"/>
                <a:gd name="T22" fmla="*/ 18 w 71"/>
                <a:gd name="T23" fmla="*/ 5 h 85"/>
                <a:gd name="T24" fmla="*/ 4 w 71"/>
                <a:gd name="T25" fmla="*/ 20 h 85"/>
                <a:gd name="T26" fmla="*/ 0 w 71"/>
                <a:gd name="T27" fmla="*/ 43 h 85"/>
                <a:gd name="T28" fmla="*/ 10 w 71"/>
                <a:gd name="T29" fmla="*/ 74 h 85"/>
                <a:gd name="T30" fmla="*/ 37 w 71"/>
                <a:gd name="T31" fmla="*/ 85 h 85"/>
                <a:gd name="T32" fmla="*/ 60 w 71"/>
                <a:gd name="T33" fmla="*/ 77 h 85"/>
                <a:gd name="T34" fmla="*/ 71 w 71"/>
                <a:gd name="T35" fmla="*/ 55 h 85"/>
                <a:gd name="T36" fmla="*/ 57 w 71"/>
                <a:gd name="T37" fmla="*/ 54 h 85"/>
                <a:gd name="T38" fmla="*/ 50 w 71"/>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85">
                  <a:moveTo>
                    <a:pt x="50" y="69"/>
                  </a:moveTo>
                  <a:cubicBezTo>
                    <a:pt x="47" y="72"/>
                    <a:pt x="42" y="74"/>
                    <a:pt x="37" y="74"/>
                  </a:cubicBezTo>
                  <a:cubicBezTo>
                    <a:pt x="30" y="74"/>
                    <a:pt x="25" y="71"/>
                    <a:pt x="21" y="66"/>
                  </a:cubicBezTo>
                  <a:cubicBezTo>
                    <a:pt x="16" y="61"/>
                    <a:pt x="14" y="54"/>
                    <a:pt x="14" y="43"/>
                  </a:cubicBezTo>
                  <a:cubicBezTo>
                    <a:pt x="14" y="32"/>
                    <a:pt x="16" y="24"/>
                    <a:pt x="21" y="19"/>
                  </a:cubicBezTo>
                  <a:cubicBezTo>
                    <a:pt x="25" y="14"/>
                    <a:pt x="31" y="12"/>
                    <a:pt x="38" y="12"/>
                  </a:cubicBezTo>
                  <a:cubicBezTo>
                    <a:pt x="42" y="12"/>
                    <a:pt x="46" y="13"/>
                    <a:pt x="49" y="16"/>
                  </a:cubicBezTo>
                  <a:cubicBezTo>
                    <a:pt x="53" y="18"/>
                    <a:pt x="55" y="23"/>
                    <a:pt x="56" y="28"/>
                  </a:cubicBezTo>
                  <a:cubicBezTo>
                    <a:pt x="70" y="26"/>
                    <a:pt x="70" y="26"/>
                    <a:pt x="70" y="26"/>
                  </a:cubicBezTo>
                  <a:cubicBezTo>
                    <a:pt x="68" y="18"/>
                    <a:pt x="64" y="11"/>
                    <a:pt x="59" y="7"/>
                  </a:cubicBezTo>
                  <a:cubicBezTo>
                    <a:pt x="53" y="2"/>
                    <a:pt x="46" y="0"/>
                    <a:pt x="37" y="0"/>
                  </a:cubicBezTo>
                  <a:cubicBezTo>
                    <a:pt x="30" y="0"/>
                    <a:pt x="24" y="2"/>
                    <a:pt x="18" y="5"/>
                  </a:cubicBezTo>
                  <a:cubicBezTo>
                    <a:pt x="12" y="8"/>
                    <a:pt x="7" y="13"/>
                    <a:pt x="4" y="20"/>
                  </a:cubicBezTo>
                  <a:cubicBezTo>
                    <a:pt x="2" y="27"/>
                    <a:pt x="0" y="34"/>
                    <a:pt x="0" y="43"/>
                  </a:cubicBezTo>
                  <a:cubicBezTo>
                    <a:pt x="0" y="57"/>
                    <a:pt x="3" y="67"/>
                    <a:pt x="10" y="74"/>
                  </a:cubicBezTo>
                  <a:cubicBezTo>
                    <a:pt x="17" y="82"/>
                    <a:pt x="26" y="85"/>
                    <a:pt x="37" y="85"/>
                  </a:cubicBezTo>
                  <a:cubicBezTo>
                    <a:pt x="46" y="85"/>
                    <a:pt x="53" y="83"/>
                    <a:pt x="60" y="77"/>
                  </a:cubicBezTo>
                  <a:cubicBezTo>
                    <a:pt x="66" y="72"/>
                    <a:pt x="69" y="65"/>
                    <a:pt x="71"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1" name="íṥ1ïdê"/>
            <p:cNvSpPr/>
            <p:nvPr/>
          </p:nvSpPr>
          <p:spPr bwMode="auto">
            <a:xfrm>
              <a:off x="72344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2" name="îṡ1îďé"/>
            <p:cNvSpPr/>
            <p:nvPr/>
          </p:nvSpPr>
          <p:spPr bwMode="auto">
            <a:xfrm>
              <a:off x="72344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93" name="íṩḷïḑé"/>
            <p:cNvSpPr/>
            <p:nvPr/>
          </p:nvSpPr>
          <p:spPr bwMode="auto">
            <a:xfrm>
              <a:off x="7290053"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4" name="ïşḷiḋè"/>
            <p:cNvSpPr/>
            <p:nvPr/>
          </p:nvSpPr>
          <p:spPr bwMode="auto">
            <a:xfrm>
              <a:off x="7458328" y="5729878"/>
              <a:ext cx="122238" cy="152400"/>
            </a:xfrm>
            <a:custGeom>
              <a:avLst/>
              <a:gdLst>
                <a:gd name="T0" fmla="*/ 61 w 66"/>
                <a:gd name="T1" fmla="*/ 10 h 83"/>
                <a:gd name="T2" fmla="*/ 51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3 w 66"/>
                <a:gd name="T15" fmla="*/ 83 h 83"/>
                <a:gd name="T16" fmla="*/ 13 w 66"/>
                <a:gd name="T17" fmla="*/ 39 h 83"/>
                <a:gd name="T18" fmla="*/ 20 w 66"/>
                <a:gd name="T19" fmla="*/ 18 h 83"/>
                <a:gd name="T20" fmla="*/ 35 w 66"/>
                <a:gd name="T21" fmla="*/ 12 h 83"/>
                <a:gd name="T22" fmla="*/ 45 w 66"/>
                <a:gd name="T23" fmla="*/ 15 h 83"/>
                <a:gd name="T24" fmla="*/ 50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1" y="3"/>
                  </a:cubicBezTo>
                  <a:cubicBezTo>
                    <a:pt x="47"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3" y="83"/>
                    <a:pt x="13" y="83"/>
                    <a:pt x="13" y="83"/>
                  </a:cubicBezTo>
                  <a:cubicBezTo>
                    <a:pt x="13" y="39"/>
                    <a:pt x="13" y="39"/>
                    <a:pt x="13" y="39"/>
                  </a:cubicBezTo>
                  <a:cubicBezTo>
                    <a:pt x="13" y="29"/>
                    <a:pt x="16" y="21"/>
                    <a:pt x="20" y="18"/>
                  </a:cubicBezTo>
                  <a:cubicBezTo>
                    <a:pt x="24" y="14"/>
                    <a:pt x="29" y="12"/>
                    <a:pt x="35" y="12"/>
                  </a:cubicBezTo>
                  <a:cubicBezTo>
                    <a:pt x="39" y="12"/>
                    <a:pt x="42" y="13"/>
                    <a:pt x="45" y="15"/>
                  </a:cubicBezTo>
                  <a:cubicBezTo>
                    <a:pt x="47" y="16"/>
                    <a:pt x="49" y="19"/>
                    <a:pt x="50" y="21"/>
                  </a:cubicBezTo>
                  <a:cubicBezTo>
                    <a:pt x="51" y="24"/>
                    <a:pt x="52" y="28"/>
                    <a:pt x="52" y="34"/>
                  </a:cubicBezTo>
                  <a:cubicBezTo>
                    <a:pt x="52" y="83"/>
                    <a:pt x="52" y="83"/>
                    <a:pt x="52" y="83"/>
                  </a:cubicBezTo>
                  <a:cubicBezTo>
                    <a:pt x="66" y="83"/>
                    <a:pt x="66" y="83"/>
                    <a:pt x="66" y="83"/>
                  </a:cubicBezTo>
                  <a:cubicBezTo>
                    <a:pt x="66" y="33"/>
                    <a:pt x="66" y="33"/>
                    <a:pt x="66" y="33"/>
                  </a:cubicBezTo>
                  <a:cubicBezTo>
                    <a:pt x="66" y="27"/>
                    <a:pt x="65" y="23"/>
                    <a:pt x="65" y="20"/>
                  </a:cubicBezTo>
                  <a:cubicBezTo>
                    <a:pt x="64"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5" name="îṩľiḍé"/>
            <p:cNvSpPr/>
            <p:nvPr/>
          </p:nvSpPr>
          <p:spPr bwMode="auto">
            <a:xfrm>
              <a:off x="7612316"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8" y="18"/>
                    <a:pt x="64" y="11"/>
                    <a:pt x="58" y="7"/>
                  </a:cubicBezTo>
                  <a:cubicBezTo>
                    <a:pt x="53" y="2"/>
                    <a:pt x="46" y="0"/>
                    <a:pt x="37" y="0"/>
                  </a:cubicBezTo>
                  <a:cubicBezTo>
                    <a:pt x="30" y="0"/>
                    <a:pt x="23" y="2"/>
                    <a:pt x="17" y="5"/>
                  </a:cubicBezTo>
                  <a:cubicBezTo>
                    <a:pt x="11" y="8"/>
                    <a:pt x="7" y="13"/>
                    <a:pt x="4" y="20"/>
                  </a:cubicBezTo>
                  <a:cubicBezTo>
                    <a:pt x="1" y="27"/>
                    <a:pt x="0" y="34"/>
                    <a:pt x="0" y="43"/>
                  </a:cubicBezTo>
                  <a:cubicBezTo>
                    <a:pt x="0" y="57"/>
                    <a:pt x="3" y="67"/>
                    <a:pt x="10" y="74"/>
                  </a:cubicBezTo>
                  <a:cubicBezTo>
                    <a:pt x="17" y="82"/>
                    <a:pt x="26"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6" name="íṡḷïďe"/>
            <p:cNvSpPr/>
            <p:nvPr/>
          </p:nvSpPr>
          <p:spPr bwMode="auto">
            <a:xfrm>
              <a:off x="775519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8 w 75"/>
                <a:gd name="T19" fmla="*/ 74 h 85"/>
                <a:gd name="T20" fmla="*/ 21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6"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3" y="74"/>
                    <a:pt x="38" y="74"/>
                  </a:cubicBezTo>
                  <a:cubicBezTo>
                    <a:pt x="32" y="74"/>
                    <a:pt x="26" y="71"/>
                    <a:pt x="21"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8" y="0"/>
                    <a:pt x="38" y="0"/>
                  </a:cubicBezTo>
                  <a:close/>
                  <a:moveTo>
                    <a:pt x="15" y="35"/>
                  </a:moveTo>
                  <a:cubicBezTo>
                    <a:pt x="15" y="28"/>
                    <a:pt x="17" y="22"/>
                    <a:pt x="22" y="18"/>
                  </a:cubicBezTo>
                  <a:cubicBezTo>
                    <a:pt x="26" y="14"/>
                    <a:pt x="31" y="12"/>
                    <a:pt x="38" y="12"/>
                  </a:cubicBezTo>
                  <a:cubicBezTo>
                    <a:pt x="45" y="12"/>
                    <a:pt x="50" y="14"/>
                    <a:pt x="55" y="20"/>
                  </a:cubicBezTo>
                  <a:cubicBezTo>
                    <a:pt x="58" y="23"/>
                    <a:pt x="59"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7" name="í$ľîde"/>
            <p:cNvSpPr/>
            <p:nvPr/>
          </p:nvSpPr>
          <p:spPr bwMode="auto">
            <a:xfrm>
              <a:off x="7994903" y="5729878"/>
              <a:ext cx="138113" cy="157163"/>
            </a:xfrm>
            <a:custGeom>
              <a:avLst/>
              <a:gdLst>
                <a:gd name="T0" fmla="*/ 71 w 75"/>
                <a:gd name="T1" fmla="*/ 49 h 85"/>
                <a:gd name="T2" fmla="*/ 71 w 75"/>
                <a:gd name="T3" fmla="*/ 31 h 85"/>
                <a:gd name="T4" fmla="*/ 70 w 75"/>
                <a:gd name="T5" fmla="*/ 18 h 85"/>
                <a:gd name="T6" fmla="*/ 66 w 75"/>
                <a:gd name="T7" fmla="*/ 9 h 85"/>
                <a:gd name="T8" fmla="*/ 56 w 75"/>
                <a:gd name="T9" fmla="*/ 3 h 85"/>
                <a:gd name="T10" fmla="*/ 39 w 75"/>
                <a:gd name="T11" fmla="*/ 0 h 85"/>
                <a:gd name="T12" fmla="*/ 21 w 75"/>
                <a:gd name="T13" fmla="*/ 3 h 85"/>
                <a:gd name="T14" fmla="*/ 9 w 75"/>
                <a:gd name="T15" fmla="*/ 11 h 85"/>
                <a:gd name="T16" fmla="*/ 3 w 75"/>
                <a:gd name="T17" fmla="*/ 25 h 85"/>
                <a:gd name="T18" fmla="*/ 16 w 75"/>
                <a:gd name="T19" fmla="*/ 27 h 85"/>
                <a:gd name="T20" fmla="*/ 23 w 75"/>
                <a:gd name="T21" fmla="*/ 15 h 85"/>
                <a:gd name="T22" fmla="*/ 37 w 75"/>
                <a:gd name="T23" fmla="*/ 12 h 85"/>
                <a:gd name="T24" fmla="*/ 53 w 75"/>
                <a:gd name="T25" fmla="*/ 16 h 85"/>
                <a:gd name="T26" fmla="*/ 57 w 75"/>
                <a:gd name="T27" fmla="*/ 28 h 85"/>
                <a:gd name="T28" fmla="*/ 57 w 75"/>
                <a:gd name="T29" fmla="*/ 32 h 85"/>
                <a:gd name="T30" fmla="*/ 32 w 75"/>
                <a:gd name="T31" fmla="*/ 36 h 85"/>
                <a:gd name="T32" fmla="*/ 20 w 75"/>
                <a:gd name="T33" fmla="*/ 39 h 85"/>
                <a:gd name="T34" fmla="*/ 10 w 75"/>
                <a:gd name="T35" fmla="*/ 43 h 85"/>
                <a:gd name="T36" fmla="*/ 3 w 75"/>
                <a:gd name="T37" fmla="*/ 51 h 85"/>
                <a:gd name="T38" fmla="*/ 0 w 75"/>
                <a:gd name="T39" fmla="*/ 62 h 85"/>
                <a:gd name="T40" fmla="*/ 7 w 75"/>
                <a:gd name="T41" fmla="*/ 79 h 85"/>
                <a:gd name="T42" fmla="*/ 28 w 75"/>
                <a:gd name="T43" fmla="*/ 85 h 85"/>
                <a:gd name="T44" fmla="*/ 43 w 75"/>
                <a:gd name="T45" fmla="*/ 82 h 85"/>
                <a:gd name="T46" fmla="*/ 58 w 75"/>
                <a:gd name="T47" fmla="*/ 73 h 85"/>
                <a:gd name="T48" fmla="*/ 61 w 75"/>
                <a:gd name="T49" fmla="*/ 83 h 85"/>
                <a:gd name="T50" fmla="*/ 75 w 75"/>
                <a:gd name="T51" fmla="*/ 83 h 85"/>
                <a:gd name="T52" fmla="*/ 72 w 75"/>
                <a:gd name="T53" fmla="*/ 74 h 85"/>
                <a:gd name="T54" fmla="*/ 71 w 75"/>
                <a:gd name="T55" fmla="*/ 49 h 85"/>
                <a:gd name="T56" fmla="*/ 57 w 75"/>
                <a:gd name="T57" fmla="*/ 48 h 85"/>
                <a:gd name="T58" fmla="*/ 55 w 75"/>
                <a:gd name="T59" fmla="*/ 61 h 85"/>
                <a:gd name="T60" fmla="*/ 46 w 75"/>
                <a:gd name="T61" fmla="*/ 71 h 85"/>
                <a:gd name="T62" fmla="*/ 31 w 75"/>
                <a:gd name="T63" fmla="*/ 74 h 85"/>
                <a:gd name="T64" fmla="*/ 19 w 75"/>
                <a:gd name="T65" fmla="*/ 71 h 85"/>
                <a:gd name="T66" fmla="*/ 15 w 75"/>
                <a:gd name="T67" fmla="*/ 62 h 85"/>
                <a:gd name="T68" fmla="*/ 17 w 75"/>
                <a:gd name="T69" fmla="*/ 55 h 85"/>
                <a:gd name="T70" fmla="*/ 22 w 75"/>
                <a:gd name="T71" fmla="*/ 50 h 85"/>
                <a:gd name="T72" fmla="*/ 34 w 75"/>
                <a:gd name="T73" fmla="*/ 48 h 85"/>
                <a:gd name="T74" fmla="*/ 57 w 75"/>
                <a:gd name="T75" fmla="*/ 43 h 85"/>
                <a:gd name="T76" fmla="*/ 57 w 75"/>
                <a:gd name="T77" fmla="*/ 4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85">
                  <a:moveTo>
                    <a:pt x="71" y="49"/>
                  </a:moveTo>
                  <a:cubicBezTo>
                    <a:pt x="71" y="31"/>
                    <a:pt x="71" y="31"/>
                    <a:pt x="71" y="31"/>
                  </a:cubicBezTo>
                  <a:cubicBezTo>
                    <a:pt x="71" y="25"/>
                    <a:pt x="71" y="21"/>
                    <a:pt x="70" y="18"/>
                  </a:cubicBezTo>
                  <a:cubicBezTo>
                    <a:pt x="69" y="14"/>
                    <a:pt x="68" y="11"/>
                    <a:pt x="66" y="9"/>
                  </a:cubicBezTo>
                  <a:cubicBezTo>
                    <a:pt x="64" y="6"/>
                    <a:pt x="61" y="4"/>
                    <a:pt x="56" y="3"/>
                  </a:cubicBezTo>
                  <a:cubicBezTo>
                    <a:pt x="52" y="1"/>
                    <a:pt x="46" y="0"/>
                    <a:pt x="39" y="0"/>
                  </a:cubicBezTo>
                  <a:cubicBezTo>
                    <a:pt x="32" y="0"/>
                    <a:pt x="26" y="1"/>
                    <a:pt x="21" y="3"/>
                  </a:cubicBezTo>
                  <a:cubicBezTo>
                    <a:pt x="16" y="5"/>
                    <a:pt x="12" y="8"/>
                    <a:pt x="9" y="11"/>
                  </a:cubicBezTo>
                  <a:cubicBezTo>
                    <a:pt x="6" y="15"/>
                    <a:pt x="4" y="19"/>
                    <a:pt x="3" y="25"/>
                  </a:cubicBezTo>
                  <a:cubicBezTo>
                    <a:pt x="16" y="27"/>
                    <a:pt x="16" y="27"/>
                    <a:pt x="16" y="27"/>
                  </a:cubicBezTo>
                  <a:cubicBezTo>
                    <a:pt x="18" y="21"/>
                    <a:pt x="20" y="17"/>
                    <a:pt x="23" y="15"/>
                  </a:cubicBezTo>
                  <a:cubicBezTo>
                    <a:pt x="26" y="13"/>
                    <a:pt x="31" y="12"/>
                    <a:pt x="37" y="12"/>
                  </a:cubicBezTo>
                  <a:cubicBezTo>
                    <a:pt x="44" y="12"/>
                    <a:pt x="50" y="13"/>
                    <a:pt x="53" y="16"/>
                  </a:cubicBezTo>
                  <a:cubicBezTo>
                    <a:pt x="56" y="19"/>
                    <a:pt x="57" y="23"/>
                    <a:pt x="57" y="28"/>
                  </a:cubicBezTo>
                  <a:cubicBezTo>
                    <a:pt x="57" y="29"/>
                    <a:pt x="57" y="30"/>
                    <a:pt x="57" y="32"/>
                  </a:cubicBezTo>
                  <a:cubicBezTo>
                    <a:pt x="52" y="34"/>
                    <a:pt x="43" y="35"/>
                    <a:pt x="32" y="36"/>
                  </a:cubicBezTo>
                  <a:cubicBezTo>
                    <a:pt x="27" y="37"/>
                    <a:pt x="23" y="38"/>
                    <a:pt x="20" y="39"/>
                  </a:cubicBezTo>
                  <a:cubicBezTo>
                    <a:pt x="16" y="40"/>
                    <a:pt x="13" y="41"/>
                    <a:pt x="10" y="43"/>
                  </a:cubicBezTo>
                  <a:cubicBezTo>
                    <a:pt x="7" y="45"/>
                    <a:pt x="5" y="48"/>
                    <a:pt x="3" y="51"/>
                  </a:cubicBezTo>
                  <a:cubicBezTo>
                    <a:pt x="1" y="54"/>
                    <a:pt x="0" y="58"/>
                    <a:pt x="0" y="62"/>
                  </a:cubicBezTo>
                  <a:cubicBezTo>
                    <a:pt x="0" y="69"/>
                    <a:pt x="3" y="74"/>
                    <a:pt x="7" y="79"/>
                  </a:cubicBezTo>
                  <a:cubicBezTo>
                    <a:pt x="12" y="83"/>
                    <a:pt x="19" y="85"/>
                    <a:pt x="28" y="85"/>
                  </a:cubicBezTo>
                  <a:cubicBezTo>
                    <a:pt x="33" y="85"/>
                    <a:pt x="39" y="84"/>
                    <a:pt x="43" y="82"/>
                  </a:cubicBezTo>
                  <a:cubicBezTo>
                    <a:pt x="48" y="81"/>
                    <a:pt x="53" y="78"/>
                    <a:pt x="58" y="73"/>
                  </a:cubicBezTo>
                  <a:cubicBezTo>
                    <a:pt x="58" y="77"/>
                    <a:pt x="59" y="80"/>
                    <a:pt x="61" y="83"/>
                  </a:cubicBezTo>
                  <a:cubicBezTo>
                    <a:pt x="75" y="83"/>
                    <a:pt x="75" y="83"/>
                    <a:pt x="75" y="83"/>
                  </a:cubicBezTo>
                  <a:cubicBezTo>
                    <a:pt x="73" y="80"/>
                    <a:pt x="72" y="77"/>
                    <a:pt x="72" y="74"/>
                  </a:cubicBezTo>
                  <a:cubicBezTo>
                    <a:pt x="71" y="70"/>
                    <a:pt x="71" y="62"/>
                    <a:pt x="71" y="49"/>
                  </a:cubicBezTo>
                  <a:close/>
                  <a:moveTo>
                    <a:pt x="57" y="48"/>
                  </a:moveTo>
                  <a:cubicBezTo>
                    <a:pt x="57" y="54"/>
                    <a:pt x="56" y="58"/>
                    <a:pt x="55" y="61"/>
                  </a:cubicBezTo>
                  <a:cubicBezTo>
                    <a:pt x="53" y="65"/>
                    <a:pt x="50" y="69"/>
                    <a:pt x="46" y="71"/>
                  </a:cubicBezTo>
                  <a:cubicBezTo>
                    <a:pt x="41" y="73"/>
                    <a:pt x="37" y="74"/>
                    <a:pt x="31" y="74"/>
                  </a:cubicBezTo>
                  <a:cubicBezTo>
                    <a:pt x="26" y="74"/>
                    <a:pt x="22" y="73"/>
                    <a:pt x="19" y="71"/>
                  </a:cubicBezTo>
                  <a:cubicBezTo>
                    <a:pt x="16" y="68"/>
                    <a:pt x="15" y="65"/>
                    <a:pt x="15" y="62"/>
                  </a:cubicBezTo>
                  <a:cubicBezTo>
                    <a:pt x="15" y="59"/>
                    <a:pt x="16" y="57"/>
                    <a:pt x="17" y="55"/>
                  </a:cubicBezTo>
                  <a:cubicBezTo>
                    <a:pt x="18" y="53"/>
                    <a:pt x="20" y="52"/>
                    <a:pt x="22" y="50"/>
                  </a:cubicBezTo>
                  <a:cubicBezTo>
                    <a:pt x="25" y="49"/>
                    <a:pt x="29" y="49"/>
                    <a:pt x="34" y="48"/>
                  </a:cubicBezTo>
                  <a:cubicBezTo>
                    <a:pt x="44" y="46"/>
                    <a:pt x="52" y="45"/>
                    <a:pt x="57" y="43"/>
                  </a:cubicBezTo>
                  <a:lnTo>
                    <a:pt x="57"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8" name="ï$ḻíḋê"/>
            <p:cNvSpPr/>
            <p:nvPr/>
          </p:nvSpPr>
          <p:spPr bwMode="auto">
            <a:xfrm>
              <a:off x="8164766" y="5729878"/>
              <a:ext cx="122238" cy="152400"/>
            </a:xfrm>
            <a:custGeom>
              <a:avLst/>
              <a:gdLst>
                <a:gd name="T0" fmla="*/ 61 w 66"/>
                <a:gd name="T1" fmla="*/ 10 h 83"/>
                <a:gd name="T2" fmla="*/ 52 w 66"/>
                <a:gd name="T3" fmla="*/ 3 h 83"/>
                <a:gd name="T4" fmla="*/ 38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9" name="îśḻïďè"/>
            <p:cNvSpPr/>
            <p:nvPr/>
          </p:nvSpPr>
          <p:spPr bwMode="auto">
            <a:xfrm>
              <a:off x="8315578" y="5675903"/>
              <a:ext cx="131763" cy="211138"/>
            </a:xfrm>
            <a:custGeom>
              <a:avLst/>
              <a:gdLst>
                <a:gd name="T0" fmla="*/ 57 w 71"/>
                <a:gd name="T1" fmla="*/ 40 h 114"/>
                <a:gd name="T2" fmla="*/ 48 w 71"/>
                <a:gd name="T3" fmla="*/ 32 h 114"/>
                <a:gd name="T4" fmla="*/ 35 w 71"/>
                <a:gd name="T5" fmla="*/ 29 h 114"/>
                <a:gd name="T6" fmla="*/ 17 w 71"/>
                <a:gd name="T7" fmla="*/ 35 h 114"/>
                <a:gd name="T8" fmla="*/ 4 w 71"/>
                <a:gd name="T9" fmla="*/ 50 h 114"/>
                <a:gd name="T10" fmla="*/ 0 w 71"/>
                <a:gd name="T11" fmla="*/ 72 h 114"/>
                <a:gd name="T12" fmla="*/ 5 w 71"/>
                <a:gd name="T13" fmla="*/ 94 h 114"/>
                <a:gd name="T14" fmla="*/ 17 w 71"/>
                <a:gd name="T15" fmla="*/ 109 h 114"/>
                <a:gd name="T16" fmla="*/ 35 w 71"/>
                <a:gd name="T17" fmla="*/ 114 h 114"/>
                <a:gd name="T18" fmla="*/ 58 w 71"/>
                <a:gd name="T19" fmla="*/ 102 h 114"/>
                <a:gd name="T20" fmla="*/ 58 w 71"/>
                <a:gd name="T21" fmla="*/ 112 h 114"/>
                <a:gd name="T22" fmla="*/ 71 w 71"/>
                <a:gd name="T23" fmla="*/ 112 h 114"/>
                <a:gd name="T24" fmla="*/ 71 w 71"/>
                <a:gd name="T25" fmla="*/ 0 h 114"/>
                <a:gd name="T26" fmla="*/ 57 w 71"/>
                <a:gd name="T27" fmla="*/ 0 h 114"/>
                <a:gd name="T28" fmla="*/ 57 w 71"/>
                <a:gd name="T29" fmla="*/ 40 h 114"/>
                <a:gd name="T30" fmla="*/ 52 w 71"/>
                <a:gd name="T31" fmla="*/ 95 h 114"/>
                <a:gd name="T32" fmla="*/ 37 w 71"/>
                <a:gd name="T33" fmla="*/ 103 h 114"/>
                <a:gd name="T34" fmla="*/ 21 w 71"/>
                <a:gd name="T35" fmla="*/ 95 h 114"/>
                <a:gd name="T36" fmla="*/ 15 w 71"/>
                <a:gd name="T37" fmla="*/ 72 h 114"/>
                <a:gd name="T38" fmla="*/ 21 w 71"/>
                <a:gd name="T39" fmla="*/ 48 h 114"/>
                <a:gd name="T40" fmla="*/ 36 w 71"/>
                <a:gd name="T41" fmla="*/ 41 h 114"/>
                <a:gd name="T42" fmla="*/ 52 w 71"/>
                <a:gd name="T43" fmla="*/ 48 h 114"/>
                <a:gd name="T44" fmla="*/ 58 w 71"/>
                <a:gd name="T45" fmla="*/ 73 h 114"/>
                <a:gd name="T46" fmla="*/ 52 w 71"/>
                <a:gd name="T47" fmla="*/ 9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114">
                  <a:moveTo>
                    <a:pt x="57" y="40"/>
                  </a:moveTo>
                  <a:cubicBezTo>
                    <a:pt x="55" y="37"/>
                    <a:pt x="52" y="34"/>
                    <a:pt x="48" y="32"/>
                  </a:cubicBezTo>
                  <a:cubicBezTo>
                    <a:pt x="44" y="30"/>
                    <a:pt x="40" y="29"/>
                    <a:pt x="35" y="29"/>
                  </a:cubicBezTo>
                  <a:cubicBezTo>
                    <a:pt x="28" y="29"/>
                    <a:pt x="22" y="31"/>
                    <a:pt x="17" y="35"/>
                  </a:cubicBezTo>
                  <a:cubicBezTo>
                    <a:pt x="11" y="38"/>
                    <a:pt x="7" y="43"/>
                    <a:pt x="4" y="50"/>
                  </a:cubicBezTo>
                  <a:cubicBezTo>
                    <a:pt x="2" y="56"/>
                    <a:pt x="0" y="64"/>
                    <a:pt x="0" y="72"/>
                  </a:cubicBezTo>
                  <a:cubicBezTo>
                    <a:pt x="0" y="80"/>
                    <a:pt x="2" y="87"/>
                    <a:pt x="5" y="94"/>
                  </a:cubicBezTo>
                  <a:cubicBezTo>
                    <a:pt x="8" y="100"/>
                    <a:pt x="12" y="105"/>
                    <a:pt x="17" y="109"/>
                  </a:cubicBezTo>
                  <a:cubicBezTo>
                    <a:pt x="23" y="112"/>
                    <a:pt x="29" y="114"/>
                    <a:pt x="35" y="114"/>
                  </a:cubicBezTo>
                  <a:cubicBezTo>
                    <a:pt x="45" y="114"/>
                    <a:pt x="53" y="110"/>
                    <a:pt x="58" y="102"/>
                  </a:cubicBezTo>
                  <a:cubicBezTo>
                    <a:pt x="58" y="112"/>
                    <a:pt x="58" y="112"/>
                    <a:pt x="58" y="112"/>
                  </a:cubicBezTo>
                  <a:cubicBezTo>
                    <a:pt x="71" y="112"/>
                    <a:pt x="71" y="112"/>
                    <a:pt x="71" y="112"/>
                  </a:cubicBezTo>
                  <a:cubicBezTo>
                    <a:pt x="71" y="0"/>
                    <a:pt x="71" y="0"/>
                    <a:pt x="71" y="0"/>
                  </a:cubicBezTo>
                  <a:cubicBezTo>
                    <a:pt x="57" y="0"/>
                    <a:pt x="57" y="0"/>
                    <a:pt x="57" y="0"/>
                  </a:cubicBezTo>
                  <a:lnTo>
                    <a:pt x="57" y="40"/>
                  </a:lnTo>
                  <a:close/>
                  <a:moveTo>
                    <a:pt x="52" y="95"/>
                  </a:moveTo>
                  <a:cubicBezTo>
                    <a:pt x="48" y="100"/>
                    <a:pt x="43" y="103"/>
                    <a:pt x="37" y="103"/>
                  </a:cubicBezTo>
                  <a:cubicBezTo>
                    <a:pt x="31" y="103"/>
                    <a:pt x="25" y="100"/>
                    <a:pt x="21" y="95"/>
                  </a:cubicBezTo>
                  <a:cubicBezTo>
                    <a:pt x="17" y="90"/>
                    <a:pt x="15" y="82"/>
                    <a:pt x="15" y="72"/>
                  </a:cubicBezTo>
                  <a:cubicBezTo>
                    <a:pt x="15" y="61"/>
                    <a:pt x="17" y="53"/>
                    <a:pt x="21" y="48"/>
                  </a:cubicBezTo>
                  <a:cubicBezTo>
                    <a:pt x="25" y="43"/>
                    <a:pt x="30" y="41"/>
                    <a:pt x="36" y="41"/>
                  </a:cubicBezTo>
                  <a:cubicBezTo>
                    <a:pt x="42" y="41"/>
                    <a:pt x="48" y="43"/>
                    <a:pt x="52" y="48"/>
                  </a:cubicBezTo>
                  <a:cubicBezTo>
                    <a:pt x="56" y="54"/>
                    <a:pt x="58" y="62"/>
                    <a:pt x="58" y="73"/>
                  </a:cubicBezTo>
                  <a:cubicBezTo>
                    <a:pt x="58" y="83"/>
                    <a:pt x="56" y="91"/>
                    <a:pt x="52"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0" name="iṡľîdé"/>
            <p:cNvSpPr/>
            <p:nvPr/>
          </p:nvSpPr>
          <p:spPr bwMode="auto">
            <a:xfrm>
              <a:off x="8550528" y="5675903"/>
              <a:ext cx="163513" cy="206375"/>
            </a:xfrm>
            <a:custGeom>
              <a:avLst/>
              <a:gdLst>
                <a:gd name="T0" fmla="*/ 103 w 103"/>
                <a:gd name="T1" fmla="*/ 0 h 130"/>
                <a:gd name="T2" fmla="*/ 0 w 103"/>
                <a:gd name="T3" fmla="*/ 0 h 130"/>
                <a:gd name="T4" fmla="*/ 0 w 103"/>
                <a:gd name="T5" fmla="*/ 15 h 130"/>
                <a:gd name="T6" fmla="*/ 43 w 103"/>
                <a:gd name="T7" fmla="*/ 15 h 130"/>
                <a:gd name="T8" fmla="*/ 43 w 103"/>
                <a:gd name="T9" fmla="*/ 130 h 130"/>
                <a:gd name="T10" fmla="*/ 59 w 103"/>
                <a:gd name="T11" fmla="*/ 130 h 130"/>
                <a:gd name="T12" fmla="*/ 59 w 103"/>
                <a:gd name="T13" fmla="*/ 15 h 130"/>
                <a:gd name="T14" fmla="*/ 103 w 103"/>
                <a:gd name="T15" fmla="*/ 15 h 130"/>
                <a:gd name="T16" fmla="*/ 103 w 103"/>
                <a:gd name="T1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30">
                  <a:moveTo>
                    <a:pt x="103" y="0"/>
                  </a:moveTo>
                  <a:lnTo>
                    <a:pt x="0" y="0"/>
                  </a:lnTo>
                  <a:lnTo>
                    <a:pt x="0" y="15"/>
                  </a:lnTo>
                  <a:lnTo>
                    <a:pt x="43" y="15"/>
                  </a:lnTo>
                  <a:lnTo>
                    <a:pt x="43" y="130"/>
                  </a:lnTo>
                  <a:lnTo>
                    <a:pt x="59" y="130"/>
                  </a:lnTo>
                  <a:lnTo>
                    <a:pt x="59" y="15"/>
                  </a:lnTo>
                  <a:lnTo>
                    <a:pt x="103" y="15"/>
                  </a:lnTo>
                  <a:lnTo>
                    <a:pt x="10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1" name="íṥḻíḋé"/>
            <p:cNvSpPr/>
            <p:nvPr/>
          </p:nvSpPr>
          <p:spPr bwMode="auto">
            <a:xfrm>
              <a:off x="8698166" y="5729878"/>
              <a:ext cx="138113" cy="157163"/>
            </a:xfrm>
            <a:custGeom>
              <a:avLst/>
              <a:gdLst>
                <a:gd name="T0" fmla="*/ 38 w 75"/>
                <a:gd name="T1" fmla="*/ 0 h 85"/>
                <a:gd name="T2" fmla="*/ 11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1" y="12"/>
                  </a:cubicBezTo>
                  <a:cubicBezTo>
                    <a:pt x="4"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2"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2" name="ïṡļïḍè"/>
            <p:cNvSpPr/>
            <p:nvPr/>
          </p:nvSpPr>
          <p:spPr bwMode="auto">
            <a:xfrm>
              <a:off x="8860091"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7" y="18"/>
                    <a:pt x="64" y="11"/>
                    <a:pt x="58" y="7"/>
                  </a:cubicBezTo>
                  <a:cubicBezTo>
                    <a:pt x="53" y="2"/>
                    <a:pt x="45" y="0"/>
                    <a:pt x="37" y="0"/>
                  </a:cubicBezTo>
                  <a:cubicBezTo>
                    <a:pt x="30" y="0"/>
                    <a:pt x="23" y="2"/>
                    <a:pt x="17" y="5"/>
                  </a:cubicBezTo>
                  <a:cubicBezTo>
                    <a:pt x="11" y="8"/>
                    <a:pt x="7" y="13"/>
                    <a:pt x="4" y="20"/>
                  </a:cubicBezTo>
                  <a:cubicBezTo>
                    <a:pt x="1" y="27"/>
                    <a:pt x="0" y="34"/>
                    <a:pt x="0" y="43"/>
                  </a:cubicBezTo>
                  <a:cubicBezTo>
                    <a:pt x="0" y="57"/>
                    <a:pt x="3" y="67"/>
                    <a:pt x="10" y="74"/>
                  </a:cubicBezTo>
                  <a:cubicBezTo>
                    <a:pt x="16" y="82"/>
                    <a:pt x="25"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3" name="iṩḷídê"/>
            <p:cNvSpPr/>
            <p:nvPr/>
          </p:nvSpPr>
          <p:spPr bwMode="auto">
            <a:xfrm>
              <a:off x="9010903" y="5675903"/>
              <a:ext cx="122238" cy="206375"/>
            </a:xfrm>
            <a:custGeom>
              <a:avLst/>
              <a:gdLst>
                <a:gd name="T0" fmla="*/ 54 w 66"/>
                <a:gd name="T1" fmla="*/ 33 h 112"/>
                <a:gd name="T2" fmla="*/ 38 w 66"/>
                <a:gd name="T3" fmla="*/ 29 h 112"/>
                <a:gd name="T4" fmla="*/ 14 w 66"/>
                <a:gd name="T5" fmla="*/ 40 h 112"/>
                <a:gd name="T6" fmla="*/ 14 w 66"/>
                <a:gd name="T7" fmla="*/ 0 h 112"/>
                <a:gd name="T8" fmla="*/ 0 w 66"/>
                <a:gd name="T9" fmla="*/ 0 h 112"/>
                <a:gd name="T10" fmla="*/ 0 w 66"/>
                <a:gd name="T11" fmla="*/ 112 h 112"/>
                <a:gd name="T12" fmla="*/ 14 w 66"/>
                <a:gd name="T13" fmla="*/ 112 h 112"/>
                <a:gd name="T14" fmla="*/ 14 w 66"/>
                <a:gd name="T15" fmla="*/ 68 h 112"/>
                <a:gd name="T16" fmla="*/ 16 w 66"/>
                <a:gd name="T17" fmla="*/ 53 h 112"/>
                <a:gd name="T18" fmla="*/ 24 w 66"/>
                <a:gd name="T19" fmla="*/ 44 h 112"/>
                <a:gd name="T20" fmla="*/ 35 w 66"/>
                <a:gd name="T21" fmla="*/ 41 h 112"/>
                <a:gd name="T22" fmla="*/ 48 w 66"/>
                <a:gd name="T23" fmla="*/ 46 h 112"/>
                <a:gd name="T24" fmla="*/ 53 w 66"/>
                <a:gd name="T25" fmla="*/ 61 h 112"/>
                <a:gd name="T26" fmla="*/ 53 w 66"/>
                <a:gd name="T27" fmla="*/ 112 h 112"/>
                <a:gd name="T28" fmla="*/ 66 w 66"/>
                <a:gd name="T29" fmla="*/ 112 h 112"/>
                <a:gd name="T30" fmla="*/ 66 w 66"/>
                <a:gd name="T31" fmla="*/ 61 h 112"/>
                <a:gd name="T32" fmla="*/ 63 w 66"/>
                <a:gd name="T33" fmla="*/ 43 h 112"/>
                <a:gd name="T34" fmla="*/ 54 w 66"/>
                <a:gd name="T35" fmla="*/ 3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112">
                  <a:moveTo>
                    <a:pt x="54" y="33"/>
                  </a:moveTo>
                  <a:cubicBezTo>
                    <a:pt x="50" y="30"/>
                    <a:pt x="44" y="29"/>
                    <a:pt x="38" y="29"/>
                  </a:cubicBezTo>
                  <a:cubicBezTo>
                    <a:pt x="28" y="29"/>
                    <a:pt x="20" y="33"/>
                    <a:pt x="14" y="40"/>
                  </a:cubicBezTo>
                  <a:cubicBezTo>
                    <a:pt x="14" y="0"/>
                    <a:pt x="14" y="0"/>
                    <a:pt x="14" y="0"/>
                  </a:cubicBezTo>
                  <a:cubicBezTo>
                    <a:pt x="0" y="0"/>
                    <a:pt x="0" y="0"/>
                    <a:pt x="0" y="0"/>
                  </a:cubicBezTo>
                  <a:cubicBezTo>
                    <a:pt x="0" y="112"/>
                    <a:pt x="0" y="112"/>
                    <a:pt x="0" y="112"/>
                  </a:cubicBezTo>
                  <a:cubicBezTo>
                    <a:pt x="14" y="112"/>
                    <a:pt x="14" y="112"/>
                    <a:pt x="14" y="112"/>
                  </a:cubicBezTo>
                  <a:cubicBezTo>
                    <a:pt x="14" y="68"/>
                    <a:pt x="14" y="68"/>
                    <a:pt x="14" y="68"/>
                  </a:cubicBezTo>
                  <a:cubicBezTo>
                    <a:pt x="14" y="61"/>
                    <a:pt x="15" y="56"/>
                    <a:pt x="16" y="53"/>
                  </a:cubicBezTo>
                  <a:cubicBezTo>
                    <a:pt x="18" y="49"/>
                    <a:pt x="20" y="46"/>
                    <a:pt x="24" y="44"/>
                  </a:cubicBezTo>
                  <a:cubicBezTo>
                    <a:pt x="28" y="42"/>
                    <a:pt x="31" y="41"/>
                    <a:pt x="35" y="41"/>
                  </a:cubicBezTo>
                  <a:cubicBezTo>
                    <a:pt x="41" y="41"/>
                    <a:pt x="45" y="43"/>
                    <a:pt x="48" y="46"/>
                  </a:cubicBezTo>
                  <a:cubicBezTo>
                    <a:pt x="51" y="49"/>
                    <a:pt x="53" y="54"/>
                    <a:pt x="53" y="61"/>
                  </a:cubicBezTo>
                  <a:cubicBezTo>
                    <a:pt x="53" y="112"/>
                    <a:pt x="53" y="112"/>
                    <a:pt x="53" y="112"/>
                  </a:cubicBezTo>
                  <a:cubicBezTo>
                    <a:pt x="66" y="112"/>
                    <a:pt x="66" y="112"/>
                    <a:pt x="66" y="112"/>
                  </a:cubicBezTo>
                  <a:cubicBezTo>
                    <a:pt x="66" y="61"/>
                    <a:pt x="66" y="61"/>
                    <a:pt x="66" y="61"/>
                  </a:cubicBezTo>
                  <a:cubicBezTo>
                    <a:pt x="66" y="53"/>
                    <a:pt x="65" y="47"/>
                    <a:pt x="63" y="43"/>
                  </a:cubicBezTo>
                  <a:cubicBezTo>
                    <a:pt x="62" y="38"/>
                    <a:pt x="58" y="35"/>
                    <a:pt x="5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4" name="íslîḍe"/>
            <p:cNvSpPr/>
            <p:nvPr/>
          </p:nvSpPr>
          <p:spPr bwMode="auto">
            <a:xfrm>
              <a:off x="9171241" y="5729878"/>
              <a:ext cx="122238" cy="152400"/>
            </a:xfrm>
            <a:custGeom>
              <a:avLst/>
              <a:gdLst>
                <a:gd name="T0" fmla="*/ 61 w 66"/>
                <a:gd name="T1" fmla="*/ 10 h 83"/>
                <a:gd name="T2" fmla="*/ 52 w 66"/>
                <a:gd name="T3" fmla="*/ 3 h 83"/>
                <a:gd name="T4" fmla="*/ 39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3 w 66"/>
                <a:gd name="T27" fmla="*/ 34 h 83"/>
                <a:gd name="T28" fmla="*/ 53 w 66"/>
                <a:gd name="T29" fmla="*/ 83 h 83"/>
                <a:gd name="T30" fmla="*/ 66 w 66"/>
                <a:gd name="T31" fmla="*/ 83 h 83"/>
                <a:gd name="T32" fmla="*/ 66 w 66"/>
                <a:gd name="T33" fmla="*/ 33 h 83"/>
                <a:gd name="T34" fmla="*/ 66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9"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3" y="13"/>
                    <a:pt x="45" y="15"/>
                  </a:cubicBezTo>
                  <a:cubicBezTo>
                    <a:pt x="48" y="16"/>
                    <a:pt x="50" y="19"/>
                    <a:pt x="51" y="21"/>
                  </a:cubicBezTo>
                  <a:cubicBezTo>
                    <a:pt x="52" y="24"/>
                    <a:pt x="53" y="28"/>
                    <a:pt x="53" y="34"/>
                  </a:cubicBezTo>
                  <a:cubicBezTo>
                    <a:pt x="53" y="83"/>
                    <a:pt x="53" y="83"/>
                    <a:pt x="53" y="83"/>
                  </a:cubicBezTo>
                  <a:cubicBezTo>
                    <a:pt x="66" y="83"/>
                    <a:pt x="66" y="83"/>
                    <a:pt x="66" y="83"/>
                  </a:cubicBezTo>
                  <a:cubicBezTo>
                    <a:pt x="66" y="33"/>
                    <a:pt x="66" y="33"/>
                    <a:pt x="66" y="33"/>
                  </a:cubicBezTo>
                  <a:cubicBezTo>
                    <a:pt x="66" y="27"/>
                    <a:pt x="66" y="23"/>
                    <a:pt x="66"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5" name="ïṣľíḓè"/>
            <p:cNvSpPr/>
            <p:nvPr/>
          </p:nvSpPr>
          <p:spPr bwMode="auto">
            <a:xfrm>
              <a:off x="9322053"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6" name="îš1ïḋé"/>
            <p:cNvSpPr/>
            <p:nvPr/>
          </p:nvSpPr>
          <p:spPr bwMode="auto">
            <a:xfrm>
              <a:off x="9491916" y="5675903"/>
              <a:ext cx="25400" cy="206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07" name="íŝḻíḍê"/>
            <p:cNvSpPr/>
            <p:nvPr/>
          </p:nvSpPr>
          <p:spPr bwMode="auto">
            <a:xfrm>
              <a:off x="9547478" y="5729878"/>
              <a:ext cx="141288"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8" name="íṧḷíḓé"/>
            <p:cNvSpPr/>
            <p:nvPr/>
          </p:nvSpPr>
          <p:spPr bwMode="auto">
            <a:xfrm>
              <a:off x="9707816" y="5729878"/>
              <a:ext cx="131763" cy="214313"/>
            </a:xfrm>
            <a:custGeom>
              <a:avLst/>
              <a:gdLst>
                <a:gd name="T0" fmla="*/ 59 w 72"/>
                <a:gd name="T1" fmla="*/ 12 h 116"/>
                <a:gd name="T2" fmla="*/ 36 w 72"/>
                <a:gd name="T3" fmla="*/ 0 h 116"/>
                <a:gd name="T4" fmla="*/ 17 w 72"/>
                <a:gd name="T5" fmla="*/ 6 h 116"/>
                <a:gd name="T6" fmla="*/ 5 w 72"/>
                <a:gd name="T7" fmla="*/ 21 h 116"/>
                <a:gd name="T8" fmla="*/ 0 w 72"/>
                <a:gd name="T9" fmla="*/ 42 h 116"/>
                <a:gd name="T10" fmla="*/ 10 w 72"/>
                <a:gd name="T11" fmla="*/ 71 h 116"/>
                <a:gd name="T12" fmla="*/ 36 w 72"/>
                <a:gd name="T13" fmla="*/ 83 h 116"/>
                <a:gd name="T14" fmla="*/ 58 w 72"/>
                <a:gd name="T15" fmla="*/ 73 h 116"/>
                <a:gd name="T16" fmla="*/ 57 w 72"/>
                <a:gd name="T17" fmla="*/ 90 h 116"/>
                <a:gd name="T18" fmla="*/ 50 w 72"/>
                <a:gd name="T19" fmla="*/ 101 h 116"/>
                <a:gd name="T20" fmla="*/ 35 w 72"/>
                <a:gd name="T21" fmla="*/ 105 h 116"/>
                <a:gd name="T22" fmla="*/ 21 w 72"/>
                <a:gd name="T23" fmla="*/ 101 h 116"/>
                <a:gd name="T24" fmla="*/ 17 w 72"/>
                <a:gd name="T25" fmla="*/ 92 h 116"/>
                <a:gd name="T26" fmla="*/ 3 w 72"/>
                <a:gd name="T27" fmla="*/ 90 h 116"/>
                <a:gd name="T28" fmla="*/ 12 w 72"/>
                <a:gd name="T29" fmla="*/ 110 h 116"/>
                <a:gd name="T30" fmla="*/ 35 w 72"/>
                <a:gd name="T31" fmla="*/ 116 h 116"/>
                <a:gd name="T32" fmla="*/ 56 w 72"/>
                <a:gd name="T33" fmla="*/ 112 h 116"/>
                <a:gd name="T34" fmla="*/ 68 w 72"/>
                <a:gd name="T35" fmla="*/ 99 h 116"/>
                <a:gd name="T36" fmla="*/ 72 w 72"/>
                <a:gd name="T37" fmla="*/ 72 h 116"/>
                <a:gd name="T38" fmla="*/ 72 w 72"/>
                <a:gd name="T39" fmla="*/ 2 h 116"/>
                <a:gd name="T40" fmla="*/ 59 w 72"/>
                <a:gd name="T41" fmla="*/ 2 h 116"/>
                <a:gd name="T42" fmla="*/ 59 w 72"/>
                <a:gd name="T43" fmla="*/ 12 h 116"/>
                <a:gd name="T44" fmla="*/ 53 w 72"/>
                <a:gd name="T45" fmla="*/ 65 h 116"/>
                <a:gd name="T46" fmla="*/ 37 w 72"/>
                <a:gd name="T47" fmla="*/ 72 h 116"/>
                <a:gd name="T48" fmla="*/ 21 w 72"/>
                <a:gd name="T49" fmla="*/ 65 h 116"/>
                <a:gd name="T50" fmla="*/ 15 w 72"/>
                <a:gd name="T51" fmla="*/ 41 h 116"/>
                <a:gd name="T52" fmla="*/ 21 w 72"/>
                <a:gd name="T53" fmla="*/ 19 h 116"/>
                <a:gd name="T54" fmla="*/ 37 w 72"/>
                <a:gd name="T55" fmla="*/ 12 h 116"/>
                <a:gd name="T56" fmla="*/ 53 w 72"/>
                <a:gd name="T57" fmla="*/ 19 h 116"/>
                <a:gd name="T58" fmla="*/ 59 w 72"/>
                <a:gd name="T59" fmla="*/ 42 h 116"/>
                <a:gd name="T60" fmla="*/ 53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12"/>
                  </a:moveTo>
                  <a:cubicBezTo>
                    <a:pt x="53" y="4"/>
                    <a:pt x="45" y="0"/>
                    <a:pt x="36" y="0"/>
                  </a:cubicBezTo>
                  <a:cubicBezTo>
                    <a:pt x="28" y="0"/>
                    <a:pt x="22" y="2"/>
                    <a:pt x="17" y="6"/>
                  </a:cubicBezTo>
                  <a:cubicBezTo>
                    <a:pt x="11" y="9"/>
                    <a:pt x="7" y="14"/>
                    <a:pt x="5" y="21"/>
                  </a:cubicBezTo>
                  <a:cubicBezTo>
                    <a:pt x="2" y="27"/>
                    <a:pt x="0" y="34"/>
                    <a:pt x="0" y="42"/>
                  </a:cubicBezTo>
                  <a:cubicBezTo>
                    <a:pt x="0" y="53"/>
                    <a:pt x="3" y="63"/>
                    <a:pt x="10" y="71"/>
                  </a:cubicBezTo>
                  <a:cubicBezTo>
                    <a:pt x="16" y="79"/>
                    <a:pt x="24" y="83"/>
                    <a:pt x="36" y="83"/>
                  </a:cubicBezTo>
                  <a:cubicBezTo>
                    <a:pt x="45" y="83"/>
                    <a:pt x="52" y="80"/>
                    <a:pt x="58" y="73"/>
                  </a:cubicBezTo>
                  <a:cubicBezTo>
                    <a:pt x="58" y="82"/>
                    <a:pt x="58" y="88"/>
                    <a:pt x="57" y="90"/>
                  </a:cubicBezTo>
                  <a:cubicBezTo>
                    <a:pt x="56" y="95"/>
                    <a:pt x="53" y="99"/>
                    <a:pt x="50" y="101"/>
                  </a:cubicBezTo>
                  <a:cubicBezTo>
                    <a:pt x="47" y="104"/>
                    <a:pt x="42" y="105"/>
                    <a:pt x="35" y="105"/>
                  </a:cubicBezTo>
                  <a:cubicBezTo>
                    <a:pt x="29" y="105"/>
                    <a:pt x="25" y="104"/>
                    <a:pt x="21" y="101"/>
                  </a:cubicBezTo>
                  <a:cubicBezTo>
                    <a:pt x="19" y="99"/>
                    <a:pt x="17" y="96"/>
                    <a:pt x="17" y="92"/>
                  </a:cubicBezTo>
                  <a:cubicBezTo>
                    <a:pt x="3" y="90"/>
                    <a:pt x="3" y="90"/>
                    <a:pt x="3" y="90"/>
                  </a:cubicBezTo>
                  <a:cubicBezTo>
                    <a:pt x="3" y="99"/>
                    <a:pt x="6" y="105"/>
                    <a:pt x="12" y="110"/>
                  </a:cubicBezTo>
                  <a:cubicBezTo>
                    <a:pt x="18" y="114"/>
                    <a:pt x="26" y="116"/>
                    <a:pt x="35" y="116"/>
                  </a:cubicBezTo>
                  <a:cubicBezTo>
                    <a:pt x="43" y="116"/>
                    <a:pt x="50" y="115"/>
                    <a:pt x="56" y="112"/>
                  </a:cubicBezTo>
                  <a:cubicBezTo>
                    <a:pt x="62" y="109"/>
                    <a:pt x="66" y="104"/>
                    <a:pt x="68" y="99"/>
                  </a:cubicBezTo>
                  <a:cubicBezTo>
                    <a:pt x="71" y="94"/>
                    <a:pt x="72" y="85"/>
                    <a:pt x="72" y="72"/>
                  </a:cubicBezTo>
                  <a:cubicBezTo>
                    <a:pt x="72" y="2"/>
                    <a:pt x="72" y="2"/>
                    <a:pt x="72" y="2"/>
                  </a:cubicBezTo>
                  <a:cubicBezTo>
                    <a:pt x="59" y="2"/>
                    <a:pt x="59" y="2"/>
                    <a:pt x="59" y="2"/>
                  </a:cubicBezTo>
                  <a:lnTo>
                    <a:pt x="59" y="12"/>
                  </a:lnTo>
                  <a:close/>
                  <a:moveTo>
                    <a:pt x="53" y="65"/>
                  </a:moveTo>
                  <a:cubicBezTo>
                    <a:pt x="48" y="69"/>
                    <a:pt x="43" y="72"/>
                    <a:pt x="37" y="72"/>
                  </a:cubicBezTo>
                  <a:cubicBezTo>
                    <a:pt x="30" y="72"/>
                    <a:pt x="25" y="69"/>
                    <a:pt x="21" y="65"/>
                  </a:cubicBezTo>
                  <a:cubicBezTo>
                    <a:pt x="17" y="60"/>
                    <a:pt x="15" y="52"/>
                    <a:pt x="15" y="41"/>
                  </a:cubicBezTo>
                  <a:cubicBezTo>
                    <a:pt x="15" y="31"/>
                    <a:pt x="17" y="24"/>
                    <a:pt x="21" y="19"/>
                  </a:cubicBezTo>
                  <a:cubicBezTo>
                    <a:pt x="25" y="14"/>
                    <a:pt x="30" y="12"/>
                    <a:pt x="37" y="12"/>
                  </a:cubicBezTo>
                  <a:cubicBezTo>
                    <a:pt x="43" y="12"/>
                    <a:pt x="48" y="14"/>
                    <a:pt x="53" y="19"/>
                  </a:cubicBezTo>
                  <a:cubicBezTo>
                    <a:pt x="57" y="24"/>
                    <a:pt x="59" y="32"/>
                    <a:pt x="59" y="42"/>
                  </a:cubicBezTo>
                  <a:cubicBezTo>
                    <a:pt x="59" y="52"/>
                    <a:pt x="57" y="60"/>
                    <a:pt x="53"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9" name="îŝlíde"/>
            <p:cNvSpPr/>
            <p:nvPr/>
          </p:nvSpPr>
          <p:spPr bwMode="auto">
            <a:xfrm>
              <a:off x="9864978" y="5733053"/>
              <a:ext cx="138113" cy="211138"/>
            </a:xfrm>
            <a:custGeom>
              <a:avLst/>
              <a:gdLst>
                <a:gd name="T0" fmla="*/ 43 w 75"/>
                <a:gd name="T1" fmla="*/ 47 h 114"/>
                <a:gd name="T2" fmla="*/ 38 w 75"/>
                <a:gd name="T3" fmla="*/ 66 h 114"/>
                <a:gd name="T4" fmla="*/ 32 w 75"/>
                <a:gd name="T5" fmla="*/ 47 h 114"/>
                <a:gd name="T6" fmla="*/ 15 w 75"/>
                <a:gd name="T7" fmla="*/ 0 h 114"/>
                <a:gd name="T8" fmla="*/ 0 w 75"/>
                <a:gd name="T9" fmla="*/ 0 h 114"/>
                <a:gd name="T10" fmla="*/ 31 w 75"/>
                <a:gd name="T11" fmla="*/ 81 h 114"/>
                <a:gd name="T12" fmla="*/ 30 w 75"/>
                <a:gd name="T13" fmla="*/ 85 h 114"/>
                <a:gd name="T14" fmla="*/ 25 w 75"/>
                <a:gd name="T15" fmla="*/ 95 h 114"/>
                <a:gd name="T16" fmla="*/ 21 w 75"/>
                <a:gd name="T17" fmla="*/ 99 h 114"/>
                <a:gd name="T18" fmla="*/ 14 w 75"/>
                <a:gd name="T19" fmla="*/ 101 h 114"/>
                <a:gd name="T20" fmla="*/ 6 w 75"/>
                <a:gd name="T21" fmla="*/ 100 h 114"/>
                <a:gd name="T22" fmla="*/ 7 w 75"/>
                <a:gd name="T23" fmla="*/ 113 h 114"/>
                <a:gd name="T24" fmla="*/ 16 w 75"/>
                <a:gd name="T25" fmla="*/ 114 h 114"/>
                <a:gd name="T26" fmla="*/ 27 w 75"/>
                <a:gd name="T27" fmla="*/ 111 h 114"/>
                <a:gd name="T28" fmla="*/ 36 w 75"/>
                <a:gd name="T29" fmla="*/ 101 h 114"/>
                <a:gd name="T30" fmla="*/ 44 w 75"/>
                <a:gd name="T31" fmla="*/ 83 h 114"/>
                <a:gd name="T32" fmla="*/ 75 w 75"/>
                <a:gd name="T33" fmla="*/ 0 h 114"/>
                <a:gd name="T34" fmla="*/ 61 w 75"/>
                <a:gd name="T35" fmla="*/ 0 h 114"/>
                <a:gd name="T36" fmla="*/ 43 w 75"/>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14">
                  <a:moveTo>
                    <a:pt x="43" y="47"/>
                  </a:moveTo>
                  <a:cubicBezTo>
                    <a:pt x="41" y="53"/>
                    <a:pt x="39" y="60"/>
                    <a:pt x="38"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30" y="85"/>
                  </a:cubicBezTo>
                  <a:cubicBezTo>
                    <a:pt x="28" y="90"/>
                    <a:pt x="26" y="94"/>
                    <a:pt x="25" y="95"/>
                  </a:cubicBezTo>
                  <a:cubicBezTo>
                    <a:pt x="24" y="97"/>
                    <a:pt x="23" y="98"/>
                    <a:pt x="21" y="99"/>
                  </a:cubicBezTo>
                  <a:cubicBezTo>
                    <a:pt x="19" y="100"/>
                    <a:pt x="17" y="101"/>
                    <a:pt x="14" y="101"/>
                  </a:cubicBezTo>
                  <a:cubicBezTo>
                    <a:pt x="11" y="101"/>
                    <a:pt x="9" y="101"/>
                    <a:pt x="6" y="100"/>
                  </a:cubicBezTo>
                  <a:cubicBezTo>
                    <a:pt x="7" y="113"/>
                    <a:pt x="7" y="113"/>
                    <a:pt x="7" y="113"/>
                  </a:cubicBezTo>
                  <a:cubicBezTo>
                    <a:pt x="11" y="114"/>
                    <a:pt x="13" y="114"/>
                    <a:pt x="16" y="114"/>
                  </a:cubicBezTo>
                  <a:cubicBezTo>
                    <a:pt x="21" y="114"/>
                    <a:pt x="24" y="113"/>
                    <a:pt x="27" y="111"/>
                  </a:cubicBezTo>
                  <a:cubicBezTo>
                    <a:pt x="31" y="109"/>
                    <a:pt x="33" y="106"/>
                    <a:pt x="36" y="101"/>
                  </a:cubicBezTo>
                  <a:cubicBezTo>
                    <a:pt x="38" y="98"/>
                    <a:pt x="40" y="92"/>
                    <a:pt x="44" y="83"/>
                  </a:cubicBezTo>
                  <a:cubicBezTo>
                    <a:pt x="75" y="0"/>
                    <a:pt x="75" y="0"/>
                    <a:pt x="75" y="0"/>
                  </a:cubicBezTo>
                  <a:cubicBezTo>
                    <a:pt x="61" y="0"/>
                    <a:pt x="61" y="0"/>
                    <a:pt x="61"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0" name="íṧ1ïḍé"/>
            <p:cNvSpPr/>
            <p:nvPr/>
          </p:nvSpPr>
          <p:spPr bwMode="auto">
            <a:xfrm>
              <a:off x="10106278" y="5675903"/>
              <a:ext cx="155575" cy="206375"/>
            </a:xfrm>
            <a:custGeom>
              <a:avLst/>
              <a:gdLst>
                <a:gd name="T0" fmla="*/ 64 w 85"/>
                <a:gd name="T1" fmla="*/ 53 h 112"/>
                <a:gd name="T2" fmla="*/ 75 w 85"/>
                <a:gd name="T3" fmla="*/ 42 h 112"/>
                <a:gd name="T4" fmla="*/ 79 w 85"/>
                <a:gd name="T5" fmla="*/ 29 h 112"/>
                <a:gd name="T6" fmla="*/ 75 w 85"/>
                <a:gd name="T7" fmla="*/ 14 h 112"/>
                <a:gd name="T8" fmla="*/ 63 w 85"/>
                <a:gd name="T9" fmla="*/ 4 h 112"/>
                <a:gd name="T10" fmla="*/ 42 w 85"/>
                <a:gd name="T11" fmla="*/ 0 h 112"/>
                <a:gd name="T12" fmla="*/ 0 w 85"/>
                <a:gd name="T13" fmla="*/ 0 h 112"/>
                <a:gd name="T14" fmla="*/ 0 w 85"/>
                <a:gd name="T15" fmla="*/ 112 h 112"/>
                <a:gd name="T16" fmla="*/ 43 w 85"/>
                <a:gd name="T17" fmla="*/ 112 h 112"/>
                <a:gd name="T18" fmla="*/ 61 w 85"/>
                <a:gd name="T19" fmla="*/ 110 h 112"/>
                <a:gd name="T20" fmla="*/ 73 w 85"/>
                <a:gd name="T21" fmla="*/ 105 h 112"/>
                <a:gd name="T22" fmla="*/ 81 w 85"/>
                <a:gd name="T23" fmla="*/ 94 h 112"/>
                <a:gd name="T24" fmla="*/ 85 w 85"/>
                <a:gd name="T25" fmla="*/ 80 h 112"/>
                <a:gd name="T26" fmla="*/ 79 w 85"/>
                <a:gd name="T27" fmla="*/ 63 h 112"/>
                <a:gd name="T28" fmla="*/ 64 w 85"/>
                <a:gd name="T29" fmla="*/ 53 h 112"/>
                <a:gd name="T30" fmla="*/ 15 w 85"/>
                <a:gd name="T31" fmla="*/ 13 h 112"/>
                <a:gd name="T32" fmla="*/ 37 w 85"/>
                <a:gd name="T33" fmla="*/ 13 h 112"/>
                <a:gd name="T34" fmla="*/ 54 w 85"/>
                <a:gd name="T35" fmla="*/ 15 h 112"/>
                <a:gd name="T36" fmla="*/ 62 w 85"/>
                <a:gd name="T37" fmla="*/ 21 h 112"/>
                <a:gd name="T38" fmla="*/ 65 w 85"/>
                <a:gd name="T39" fmla="*/ 31 h 112"/>
                <a:gd name="T40" fmla="*/ 62 w 85"/>
                <a:gd name="T41" fmla="*/ 40 h 112"/>
                <a:gd name="T42" fmla="*/ 53 w 85"/>
                <a:gd name="T43" fmla="*/ 46 h 112"/>
                <a:gd name="T44" fmla="*/ 39 w 85"/>
                <a:gd name="T45" fmla="*/ 47 h 112"/>
                <a:gd name="T46" fmla="*/ 15 w 85"/>
                <a:gd name="T47" fmla="*/ 47 h 112"/>
                <a:gd name="T48" fmla="*/ 15 w 85"/>
                <a:gd name="T49" fmla="*/ 13 h 112"/>
                <a:gd name="T50" fmla="*/ 67 w 85"/>
                <a:gd name="T51" fmla="*/ 89 h 112"/>
                <a:gd name="T52" fmla="*/ 61 w 85"/>
                <a:gd name="T53" fmla="*/ 95 h 112"/>
                <a:gd name="T54" fmla="*/ 53 w 85"/>
                <a:gd name="T55" fmla="*/ 99 h 112"/>
                <a:gd name="T56" fmla="*/ 43 w 85"/>
                <a:gd name="T57" fmla="*/ 99 h 112"/>
                <a:gd name="T58" fmla="*/ 15 w 85"/>
                <a:gd name="T59" fmla="*/ 99 h 112"/>
                <a:gd name="T60" fmla="*/ 15 w 85"/>
                <a:gd name="T61" fmla="*/ 61 h 112"/>
                <a:gd name="T62" fmla="*/ 41 w 85"/>
                <a:gd name="T63" fmla="*/ 61 h 112"/>
                <a:gd name="T64" fmla="*/ 57 w 85"/>
                <a:gd name="T65" fmla="*/ 62 h 112"/>
                <a:gd name="T66" fmla="*/ 66 w 85"/>
                <a:gd name="T67" fmla="*/ 69 h 112"/>
                <a:gd name="T68" fmla="*/ 69 w 85"/>
                <a:gd name="T69" fmla="*/ 80 h 112"/>
                <a:gd name="T70" fmla="*/ 67 w 85"/>
                <a:gd name="T71" fmla="*/ 8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5" h="112">
                  <a:moveTo>
                    <a:pt x="64" y="53"/>
                  </a:moveTo>
                  <a:cubicBezTo>
                    <a:pt x="69" y="50"/>
                    <a:pt x="73" y="47"/>
                    <a:pt x="75" y="42"/>
                  </a:cubicBezTo>
                  <a:cubicBezTo>
                    <a:pt x="78" y="38"/>
                    <a:pt x="79" y="34"/>
                    <a:pt x="79" y="29"/>
                  </a:cubicBezTo>
                  <a:cubicBezTo>
                    <a:pt x="79" y="24"/>
                    <a:pt x="78" y="19"/>
                    <a:pt x="75" y="14"/>
                  </a:cubicBezTo>
                  <a:cubicBezTo>
                    <a:pt x="72" y="9"/>
                    <a:pt x="68" y="6"/>
                    <a:pt x="63" y="4"/>
                  </a:cubicBezTo>
                  <a:cubicBezTo>
                    <a:pt x="57" y="1"/>
                    <a:pt x="51" y="0"/>
                    <a:pt x="42" y="0"/>
                  </a:cubicBezTo>
                  <a:cubicBezTo>
                    <a:pt x="0" y="0"/>
                    <a:pt x="0" y="0"/>
                    <a:pt x="0" y="0"/>
                  </a:cubicBezTo>
                  <a:cubicBezTo>
                    <a:pt x="0" y="112"/>
                    <a:pt x="0" y="112"/>
                    <a:pt x="0" y="112"/>
                  </a:cubicBezTo>
                  <a:cubicBezTo>
                    <a:pt x="43" y="112"/>
                    <a:pt x="43" y="112"/>
                    <a:pt x="43" y="112"/>
                  </a:cubicBezTo>
                  <a:cubicBezTo>
                    <a:pt x="50" y="112"/>
                    <a:pt x="56" y="112"/>
                    <a:pt x="61" y="110"/>
                  </a:cubicBezTo>
                  <a:cubicBezTo>
                    <a:pt x="66" y="109"/>
                    <a:pt x="70" y="107"/>
                    <a:pt x="73" y="105"/>
                  </a:cubicBezTo>
                  <a:cubicBezTo>
                    <a:pt x="76" y="102"/>
                    <a:pt x="79" y="99"/>
                    <a:pt x="81" y="94"/>
                  </a:cubicBezTo>
                  <a:cubicBezTo>
                    <a:pt x="84" y="90"/>
                    <a:pt x="85" y="85"/>
                    <a:pt x="85" y="80"/>
                  </a:cubicBezTo>
                  <a:cubicBezTo>
                    <a:pt x="85" y="73"/>
                    <a:pt x="83" y="68"/>
                    <a:pt x="79" y="63"/>
                  </a:cubicBezTo>
                  <a:cubicBezTo>
                    <a:pt x="76" y="58"/>
                    <a:pt x="70" y="55"/>
                    <a:pt x="64" y="53"/>
                  </a:cubicBezTo>
                  <a:close/>
                  <a:moveTo>
                    <a:pt x="15" y="13"/>
                  </a:moveTo>
                  <a:cubicBezTo>
                    <a:pt x="37" y="13"/>
                    <a:pt x="37" y="13"/>
                    <a:pt x="37" y="13"/>
                  </a:cubicBezTo>
                  <a:cubicBezTo>
                    <a:pt x="45" y="13"/>
                    <a:pt x="51" y="14"/>
                    <a:pt x="54" y="15"/>
                  </a:cubicBezTo>
                  <a:cubicBezTo>
                    <a:pt x="58" y="16"/>
                    <a:pt x="60" y="18"/>
                    <a:pt x="62" y="21"/>
                  </a:cubicBezTo>
                  <a:cubicBezTo>
                    <a:pt x="64" y="24"/>
                    <a:pt x="65" y="27"/>
                    <a:pt x="65" y="31"/>
                  </a:cubicBezTo>
                  <a:cubicBezTo>
                    <a:pt x="65" y="35"/>
                    <a:pt x="64" y="38"/>
                    <a:pt x="62" y="40"/>
                  </a:cubicBezTo>
                  <a:cubicBezTo>
                    <a:pt x="60" y="43"/>
                    <a:pt x="57" y="45"/>
                    <a:pt x="53" y="46"/>
                  </a:cubicBezTo>
                  <a:cubicBezTo>
                    <a:pt x="50" y="47"/>
                    <a:pt x="46" y="47"/>
                    <a:pt x="39" y="47"/>
                  </a:cubicBezTo>
                  <a:cubicBezTo>
                    <a:pt x="15" y="47"/>
                    <a:pt x="15" y="47"/>
                    <a:pt x="15" y="47"/>
                  </a:cubicBezTo>
                  <a:lnTo>
                    <a:pt x="15" y="13"/>
                  </a:lnTo>
                  <a:close/>
                  <a:moveTo>
                    <a:pt x="67" y="89"/>
                  </a:moveTo>
                  <a:cubicBezTo>
                    <a:pt x="66" y="92"/>
                    <a:pt x="64" y="94"/>
                    <a:pt x="61" y="95"/>
                  </a:cubicBezTo>
                  <a:cubicBezTo>
                    <a:pt x="59" y="97"/>
                    <a:pt x="56" y="98"/>
                    <a:pt x="53" y="99"/>
                  </a:cubicBezTo>
                  <a:cubicBezTo>
                    <a:pt x="51" y="99"/>
                    <a:pt x="48" y="99"/>
                    <a:pt x="43" y="99"/>
                  </a:cubicBezTo>
                  <a:cubicBezTo>
                    <a:pt x="15" y="99"/>
                    <a:pt x="15" y="99"/>
                    <a:pt x="15" y="99"/>
                  </a:cubicBezTo>
                  <a:cubicBezTo>
                    <a:pt x="15" y="61"/>
                    <a:pt x="15" y="61"/>
                    <a:pt x="15" y="61"/>
                  </a:cubicBezTo>
                  <a:cubicBezTo>
                    <a:pt x="41" y="61"/>
                    <a:pt x="41" y="61"/>
                    <a:pt x="41" y="61"/>
                  </a:cubicBezTo>
                  <a:cubicBezTo>
                    <a:pt x="48" y="61"/>
                    <a:pt x="53" y="61"/>
                    <a:pt x="57" y="62"/>
                  </a:cubicBezTo>
                  <a:cubicBezTo>
                    <a:pt x="61" y="64"/>
                    <a:pt x="64" y="66"/>
                    <a:pt x="66" y="69"/>
                  </a:cubicBezTo>
                  <a:cubicBezTo>
                    <a:pt x="68" y="72"/>
                    <a:pt x="69" y="76"/>
                    <a:pt x="69" y="80"/>
                  </a:cubicBezTo>
                  <a:cubicBezTo>
                    <a:pt x="69" y="83"/>
                    <a:pt x="69" y="87"/>
                    <a:pt x="67"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1" name="iŝļidé"/>
            <p:cNvSpPr/>
            <p:nvPr/>
          </p:nvSpPr>
          <p:spPr bwMode="auto">
            <a:xfrm>
              <a:off x="1028884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7"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4" y="74"/>
                    <a:pt x="39" y="74"/>
                  </a:cubicBezTo>
                  <a:cubicBezTo>
                    <a:pt x="32" y="74"/>
                    <a:pt x="26" y="71"/>
                    <a:pt x="22"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2" name="í$lidè"/>
            <p:cNvSpPr/>
            <p:nvPr/>
          </p:nvSpPr>
          <p:spPr bwMode="auto">
            <a:xfrm>
              <a:off x="104571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13" name="iSļiḋé"/>
            <p:cNvSpPr/>
            <p:nvPr/>
          </p:nvSpPr>
          <p:spPr bwMode="auto">
            <a:xfrm>
              <a:off x="10457116"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14" name="íṩḷïḑe"/>
            <p:cNvSpPr/>
            <p:nvPr/>
          </p:nvSpPr>
          <p:spPr bwMode="auto">
            <a:xfrm>
              <a:off x="105206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15" name="i$ḷïḍè"/>
            <p:cNvSpPr/>
            <p:nvPr/>
          </p:nvSpPr>
          <p:spPr bwMode="auto">
            <a:xfrm>
              <a:off x="10488866" y="5733053"/>
              <a:ext cx="57150" cy="211138"/>
            </a:xfrm>
            <a:custGeom>
              <a:avLst/>
              <a:gdLst>
                <a:gd name="T0" fmla="*/ 17 w 31"/>
                <a:gd name="T1" fmla="*/ 85 h 114"/>
                <a:gd name="T2" fmla="*/ 15 w 31"/>
                <a:gd name="T3" fmla="*/ 99 h 114"/>
                <a:gd name="T4" fmla="*/ 9 w 31"/>
                <a:gd name="T5" fmla="*/ 102 h 114"/>
                <a:gd name="T6" fmla="*/ 2 w 31"/>
                <a:gd name="T7" fmla="*/ 101 h 114"/>
                <a:gd name="T8" fmla="*/ 0 w 31"/>
                <a:gd name="T9" fmla="*/ 113 h 114"/>
                <a:gd name="T10" fmla="*/ 11 w 31"/>
                <a:gd name="T11" fmla="*/ 114 h 114"/>
                <a:gd name="T12" fmla="*/ 27 w 31"/>
                <a:gd name="T13" fmla="*/ 107 h 114"/>
                <a:gd name="T14" fmla="*/ 31 w 31"/>
                <a:gd name="T15" fmla="*/ 86 h 114"/>
                <a:gd name="T16" fmla="*/ 31 w 31"/>
                <a:gd name="T17" fmla="*/ 0 h 114"/>
                <a:gd name="T18" fmla="*/ 17 w 31"/>
                <a:gd name="T19" fmla="*/ 0 h 114"/>
                <a:gd name="T20" fmla="*/ 17 w 31"/>
                <a:gd name="T21" fmla="*/ 8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14">
                  <a:moveTo>
                    <a:pt x="17" y="85"/>
                  </a:moveTo>
                  <a:cubicBezTo>
                    <a:pt x="17" y="93"/>
                    <a:pt x="17" y="98"/>
                    <a:pt x="15" y="99"/>
                  </a:cubicBezTo>
                  <a:cubicBezTo>
                    <a:pt x="14" y="101"/>
                    <a:pt x="12" y="102"/>
                    <a:pt x="9" y="102"/>
                  </a:cubicBezTo>
                  <a:cubicBezTo>
                    <a:pt x="7" y="102"/>
                    <a:pt x="5" y="102"/>
                    <a:pt x="2" y="101"/>
                  </a:cubicBezTo>
                  <a:cubicBezTo>
                    <a:pt x="0" y="113"/>
                    <a:pt x="0" y="113"/>
                    <a:pt x="0" y="113"/>
                  </a:cubicBezTo>
                  <a:cubicBezTo>
                    <a:pt x="3" y="114"/>
                    <a:pt x="7" y="114"/>
                    <a:pt x="11" y="114"/>
                  </a:cubicBezTo>
                  <a:cubicBezTo>
                    <a:pt x="18" y="114"/>
                    <a:pt x="24" y="112"/>
                    <a:pt x="27" y="107"/>
                  </a:cubicBezTo>
                  <a:cubicBezTo>
                    <a:pt x="30" y="103"/>
                    <a:pt x="31" y="96"/>
                    <a:pt x="31" y="86"/>
                  </a:cubicBezTo>
                  <a:cubicBezTo>
                    <a:pt x="31" y="0"/>
                    <a:pt x="31" y="0"/>
                    <a:pt x="31" y="0"/>
                  </a:cubicBezTo>
                  <a:cubicBezTo>
                    <a:pt x="17" y="0"/>
                    <a:pt x="17" y="0"/>
                    <a:pt x="17" y="0"/>
                  </a:cubicBezTo>
                  <a:lnTo>
                    <a:pt x="17"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6" name="íṩliḋé"/>
            <p:cNvSpPr/>
            <p:nvPr/>
          </p:nvSpPr>
          <p:spPr bwMode="auto">
            <a:xfrm>
              <a:off x="10585703"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17" name="ísḷiďé"/>
            <p:cNvSpPr/>
            <p:nvPr/>
          </p:nvSpPr>
          <p:spPr bwMode="auto">
            <a:xfrm>
              <a:off x="10585703"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18" name="íṩļïḍe"/>
            <p:cNvSpPr/>
            <p:nvPr/>
          </p:nvSpPr>
          <p:spPr bwMode="auto">
            <a:xfrm>
              <a:off x="10649203" y="5729878"/>
              <a:ext cx="122238" cy="152400"/>
            </a:xfrm>
            <a:custGeom>
              <a:avLst/>
              <a:gdLst>
                <a:gd name="T0" fmla="*/ 65 w 66"/>
                <a:gd name="T1" fmla="*/ 20 h 83"/>
                <a:gd name="T2" fmla="*/ 61 w 66"/>
                <a:gd name="T3" fmla="*/ 10 h 83"/>
                <a:gd name="T4" fmla="*/ 52 w 66"/>
                <a:gd name="T5" fmla="*/ 3 h 83"/>
                <a:gd name="T6" fmla="*/ 38 w 66"/>
                <a:gd name="T7" fmla="*/ 0 h 83"/>
                <a:gd name="T8" fmla="*/ 12 w 66"/>
                <a:gd name="T9" fmla="*/ 14 h 83"/>
                <a:gd name="T10" fmla="*/ 12 w 66"/>
                <a:gd name="T11" fmla="*/ 2 h 83"/>
                <a:gd name="T12" fmla="*/ 0 w 66"/>
                <a:gd name="T13" fmla="*/ 2 h 83"/>
                <a:gd name="T14" fmla="*/ 0 w 66"/>
                <a:gd name="T15" fmla="*/ 83 h 83"/>
                <a:gd name="T16" fmla="*/ 14 w 66"/>
                <a:gd name="T17" fmla="*/ 83 h 83"/>
                <a:gd name="T18" fmla="*/ 14 w 66"/>
                <a:gd name="T19" fmla="*/ 39 h 83"/>
                <a:gd name="T20" fmla="*/ 20 w 66"/>
                <a:gd name="T21" fmla="*/ 18 h 83"/>
                <a:gd name="T22" fmla="*/ 35 w 66"/>
                <a:gd name="T23" fmla="*/ 12 h 83"/>
                <a:gd name="T24" fmla="*/ 45 w 66"/>
                <a:gd name="T25" fmla="*/ 15 h 83"/>
                <a:gd name="T26" fmla="*/ 51 w 66"/>
                <a:gd name="T27" fmla="*/ 21 h 83"/>
                <a:gd name="T28" fmla="*/ 52 w 66"/>
                <a:gd name="T29" fmla="*/ 34 h 83"/>
                <a:gd name="T30" fmla="*/ 52 w 66"/>
                <a:gd name="T31" fmla="*/ 83 h 83"/>
                <a:gd name="T32" fmla="*/ 66 w 66"/>
                <a:gd name="T33" fmla="*/ 83 h 83"/>
                <a:gd name="T34" fmla="*/ 66 w 66"/>
                <a:gd name="T35" fmla="*/ 33 h 83"/>
                <a:gd name="T36" fmla="*/ 65 w 66"/>
                <a:gd name="T37" fmla="*/ 2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5" y="20"/>
                  </a:moveTo>
                  <a:cubicBezTo>
                    <a:pt x="64" y="16"/>
                    <a:pt x="63" y="13"/>
                    <a:pt x="61" y="10"/>
                  </a:cubicBez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4" y="14"/>
                    <a:pt x="29"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9" name="í$ľíḍê"/>
            <p:cNvSpPr/>
            <p:nvPr/>
          </p:nvSpPr>
          <p:spPr bwMode="auto">
            <a:xfrm>
              <a:off x="10800016" y="5729878"/>
              <a:ext cx="133350" cy="214313"/>
            </a:xfrm>
            <a:custGeom>
              <a:avLst/>
              <a:gdLst>
                <a:gd name="T0" fmla="*/ 59 w 72"/>
                <a:gd name="T1" fmla="*/ 2 h 116"/>
                <a:gd name="T2" fmla="*/ 59 w 72"/>
                <a:gd name="T3" fmla="*/ 12 h 116"/>
                <a:gd name="T4" fmla="*/ 35 w 72"/>
                <a:gd name="T5" fmla="*/ 0 h 116"/>
                <a:gd name="T6" fmla="*/ 16 w 72"/>
                <a:gd name="T7" fmla="*/ 6 h 116"/>
                <a:gd name="T8" fmla="*/ 4 w 72"/>
                <a:gd name="T9" fmla="*/ 21 h 116"/>
                <a:gd name="T10" fmla="*/ 0 w 72"/>
                <a:gd name="T11" fmla="*/ 42 h 116"/>
                <a:gd name="T12" fmla="*/ 9 w 72"/>
                <a:gd name="T13" fmla="*/ 71 h 116"/>
                <a:gd name="T14" fmla="*/ 35 w 72"/>
                <a:gd name="T15" fmla="*/ 83 h 116"/>
                <a:gd name="T16" fmla="*/ 58 w 72"/>
                <a:gd name="T17" fmla="*/ 73 h 116"/>
                <a:gd name="T18" fmla="*/ 57 w 72"/>
                <a:gd name="T19" fmla="*/ 90 h 116"/>
                <a:gd name="T20" fmla="*/ 49 w 72"/>
                <a:gd name="T21" fmla="*/ 101 h 116"/>
                <a:gd name="T22" fmla="*/ 35 w 72"/>
                <a:gd name="T23" fmla="*/ 105 h 116"/>
                <a:gd name="T24" fmla="*/ 21 w 72"/>
                <a:gd name="T25" fmla="*/ 101 h 116"/>
                <a:gd name="T26" fmla="*/ 16 w 72"/>
                <a:gd name="T27" fmla="*/ 92 h 116"/>
                <a:gd name="T28" fmla="*/ 3 w 72"/>
                <a:gd name="T29" fmla="*/ 90 h 116"/>
                <a:gd name="T30" fmla="*/ 11 w 72"/>
                <a:gd name="T31" fmla="*/ 110 h 116"/>
                <a:gd name="T32" fmla="*/ 35 w 72"/>
                <a:gd name="T33" fmla="*/ 116 h 116"/>
                <a:gd name="T34" fmla="*/ 55 w 72"/>
                <a:gd name="T35" fmla="*/ 112 h 116"/>
                <a:gd name="T36" fmla="*/ 68 w 72"/>
                <a:gd name="T37" fmla="*/ 99 h 116"/>
                <a:gd name="T38" fmla="*/ 72 w 72"/>
                <a:gd name="T39" fmla="*/ 72 h 116"/>
                <a:gd name="T40" fmla="*/ 72 w 72"/>
                <a:gd name="T41" fmla="*/ 2 h 116"/>
                <a:gd name="T42" fmla="*/ 59 w 72"/>
                <a:gd name="T43" fmla="*/ 2 h 116"/>
                <a:gd name="T44" fmla="*/ 52 w 72"/>
                <a:gd name="T45" fmla="*/ 65 h 116"/>
                <a:gd name="T46" fmla="*/ 36 w 72"/>
                <a:gd name="T47" fmla="*/ 72 h 116"/>
                <a:gd name="T48" fmla="*/ 20 w 72"/>
                <a:gd name="T49" fmla="*/ 65 h 116"/>
                <a:gd name="T50" fmla="*/ 14 w 72"/>
                <a:gd name="T51" fmla="*/ 41 h 116"/>
                <a:gd name="T52" fmla="*/ 20 w 72"/>
                <a:gd name="T53" fmla="*/ 19 h 116"/>
                <a:gd name="T54" fmla="*/ 36 w 72"/>
                <a:gd name="T55" fmla="*/ 12 h 116"/>
                <a:gd name="T56" fmla="*/ 52 w 72"/>
                <a:gd name="T57" fmla="*/ 19 h 116"/>
                <a:gd name="T58" fmla="*/ 59 w 72"/>
                <a:gd name="T59" fmla="*/ 42 h 116"/>
                <a:gd name="T60" fmla="*/ 52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2"/>
                  </a:moveTo>
                  <a:cubicBezTo>
                    <a:pt x="59" y="12"/>
                    <a:pt x="59" y="12"/>
                    <a:pt x="59" y="12"/>
                  </a:cubicBezTo>
                  <a:cubicBezTo>
                    <a:pt x="53" y="4"/>
                    <a:pt x="45" y="0"/>
                    <a:pt x="35" y="0"/>
                  </a:cubicBezTo>
                  <a:cubicBezTo>
                    <a:pt x="28" y="0"/>
                    <a:pt x="22" y="2"/>
                    <a:pt x="16" y="6"/>
                  </a:cubicBezTo>
                  <a:cubicBezTo>
                    <a:pt x="11" y="9"/>
                    <a:pt x="7" y="14"/>
                    <a:pt x="4" y="21"/>
                  </a:cubicBezTo>
                  <a:cubicBezTo>
                    <a:pt x="1" y="27"/>
                    <a:pt x="0" y="34"/>
                    <a:pt x="0" y="42"/>
                  </a:cubicBezTo>
                  <a:cubicBezTo>
                    <a:pt x="0" y="53"/>
                    <a:pt x="3" y="63"/>
                    <a:pt x="9" y="71"/>
                  </a:cubicBezTo>
                  <a:cubicBezTo>
                    <a:pt x="15" y="79"/>
                    <a:pt x="24" y="83"/>
                    <a:pt x="35" y="83"/>
                  </a:cubicBezTo>
                  <a:cubicBezTo>
                    <a:pt x="44" y="83"/>
                    <a:pt x="51" y="80"/>
                    <a:pt x="58" y="73"/>
                  </a:cubicBezTo>
                  <a:cubicBezTo>
                    <a:pt x="58" y="82"/>
                    <a:pt x="57" y="88"/>
                    <a:pt x="57" y="90"/>
                  </a:cubicBezTo>
                  <a:cubicBezTo>
                    <a:pt x="55" y="95"/>
                    <a:pt x="53" y="99"/>
                    <a:pt x="49" y="101"/>
                  </a:cubicBezTo>
                  <a:cubicBezTo>
                    <a:pt x="46" y="104"/>
                    <a:pt x="41" y="105"/>
                    <a:pt x="35" y="105"/>
                  </a:cubicBezTo>
                  <a:cubicBezTo>
                    <a:pt x="29" y="105"/>
                    <a:pt x="24" y="104"/>
                    <a:pt x="21" y="101"/>
                  </a:cubicBezTo>
                  <a:cubicBezTo>
                    <a:pt x="18" y="99"/>
                    <a:pt x="17" y="96"/>
                    <a:pt x="16" y="92"/>
                  </a:cubicBezTo>
                  <a:cubicBezTo>
                    <a:pt x="3" y="90"/>
                    <a:pt x="3" y="90"/>
                    <a:pt x="3" y="90"/>
                  </a:cubicBezTo>
                  <a:cubicBezTo>
                    <a:pt x="2" y="99"/>
                    <a:pt x="5" y="105"/>
                    <a:pt x="11" y="110"/>
                  </a:cubicBezTo>
                  <a:cubicBezTo>
                    <a:pt x="17" y="114"/>
                    <a:pt x="25" y="116"/>
                    <a:pt x="35" y="116"/>
                  </a:cubicBezTo>
                  <a:cubicBezTo>
                    <a:pt x="43" y="116"/>
                    <a:pt x="50" y="115"/>
                    <a:pt x="55" y="112"/>
                  </a:cubicBezTo>
                  <a:cubicBezTo>
                    <a:pt x="61" y="109"/>
                    <a:pt x="65" y="104"/>
                    <a:pt x="68" y="99"/>
                  </a:cubicBezTo>
                  <a:cubicBezTo>
                    <a:pt x="70" y="94"/>
                    <a:pt x="72" y="85"/>
                    <a:pt x="72" y="72"/>
                  </a:cubicBezTo>
                  <a:cubicBezTo>
                    <a:pt x="72" y="2"/>
                    <a:pt x="72" y="2"/>
                    <a:pt x="72" y="2"/>
                  </a:cubicBezTo>
                  <a:lnTo>
                    <a:pt x="59" y="2"/>
                  </a:lnTo>
                  <a:close/>
                  <a:moveTo>
                    <a:pt x="52" y="65"/>
                  </a:moveTo>
                  <a:cubicBezTo>
                    <a:pt x="48" y="69"/>
                    <a:pt x="43" y="72"/>
                    <a:pt x="36" y="72"/>
                  </a:cubicBezTo>
                  <a:cubicBezTo>
                    <a:pt x="30" y="72"/>
                    <a:pt x="25" y="69"/>
                    <a:pt x="20" y="65"/>
                  </a:cubicBezTo>
                  <a:cubicBezTo>
                    <a:pt x="16" y="60"/>
                    <a:pt x="14" y="52"/>
                    <a:pt x="14" y="41"/>
                  </a:cubicBezTo>
                  <a:cubicBezTo>
                    <a:pt x="14" y="31"/>
                    <a:pt x="16" y="24"/>
                    <a:pt x="20" y="19"/>
                  </a:cubicBezTo>
                  <a:cubicBezTo>
                    <a:pt x="25" y="14"/>
                    <a:pt x="30" y="12"/>
                    <a:pt x="36" y="12"/>
                  </a:cubicBezTo>
                  <a:cubicBezTo>
                    <a:pt x="42" y="12"/>
                    <a:pt x="48" y="14"/>
                    <a:pt x="52" y="19"/>
                  </a:cubicBezTo>
                  <a:cubicBezTo>
                    <a:pt x="56" y="24"/>
                    <a:pt x="59" y="32"/>
                    <a:pt x="59" y="42"/>
                  </a:cubicBezTo>
                  <a:cubicBezTo>
                    <a:pt x="59" y="52"/>
                    <a:pt x="57" y="60"/>
                    <a:pt x="52"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0" name="î$1ïḍè"/>
            <p:cNvSpPr/>
            <p:nvPr/>
          </p:nvSpPr>
          <p:spPr bwMode="auto">
            <a:xfrm>
              <a:off x="5231066" y="5675903"/>
              <a:ext cx="161925" cy="211138"/>
            </a:xfrm>
            <a:custGeom>
              <a:avLst/>
              <a:gdLst>
                <a:gd name="T0" fmla="*/ 73 w 88"/>
                <a:gd name="T1" fmla="*/ 65 h 114"/>
                <a:gd name="T2" fmla="*/ 66 w 88"/>
                <a:gd name="T3" fmla="*/ 93 h 114"/>
                <a:gd name="T4" fmla="*/ 43 w 88"/>
                <a:gd name="T5" fmla="*/ 101 h 114"/>
                <a:gd name="T6" fmla="*/ 27 w 88"/>
                <a:gd name="T7" fmla="*/ 97 h 114"/>
                <a:gd name="T8" fmla="*/ 17 w 88"/>
                <a:gd name="T9" fmla="*/ 86 h 114"/>
                <a:gd name="T10" fmla="*/ 15 w 88"/>
                <a:gd name="T11" fmla="*/ 65 h 114"/>
                <a:gd name="T12" fmla="*/ 15 w 88"/>
                <a:gd name="T13" fmla="*/ 0 h 114"/>
                <a:gd name="T14" fmla="*/ 0 w 88"/>
                <a:gd name="T15" fmla="*/ 0 h 114"/>
                <a:gd name="T16" fmla="*/ 0 w 88"/>
                <a:gd name="T17" fmla="*/ 65 h 114"/>
                <a:gd name="T18" fmla="*/ 4 w 88"/>
                <a:gd name="T19" fmla="*/ 93 h 114"/>
                <a:gd name="T20" fmla="*/ 18 w 88"/>
                <a:gd name="T21" fmla="*/ 109 h 114"/>
                <a:gd name="T22" fmla="*/ 44 w 88"/>
                <a:gd name="T23" fmla="*/ 114 h 114"/>
                <a:gd name="T24" fmla="*/ 70 w 88"/>
                <a:gd name="T25" fmla="*/ 108 h 114"/>
                <a:gd name="T26" fmla="*/ 84 w 88"/>
                <a:gd name="T27" fmla="*/ 92 h 114"/>
                <a:gd name="T28" fmla="*/ 88 w 88"/>
                <a:gd name="T29" fmla="*/ 65 h 114"/>
                <a:gd name="T30" fmla="*/ 88 w 88"/>
                <a:gd name="T31" fmla="*/ 0 h 114"/>
                <a:gd name="T32" fmla="*/ 73 w 88"/>
                <a:gd name="T33" fmla="*/ 0 h 114"/>
                <a:gd name="T34" fmla="*/ 73 w 88"/>
                <a:gd name="T35" fmla="*/ 6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14">
                  <a:moveTo>
                    <a:pt x="73" y="65"/>
                  </a:moveTo>
                  <a:cubicBezTo>
                    <a:pt x="73" y="79"/>
                    <a:pt x="71" y="88"/>
                    <a:pt x="66" y="93"/>
                  </a:cubicBezTo>
                  <a:cubicBezTo>
                    <a:pt x="62" y="98"/>
                    <a:pt x="54" y="101"/>
                    <a:pt x="43" y="101"/>
                  </a:cubicBezTo>
                  <a:cubicBezTo>
                    <a:pt x="37" y="101"/>
                    <a:pt x="31" y="100"/>
                    <a:pt x="27" y="97"/>
                  </a:cubicBezTo>
                  <a:cubicBezTo>
                    <a:pt x="22" y="95"/>
                    <a:pt x="19" y="91"/>
                    <a:pt x="17" y="86"/>
                  </a:cubicBezTo>
                  <a:cubicBezTo>
                    <a:pt x="16" y="82"/>
                    <a:pt x="15" y="75"/>
                    <a:pt x="15" y="65"/>
                  </a:cubicBezTo>
                  <a:cubicBezTo>
                    <a:pt x="15" y="0"/>
                    <a:pt x="15" y="0"/>
                    <a:pt x="15" y="0"/>
                  </a:cubicBezTo>
                  <a:cubicBezTo>
                    <a:pt x="0" y="0"/>
                    <a:pt x="0" y="0"/>
                    <a:pt x="0" y="0"/>
                  </a:cubicBezTo>
                  <a:cubicBezTo>
                    <a:pt x="0" y="65"/>
                    <a:pt x="0" y="65"/>
                    <a:pt x="0" y="65"/>
                  </a:cubicBezTo>
                  <a:cubicBezTo>
                    <a:pt x="0" y="77"/>
                    <a:pt x="1" y="86"/>
                    <a:pt x="4" y="93"/>
                  </a:cubicBezTo>
                  <a:cubicBezTo>
                    <a:pt x="7" y="100"/>
                    <a:pt x="12" y="105"/>
                    <a:pt x="18" y="109"/>
                  </a:cubicBezTo>
                  <a:cubicBezTo>
                    <a:pt x="25" y="112"/>
                    <a:pt x="34" y="114"/>
                    <a:pt x="44" y="114"/>
                  </a:cubicBezTo>
                  <a:cubicBezTo>
                    <a:pt x="55" y="114"/>
                    <a:pt x="64" y="112"/>
                    <a:pt x="70" y="108"/>
                  </a:cubicBezTo>
                  <a:cubicBezTo>
                    <a:pt x="77" y="104"/>
                    <a:pt x="82" y="98"/>
                    <a:pt x="84" y="92"/>
                  </a:cubicBezTo>
                  <a:cubicBezTo>
                    <a:pt x="87" y="85"/>
                    <a:pt x="88" y="76"/>
                    <a:pt x="88" y="65"/>
                  </a:cubicBezTo>
                  <a:cubicBezTo>
                    <a:pt x="88" y="0"/>
                    <a:pt x="88" y="0"/>
                    <a:pt x="88" y="0"/>
                  </a:cubicBezTo>
                  <a:cubicBezTo>
                    <a:pt x="73" y="0"/>
                    <a:pt x="73" y="0"/>
                    <a:pt x="73" y="0"/>
                  </a:cubicBezTo>
                  <a:lnTo>
                    <a:pt x="73"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1" name="ïṡļîḑê"/>
            <p:cNvSpPr/>
            <p:nvPr/>
          </p:nvSpPr>
          <p:spPr bwMode="auto">
            <a:xfrm>
              <a:off x="5435853" y="5729878"/>
              <a:ext cx="120650" cy="152400"/>
            </a:xfrm>
            <a:custGeom>
              <a:avLst/>
              <a:gdLst>
                <a:gd name="T0" fmla="*/ 61 w 66"/>
                <a:gd name="T1" fmla="*/ 10 h 83"/>
                <a:gd name="T2" fmla="*/ 52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5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资源 13"/>
          <p:cNvPicPr>
            <a:picLocks noChangeAspect="1"/>
          </p:cNvPicPr>
          <p:nvPr/>
        </p:nvPicPr>
        <p:blipFill>
          <a:blip r:embed="rId1"/>
          <a:srcRect/>
          <a:stretch>
            <a:fillRect/>
          </a:stretch>
        </p:blipFill>
        <p:spPr>
          <a:xfrm>
            <a:off x="4423728" y="1720850"/>
            <a:ext cx="3344545" cy="2191385"/>
          </a:xfrm>
          <a:prstGeom prst="rect">
            <a:avLst/>
          </a:prstGeom>
          <a:ln w="19050">
            <a:solidFill>
              <a:srgbClr val="BA291E"/>
            </a:solidFill>
          </a:ln>
        </p:spPr>
      </p:pic>
      <p:pic>
        <p:nvPicPr>
          <p:cNvPr id="9" name="图片 8" descr="资源 14"/>
          <p:cNvPicPr>
            <a:picLocks noChangeAspect="1"/>
          </p:cNvPicPr>
          <p:nvPr/>
        </p:nvPicPr>
        <p:blipFill>
          <a:blip r:embed="rId2"/>
          <a:stretch>
            <a:fillRect/>
          </a:stretch>
        </p:blipFill>
        <p:spPr>
          <a:xfrm>
            <a:off x="724218" y="1720850"/>
            <a:ext cx="3331845" cy="2191385"/>
          </a:xfrm>
          <a:prstGeom prst="rect">
            <a:avLst/>
          </a:prstGeom>
          <a:ln w="19050">
            <a:solidFill>
              <a:srgbClr val="BA291E"/>
            </a:solidFill>
          </a:ln>
        </p:spPr>
      </p:pic>
      <p:pic>
        <p:nvPicPr>
          <p:cNvPr id="10" name="图片 9" descr="资源 12"/>
          <p:cNvPicPr>
            <a:picLocks noChangeAspect="1"/>
          </p:cNvPicPr>
          <p:nvPr/>
        </p:nvPicPr>
        <p:blipFill>
          <a:blip r:embed="rId3"/>
          <a:stretch>
            <a:fillRect/>
          </a:stretch>
        </p:blipFill>
        <p:spPr>
          <a:xfrm>
            <a:off x="8135938" y="1718310"/>
            <a:ext cx="3343910" cy="2193925"/>
          </a:xfrm>
          <a:prstGeom prst="rect">
            <a:avLst/>
          </a:prstGeom>
          <a:ln w="19050">
            <a:solidFill>
              <a:srgbClr val="BA291E"/>
            </a:solidFill>
          </a:ln>
        </p:spPr>
      </p:pic>
      <p:grpSp>
        <p:nvGrpSpPr>
          <p:cNvPr id="28" name="组合 27"/>
          <p:cNvGrpSpPr/>
          <p:nvPr/>
        </p:nvGrpSpPr>
        <p:grpSpPr>
          <a:xfrm>
            <a:off x="714375" y="4244975"/>
            <a:ext cx="3345180" cy="1894205"/>
            <a:chOff x="1125" y="6685"/>
            <a:chExt cx="5268" cy="2983"/>
          </a:xfrm>
        </p:grpSpPr>
        <p:sp>
          <p:nvSpPr>
            <p:cNvPr id="11" name="矩形 10"/>
            <p:cNvSpPr/>
            <p:nvPr/>
          </p:nvSpPr>
          <p:spPr>
            <a:xfrm>
              <a:off x="1125" y="6685"/>
              <a:ext cx="5267" cy="723"/>
            </a:xfrm>
            <a:prstGeom prst="rect">
              <a:avLst/>
            </a:prstGeom>
            <a:gradFill>
              <a:gsLst>
                <a:gs pos="0">
                  <a:srgbClr val="A41518"/>
                </a:gs>
                <a:gs pos="55000">
                  <a:srgbClr val="CB521B"/>
                </a:gs>
                <a:gs pos="100000">
                  <a:srgbClr val="F08D1D"/>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文本框 11"/>
            <p:cNvSpPr txBox="1"/>
            <p:nvPr>
              <p:custDataLst>
                <p:tags r:id="rId4"/>
              </p:custDataLst>
            </p:nvPr>
          </p:nvSpPr>
          <p:spPr>
            <a:xfrm>
              <a:off x="2706" y="6708"/>
              <a:ext cx="2105" cy="677"/>
            </a:xfrm>
            <a:prstGeom prst="rect">
              <a:avLst/>
            </a:prstGeom>
            <a:noFill/>
          </p:spPr>
          <p:txBody>
            <a:bodyPr wrap="square" rtlCol="0">
              <a:spAutoFit/>
            </a:bodyPr>
            <a:p>
              <a:pPr algn="l"/>
              <a:r>
                <a:rPr lang="zh-CN" altLang="en-US" sz="2200" b="1">
                  <a:solidFill>
                    <a:schemeClr val="bg1"/>
                  </a:solidFill>
                  <a:latin typeface="思源黑体 CN Bold" panose="020B0800000000000000" charset="-122"/>
                  <a:ea typeface="思源黑体 CN Bold" panose="020B0800000000000000" charset="-122"/>
                </a:rPr>
                <a:t>相关内容</a:t>
              </a:r>
              <a:endParaRPr lang="zh-CN" altLang="en-US" sz="2200" b="1">
                <a:solidFill>
                  <a:schemeClr val="bg1"/>
                </a:solidFill>
                <a:latin typeface="思源黑体 CN Bold" panose="020B0800000000000000" charset="-122"/>
                <a:ea typeface="思源黑体 CN Bold" panose="020B0800000000000000" charset="-122"/>
              </a:endParaRPr>
            </a:p>
          </p:txBody>
        </p:sp>
        <p:sp>
          <p:nvSpPr>
            <p:cNvPr id="14" name="文本框 13"/>
            <p:cNvSpPr txBox="1"/>
            <p:nvPr>
              <p:custDataLst>
                <p:tags r:id="rId5"/>
              </p:custDataLst>
            </p:nvPr>
          </p:nvSpPr>
          <p:spPr>
            <a:xfrm>
              <a:off x="1125" y="7586"/>
              <a:ext cx="5268" cy="2082"/>
            </a:xfrm>
            <a:prstGeom prst="rect">
              <a:avLst/>
            </a:prstGeom>
            <a:noFill/>
          </p:spPr>
          <p:txBody>
            <a:bodyPr wrap="square" rtlCol="0">
              <a:spAutoFit/>
            </a:bodyPr>
            <a:p>
              <a:pPr algn="just"/>
              <a:r>
                <a:rPr lang="zh-CN" altLang="en-US" sz="20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根据相关内容进行填写根据相关内容进行填写根据相关内容进行填写根据相关内容进行填写</a:t>
              </a:r>
              <a:endParaRPr lang="zh-CN" altLang="en-US" sz="2000">
                <a:solidFill>
                  <a:schemeClr val="tx1">
                    <a:lumMod val="75000"/>
                    <a:lumOff val="25000"/>
                  </a:schemeClr>
                </a:solidFill>
                <a:latin typeface="阿里巴巴普惠体 2.0 55 Regular" panose="00020600040101010101" charset="-122"/>
                <a:ea typeface="阿里巴巴普惠体 2.0 55 Regular" panose="00020600040101010101" charset="-122"/>
              </a:endParaRPr>
            </a:p>
          </p:txBody>
        </p:sp>
      </p:grpSp>
      <p:grpSp>
        <p:nvGrpSpPr>
          <p:cNvPr id="26" name="组合 25"/>
          <p:cNvGrpSpPr/>
          <p:nvPr/>
        </p:nvGrpSpPr>
        <p:grpSpPr>
          <a:xfrm>
            <a:off x="4424680" y="4239895"/>
            <a:ext cx="3345180" cy="1894205"/>
            <a:chOff x="6967" y="6677"/>
            <a:chExt cx="5268" cy="2983"/>
          </a:xfrm>
        </p:grpSpPr>
        <p:sp>
          <p:nvSpPr>
            <p:cNvPr id="20" name="矩形 19"/>
            <p:cNvSpPr/>
            <p:nvPr>
              <p:custDataLst>
                <p:tags r:id="rId6"/>
              </p:custDataLst>
            </p:nvPr>
          </p:nvSpPr>
          <p:spPr>
            <a:xfrm>
              <a:off x="6967" y="6677"/>
              <a:ext cx="5267" cy="723"/>
            </a:xfrm>
            <a:prstGeom prst="rect">
              <a:avLst/>
            </a:prstGeom>
            <a:gradFill>
              <a:gsLst>
                <a:gs pos="0">
                  <a:srgbClr val="A41518"/>
                </a:gs>
                <a:gs pos="55000">
                  <a:srgbClr val="CB521B"/>
                </a:gs>
                <a:gs pos="100000">
                  <a:srgbClr val="F08D1D"/>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1" name="文本框 20"/>
            <p:cNvSpPr txBox="1"/>
            <p:nvPr>
              <p:custDataLst>
                <p:tags r:id="rId7"/>
              </p:custDataLst>
            </p:nvPr>
          </p:nvSpPr>
          <p:spPr>
            <a:xfrm>
              <a:off x="8548" y="6700"/>
              <a:ext cx="2105" cy="677"/>
            </a:xfrm>
            <a:prstGeom prst="rect">
              <a:avLst/>
            </a:prstGeom>
            <a:noFill/>
          </p:spPr>
          <p:txBody>
            <a:bodyPr wrap="square" rtlCol="0">
              <a:spAutoFit/>
            </a:bodyPr>
            <a:p>
              <a:pPr algn="l"/>
              <a:r>
                <a:rPr lang="zh-CN" altLang="en-US" sz="2200" b="1">
                  <a:solidFill>
                    <a:schemeClr val="bg1"/>
                  </a:solidFill>
                  <a:latin typeface="思源黑体 CN Bold" panose="020B0800000000000000" charset="-122"/>
                  <a:ea typeface="思源黑体 CN Bold" panose="020B0800000000000000" charset="-122"/>
                </a:rPr>
                <a:t>相关内容</a:t>
              </a:r>
              <a:endParaRPr lang="zh-CN" altLang="en-US" sz="2200" b="1">
                <a:solidFill>
                  <a:schemeClr val="bg1"/>
                </a:solidFill>
                <a:latin typeface="思源黑体 CN Bold" panose="020B0800000000000000" charset="-122"/>
                <a:ea typeface="思源黑体 CN Bold" panose="020B0800000000000000" charset="-122"/>
              </a:endParaRPr>
            </a:p>
          </p:txBody>
        </p:sp>
        <p:sp>
          <p:nvSpPr>
            <p:cNvPr id="22" name="文本框 21"/>
            <p:cNvSpPr txBox="1"/>
            <p:nvPr>
              <p:custDataLst>
                <p:tags r:id="rId8"/>
              </p:custDataLst>
            </p:nvPr>
          </p:nvSpPr>
          <p:spPr>
            <a:xfrm>
              <a:off x="6967" y="7578"/>
              <a:ext cx="5268" cy="2082"/>
            </a:xfrm>
            <a:prstGeom prst="rect">
              <a:avLst/>
            </a:prstGeom>
            <a:noFill/>
          </p:spPr>
          <p:txBody>
            <a:bodyPr wrap="square" rtlCol="0">
              <a:spAutoFit/>
            </a:bodyPr>
            <a:p>
              <a:pPr algn="just"/>
              <a:r>
                <a:rPr lang="zh-CN" altLang="en-US" sz="20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根据相关内容进行填写根据相关内容进行填写根据相关内容进行填写根据相关内容进行填写</a:t>
              </a:r>
              <a:endParaRPr lang="zh-CN" altLang="en-US" sz="2000">
                <a:solidFill>
                  <a:schemeClr val="tx1">
                    <a:lumMod val="75000"/>
                    <a:lumOff val="25000"/>
                  </a:schemeClr>
                </a:solidFill>
                <a:latin typeface="阿里巴巴普惠体 2.0 55 Regular" panose="00020600040101010101" charset="-122"/>
                <a:ea typeface="阿里巴巴普惠体 2.0 55 Regular" panose="00020600040101010101" charset="-122"/>
              </a:endParaRPr>
            </a:p>
          </p:txBody>
        </p:sp>
      </p:grpSp>
      <p:grpSp>
        <p:nvGrpSpPr>
          <p:cNvPr id="27" name="组合 26"/>
          <p:cNvGrpSpPr/>
          <p:nvPr/>
        </p:nvGrpSpPr>
        <p:grpSpPr>
          <a:xfrm>
            <a:off x="8134985" y="4244975"/>
            <a:ext cx="3345180" cy="1894205"/>
            <a:chOff x="12809" y="6685"/>
            <a:chExt cx="5268" cy="2983"/>
          </a:xfrm>
        </p:grpSpPr>
        <p:sp>
          <p:nvSpPr>
            <p:cNvPr id="23" name="矩形 22"/>
            <p:cNvSpPr/>
            <p:nvPr>
              <p:custDataLst>
                <p:tags r:id="rId9"/>
              </p:custDataLst>
            </p:nvPr>
          </p:nvSpPr>
          <p:spPr>
            <a:xfrm>
              <a:off x="12809" y="6685"/>
              <a:ext cx="5267" cy="723"/>
            </a:xfrm>
            <a:prstGeom prst="rect">
              <a:avLst/>
            </a:prstGeom>
            <a:gradFill>
              <a:gsLst>
                <a:gs pos="0">
                  <a:srgbClr val="A41518"/>
                </a:gs>
                <a:gs pos="55000">
                  <a:srgbClr val="CB521B"/>
                </a:gs>
                <a:gs pos="100000">
                  <a:srgbClr val="F08D1D"/>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文本框 23"/>
            <p:cNvSpPr txBox="1"/>
            <p:nvPr>
              <p:custDataLst>
                <p:tags r:id="rId10"/>
              </p:custDataLst>
            </p:nvPr>
          </p:nvSpPr>
          <p:spPr>
            <a:xfrm>
              <a:off x="14390" y="6708"/>
              <a:ext cx="2105" cy="677"/>
            </a:xfrm>
            <a:prstGeom prst="rect">
              <a:avLst/>
            </a:prstGeom>
            <a:noFill/>
          </p:spPr>
          <p:txBody>
            <a:bodyPr wrap="square" rtlCol="0">
              <a:spAutoFit/>
            </a:bodyPr>
            <a:p>
              <a:pPr algn="l"/>
              <a:r>
                <a:rPr lang="zh-CN" altLang="en-US" sz="2200" b="1">
                  <a:solidFill>
                    <a:schemeClr val="bg1"/>
                  </a:solidFill>
                  <a:latin typeface="思源黑体 CN Bold" panose="020B0800000000000000" charset="-122"/>
                  <a:ea typeface="思源黑体 CN Bold" panose="020B0800000000000000" charset="-122"/>
                </a:rPr>
                <a:t>相关内容</a:t>
              </a:r>
              <a:endParaRPr lang="zh-CN" altLang="en-US" sz="2200" b="1">
                <a:solidFill>
                  <a:schemeClr val="bg1"/>
                </a:solidFill>
                <a:latin typeface="思源黑体 CN Bold" panose="020B0800000000000000" charset="-122"/>
                <a:ea typeface="思源黑体 CN Bold" panose="020B0800000000000000" charset="-122"/>
              </a:endParaRPr>
            </a:p>
          </p:txBody>
        </p:sp>
        <p:sp>
          <p:nvSpPr>
            <p:cNvPr id="25" name="文本框 24"/>
            <p:cNvSpPr txBox="1"/>
            <p:nvPr>
              <p:custDataLst>
                <p:tags r:id="rId11"/>
              </p:custDataLst>
            </p:nvPr>
          </p:nvSpPr>
          <p:spPr>
            <a:xfrm>
              <a:off x="12809" y="7586"/>
              <a:ext cx="5268" cy="2082"/>
            </a:xfrm>
            <a:prstGeom prst="rect">
              <a:avLst/>
            </a:prstGeom>
            <a:noFill/>
          </p:spPr>
          <p:txBody>
            <a:bodyPr wrap="square" rtlCol="0">
              <a:spAutoFit/>
            </a:bodyPr>
            <a:p>
              <a:pPr algn="just"/>
              <a:r>
                <a:rPr lang="zh-CN" altLang="en-US" sz="2000">
                  <a:solidFill>
                    <a:schemeClr val="tx1">
                      <a:lumMod val="75000"/>
                      <a:lumOff val="25000"/>
                    </a:schemeClr>
                  </a:solidFill>
                  <a:latin typeface="阿里巴巴普惠体 2.0 55 Regular" panose="00020600040101010101" charset="-122"/>
                  <a:ea typeface="阿里巴巴普惠体 2.0 55 Regular" panose="00020600040101010101" charset="-122"/>
                </a:rPr>
                <a:t>根据相关内容进行填写根据相关内容进行填写根据相关内容进行填写根据相关内容进行填写</a:t>
              </a:r>
              <a:endParaRPr lang="zh-CN" altLang="en-US" sz="2000">
                <a:solidFill>
                  <a:schemeClr val="tx1">
                    <a:lumMod val="75000"/>
                    <a:lumOff val="25000"/>
                  </a:schemeClr>
                </a:solidFill>
                <a:latin typeface="阿里巴巴普惠体 2.0 55 Regular" panose="00020600040101010101" charset="-122"/>
                <a:ea typeface="阿里巴巴普惠体 2.0 55 Regular" panose="00020600040101010101" charset="-122"/>
              </a:endParaRPr>
            </a:p>
          </p:txBody>
        </p:sp>
      </p:grpSp>
      <p:sp>
        <p:nvSpPr>
          <p:cNvPr id="3" name="文本框 2"/>
          <p:cNvSpPr txBox="1"/>
          <p:nvPr/>
        </p:nvSpPr>
        <p:spPr>
          <a:xfrm>
            <a:off x="451485" y="462280"/>
            <a:ext cx="3604895" cy="685165"/>
          </a:xfrm>
          <a:prstGeom prst="rect">
            <a:avLst/>
          </a:prstGeom>
          <a:noFill/>
        </p:spPr>
        <p:txBody>
          <a:bodyPr wrap="square" lIns="70907" tIns="35455" rIns="70907" bIns="35455" rtlCol="0" anchor="t">
            <a:spAutoFit/>
          </a:bodyPr>
          <a:p>
            <a:pPr lvl="0" algn="l">
              <a:buClrTx/>
              <a:buSzTx/>
              <a:buFontTx/>
            </a:pPr>
            <a:r>
              <a:rPr lang="zh-CN" altLang="en-US" sz="4000" b="1" spc="-150">
                <a:gradFill>
                  <a:gsLst>
                    <a:gs pos="0">
                      <a:srgbClr val="A51718"/>
                    </a:gs>
                    <a:gs pos="100000">
                      <a:srgbClr val="E47A1C"/>
                    </a:gs>
                  </a:gsLst>
                  <a:lin ang="5400000" scaled="0"/>
                </a:gradFill>
                <a:latin typeface="思源黑体 Bold" panose="020B0800000000000000" charset="-122"/>
                <a:ea typeface="思源黑体 Bold" panose="020B0800000000000000" charset="-122"/>
                <a:cs typeface="汉仪旗黑-55简" panose="00020600040101010101" charset="-128"/>
                <a:sym typeface="+mn-ea"/>
              </a:rPr>
              <a:t>在此处添加标题</a:t>
            </a:r>
            <a:endParaRPr lang="zh-CN" altLang="en-US" sz="4000" b="1" spc="-150">
              <a:gradFill>
                <a:gsLst>
                  <a:gs pos="0">
                    <a:srgbClr val="A51718"/>
                  </a:gs>
                  <a:gs pos="100000">
                    <a:srgbClr val="E47A1C"/>
                  </a:gs>
                </a:gsLst>
                <a:lin ang="5400000" scaled="0"/>
              </a:gradFill>
              <a:latin typeface="思源黑体 Bold" panose="020B0800000000000000" charset="-122"/>
              <a:ea typeface="思源黑体 Bold" panose="020B0800000000000000" charset="-122"/>
              <a:cs typeface="汉仪旗黑-55简" panose="00020600040101010101" charset="-128"/>
              <a:sym typeface="+mn-ea"/>
            </a:endParaRPr>
          </a:p>
        </p:txBody>
      </p:sp>
      <p:sp>
        <p:nvSpPr>
          <p:cNvPr id="5" name="矩形: 圆角 87"/>
          <p:cNvSpPr/>
          <p:nvPr/>
        </p:nvSpPr>
        <p:spPr>
          <a:xfrm>
            <a:off x="4142105" y="676910"/>
            <a:ext cx="2239645" cy="322580"/>
          </a:xfrm>
          <a:prstGeom prst="roundRect">
            <a:avLst>
              <a:gd name="adj" fmla="val 0"/>
            </a:avLst>
          </a:prstGeom>
          <a:gradFill>
            <a:gsLst>
              <a:gs pos="0">
                <a:srgbClr val="A51718">
                  <a:alpha val="38000"/>
                </a:srgbClr>
              </a:gs>
              <a:gs pos="100000">
                <a:srgbClr val="E47A1C">
                  <a:alpha val="0"/>
                </a:srgbClr>
              </a:gs>
            </a:gsLst>
            <a:lin ang="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dist"/>
            <a:endParaRPr lang="zh-CN" altLang="en-US" sz="1200" dirty="0">
              <a:solidFill>
                <a:schemeClr val="bg1"/>
              </a:solidFill>
              <a:latin typeface="汉仪旗黑-55简" panose="00020600040101010101" charset="-128"/>
              <a:ea typeface="汉仪旗黑-55简" panose="00020600040101010101" charset="-128"/>
              <a:cs typeface="汉仪旗黑-55简" panose="00020600040101010101" charset="-128"/>
              <a:sym typeface="+mn-lt"/>
            </a:endParaRPr>
          </a:p>
        </p:txBody>
      </p:sp>
      <p:sp>
        <p:nvSpPr>
          <p:cNvPr id="7" name="矩形 6"/>
          <p:cNvSpPr/>
          <p:nvPr/>
        </p:nvSpPr>
        <p:spPr>
          <a:xfrm>
            <a:off x="4209415" y="703580"/>
            <a:ext cx="3082925" cy="275590"/>
          </a:xfrm>
          <a:prstGeom prst="rect">
            <a:avLst/>
          </a:prstGeom>
        </p:spPr>
        <p:txBody>
          <a:bodyPr wrap="square">
            <a:spAutoFit/>
          </a:bodyPr>
          <a:p>
            <a:pPr algn="l">
              <a:lnSpc>
                <a:spcPct val="100000"/>
              </a:lnSpc>
            </a:pPr>
            <a:r>
              <a:rPr lang="en-US" altLang="zh-CN" sz="1200" dirty="0" smtClean="0">
                <a:solidFill>
                  <a:srgbClr val="A41618"/>
                </a:solidFill>
                <a:uFillTx/>
                <a:latin typeface="汉仪旗黑-55简" panose="00020600040101010101" charset="-128"/>
                <a:ea typeface="汉仪旗黑-55简" panose="00020600040101010101" charset="-128"/>
                <a:cs typeface="汉仪旗黑-55简" panose="00020600040101010101" charset="-128"/>
                <a:sym typeface="+mn-ea"/>
              </a:rPr>
              <a:t>ADD A TITLE </a:t>
            </a:r>
            <a:r>
              <a:rPr lang="en-US" altLang="zh-CN" sz="1200" dirty="0" smtClean="0">
                <a:solidFill>
                  <a:srgbClr val="A41618"/>
                </a:solidFill>
                <a:uFillTx/>
                <a:latin typeface="汉仪旗黑-55简" panose="00020600040101010101" charset="-128"/>
                <a:ea typeface="汉仪旗黑-55简" panose="00020600040101010101" charset="-128"/>
                <a:cs typeface="汉仪旗黑-55简" panose="00020600040101010101" charset="-128"/>
                <a:sym typeface="+mn-ea"/>
              </a:rPr>
              <a:t>HERE</a:t>
            </a:r>
            <a:endParaRPr lang="en-US" altLang="zh-CN" sz="1200" dirty="0" smtClean="0">
              <a:solidFill>
                <a:srgbClr val="A41618"/>
              </a:solidFill>
              <a:uFillTx/>
              <a:latin typeface="汉仪旗黑-55简" panose="00020600040101010101" charset="-128"/>
              <a:ea typeface="汉仪旗黑-55简" panose="00020600040101010101" charset="-128"/>
              <a:cs typeface="汉仪旗黑-55简" panose="00020600040101010101" charset="-128"/>
              <a:sym typeface="+mn-ea"/>
            </a:endParaRPr>
          </a:p>
        </p:txBody>
      </p:sp>
      <p:sp>
        <p:nvSpPr>
          <p:cNvPr id="15" name="文本框 14"/>
          <p:cNvSpPr txBox="1"/>
          <p:nvPr/>
        </p:nvSpPr>
        <p:spPr>
          <a:xfrm>
            <a:off x="451485" y="233680"/>
            <a:ext cx="2463800" cy="521970"/>
          </a:xfrm>
          <a:prstGeom prst="rect">
            <a:avLst/>
          </a:prstGeom>
          <a:noFill/>
          <a:effectLst>
            <a:reflection blurRad="152400" stA="50000" endA="300" endPos="29000" dist="63500" dir="5400000" sy="-100000" algn="bl" rotWithShape="0"/>
          </a:effectLst>
        </p:spPr>
        <p:txBody>
          <a:bodyPr wrap="none" rtlCol="0" anchor="t">
            <a:spAutoFit/>
          </a:bodyPr>
          <a:p>
            <a:pPr algn="l" rtl="0" eaLnBrk="1" fontAlgn="auto" latinLnBrk="0" hangingPunct="1">
              <a:lnSpc>
                <a:spcPct val="100000"/>
              </a:lnSpc>
            </a:pPr>
            <a:r>
              <a:rPr lang="en-US" altLang="zh-CN" sz="2800" b="1" kern="100" dirty="0">
                <a:gradFill>
                  <a:gsLst>
                    <a:gs pos="0">
                      <a:srgbClr val="A51718">
                        <a:alpha val="34000"/>
                      </a:srgbClr>
                    </a:gs>
                    <a:gs pos="72000">
                      <a:srgbClr val="E47A1C">
                        <a:alpha val="0"/>
                      </a:srgbClr>
                    </a:gs>
                  </a:gsLst>
                  <a:lin ang="5400000" scaled="0"/>
                </a:gradFill>
                <a:latin typeface="思源黑体 Bold" panose="020B0800000000000000" charset="-122"/>
                <a:ea typeface="思源黑体 Bold" panose="020B0800000000000000" charset="-122"/>
                <a:cs typeface="汉仪旗黑-55简" panose="00020600040101010101" charset="-128"/>
                <a:sym typeface="汉仪旗黑-55简" panose="00020600040101010101" charset="-128"/>
              </a:rPr>
              <a:t>The first part</a:t>
            </a:r>
            <a:endParaRPr lang="en-US" altLang="zh-CN" sz="2800" b="1" kern="100" dirty="0">
              <a:gradFill>
                <a:gsLst>
                  <a:gs pos="0">
                    <a:srgbClr val="A51718">
                      <a:alpha val="34000"/>
                    </a:srgbClr>
                  </a:gs>
                  <a:gs pos="72000">
                    <a:srgbClr val="E47A1C">
                      <a:alpha val="0"/>
                    </a:srgbClr>
                  </a:gs>
                </a:gsLst>
                <a:lin ang="5400000" scaled="0"/>
              </a:gradFill>
              <a:latin typeface="思源黑体 Bold" panose="020B0800000000000000" charset="-122"/>
              <a:ea typeface="思源黑体 Bold" panose="020B0800000000000000" charset="-122"/>
              <a:cs typeface="汉仪旗黑-55简" panose="00020600040101010101" charset="-128"/>
              <a:sym typeface="汉仪旗黑-55简" panose="00020600040101010101" charset="-128"/>
            </a:endParaRPr>
          </a:p>
        </p:txBody>
      </p:sp>
      <p:cxnSp>
        <p:nvCxnSpPr>
          <p:cNvPr id="13" name="直接连接符 12"/>
          <p:cNvCxnSpPr/>
          <p:nvPr/>
        </p:nvCxnSpPr>
        <p:spPr>
          <a:xfrm>
            <a:off x="6485255" y="999490"/>
            <a:ext cx="5337810" cy="0"/>
          </a:xfrm>
          <a:prstGeom prst="line">
            <a:avLst/>
          </a:prstGeom>
          <a:ln>
            <a:gradFill>
              <a:gsLst>
                <a:gs pos="0">
                  <a:srgbClr val="A41618"/>
                </a:gs>
                <a:gs pos="100000">
                  <a:srgbClr val="EF8B1D">
                    <a:alpha val="45000"/>
                    <a:lumMod val="30000"/>
                    <a:lumOff val="7000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duotone>
              <a:prstClr val="black"/>
              <a:schemeClr val="tx2">
                <a:tint val="45000"/>
                <a:satMod val="400000"/>
              </a:schemeClr>
            </a:duotone>
            <a:extLst>
              <a:ext uri="{28A0092B-C50C-407E-A947-70E740481C1C}">
                <a14:useLocalDpi xmlns:a14="http://schemas.microsoft.com/office/drawing/2010/main" val="0"/>
              </a:ext>
            </a:extLst>
          </a:blip>
          <a:srcRect l="21954" r="21954"/>
          <a:stretch>
            <a:fillRect/>
          </a:stretch>
        </p:blipFill>
        <p:spPr>
          <a:xfrm>
            <a:off x="3396343" y="1864132"/>
            <a:ext cx="1944914" cy="1944914"/>
          </a:xfrm>
          <a:custGeom>
            <a:avLst/>
            <a:gdLst>
              <a:gd name="connsiteX0" fmla="*/ 1698171 w 3396342"/>
              <a:gd name="connsiteY0" fmla="*/ 0 h 3396342"/>
              <a:gd name="connsiteX1" fmla="*/ 3396342 w 3396342"/>
              <a:gd name="connsiteY1" fmla="*/ 1698171 h 3396342"/>
              <a:gd name="connsiteX2" fmla="*/ 1698171 w 3396342"/>
              <a:gd name="connsiteY2" fmla="*/ 3396342 h 3396342"/>
              <a:gd name="connsiteX3" fmla="*/ 0 w 3396342"/>
              <a:gd name="connsiteY3" fmla="*/ 1698171 h 3396342"/>
              <a:gd name="connsiteX4" fmla="*/ 1698171 w 3396342"/>
              <a:gd name="connsiteY4" fmla="*/ 0 h 3396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6342" h="3396342">
                <a:moveTo>
                  <a:pt x="1698171" y="0"/>
                </a:moveTo>
                <a:cubicBezTo>
                  <a:pt x="2636045" y="0"/>
                  <a:pt x="3396342" y="760297"/>
                  <a:pt x="3396342" y="1698171"/>
                </a:cubicBezTo>
                <a:cubicBezTo>
                  <a:pt x="3396342" y="2636045"/>
                  <a:pt x="2636045" y="3396342"/>
                  <a:pt x="1698171" y="3396342"/>
                </a:cubicBezTo>
                <a:cubicBezTo>
                  <a:pt x="760297" y="3396342"/>
                  <a:pt x="0" y="2636045"/>
                  <a:pt x="0" y="1698171"/>
                </a:cubicBezTo>
                <a:cubicBezTo>
                  <a:pt x="0" y="760297"/>
                  <a:pt x="760297" y="0"/>
                  <a:pt x="1698171" y="0"/>
                </a:cubicBezTo>
                <a:close/>
              </a:path>
            </a:pathLst>
          </a:custGeom>
          <a:blipFill>
            <a:blip r:embed="rId1">
              <a:duotone>
                <a:prstClr val="black"/>
                <a:schemeClr val="tx2">
                  <a:tint val="45000"/>
                  <a:satMod val="400000"/>
                </a:schemeClr>
              </a:duotone>
            </a:blip>
            <a:stretch>
              <a:fillRect/>
            </a:stretch>
          </a:blipFill>
          <a:ln>
            <a:solidFill>
              <a:srgbClr val="A22B17"/>
            </a:solidFill>
          </a:ln>
        </p:spPr>
      </p:pic>
      <p:pic>
        <p:nvPicPr>
          <p:cNvPr id="18" name="图片 17"/>
          <p:cNvPicPr>
            <a:picLocks noChangeAspect="1"/>
          </p:cNvPicPr>
          <p:nvPr/>
        </p:nvPicPr>
        <p:blipFill>
          <a:blip r:embed="rId1">
            <a:duotone>
              <a:prstClr val="black"/>
              <a:schemeClr val="tx2">
                <a:tint val="45000"/>
                <a:satMod val="400000"/>
              </a:schemeClr>
            </a:duotone>
            <a:extLst>
              <a:ext uri="{28A0092B-C50C-407E-A947-70E740481C1C}">
                <a14:useLocalDpi xmlns:a14="http://schemas.microsoft.com/office/drawing/2010/main" val="0"/>
              </a:ext>
            </a:extLst>
          </a:blip>
          <a:srcRect l="21954" r="21954"/>
          <a:stretch>
            <a:fillRect/>
          </a:stretch>
        </p:blipFill>
        <p:spPr>
          <a:xfrm>
            <a:off x="6850743" y="1851655"/>
            <a:ext cx="1944914" cy="1944914"/>
          </a:xfrm>
          <a:custGeom>
            <a:avLst/>
            <a:gdLst>
              <a:gd name="connsiteX0" fmla="*/ 1698171 w 3396342"/>
              <a:gd name="connsiteY0" fmla="*/ 0 h 3396342"/>
              <a:gd name="connsiteX1" fmla="*/ 3396342 w 3396342"/>
              <a:gd name="connsiteY1" fmla="*/ 1698171 h 3396342"/>
              <a:gd name="connsiteX2" fmla="*/ 1698171 w 3396342"/>
              <a:gd name="connsiteY2" fmla="*/ 3396342 h 3396342"/>
              <a:gd name="connsiteX3" fmla="*/ 0 w 3396342"/>
              <a:gd name="connsiteY3" fmla="*/ 1698171 h 3396342"/>
              <a:gd name="connsiteX4" fmla="*/ 1698171 w 3396342"/>
              <a:gd name="connsiteY4" fmla="*/ 0 h 3396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6342" h="3396342">
                <a:moveTo>
                  <a:pt x="1698171" y="0"/>
                </a:moveTo>
                <a:cubicBezTo>
                  <a:pt x="2636045" y="0"/>
                  <a:pt x="3396342" y="760297"/>
                  <a:pt x="3396342" y="1698171"/>
                </a:cubicBezTo>
                <a:cubicBezTo>
                  <a:pt x="3396342" y="2636045"/>
                  <a:pt x="2636045" y="3396342"/>
                  <a:pt x="1698171" y="3396342"/>
                </a:cubicBezTo>
                <a:cubicBezTo>
                  <a:pt x="760297" y="3396342"/>
                  <a:pt x="0" y="2636045"/>
                  <a:pt x="0" y="1698171"/>
                </a:cubicBezTo>
                <a:cubicBezTo>
                  <a:pt x="0" y="760297"/>
                  <a:pt x="760297" y="0"/>
                  <a:pt x="1698171" y="0"/>
                </a:cubicBezTo>
                <a:close/>
              </a:path>
            </a:pathLst>
          </a:custGeom>
          <a:ln>
            <a:solidFill>
              <a:srgbClr val="A22B17"/>
            </a:solidFill>
          </a:ln>
        </p:spPr>
      </p:pic>
      <p:sp>
        <p:nvSpPr>
          <p:cNvPr id="19" name="文本框 18"/>
          <p:cNvSpPr txBox="1"/>
          <p:nvPr/>
        </p:nvSpPr>
        <p:spPr>
          <a:xfrm>
            <a:off x="3044722" y="4431014"/>
            <a:ext cx="2648156" cy="260350"/>
          </a:xfrm>
          <a:prstGeom prst="rect">
            <a:avLst/>
          </a:prstGeom>
          <a:noFill/>
        </p:spPr>
        <p:txBody>
          <a:bodyPr wrap="square" rtlCol="0">
            <a:spAutoFit/>
          </a:bodyPr>
          <a:lstStyle/>
          <a:p>
            <a:r>
              <a:rPr lang="en-US" altLang="zh-CN" sz="1100" dirty="0">
                <a:solidFill>
                  <a:srgbClr val="BA291E"/>
                </a:solidFill>
                <a:latin typeface="思源宋体 CN Heavy" panose="02020900000000000000" pitchFamily="18" charset="-122"/>
                <a:ea typeface="思源宋体 CN Heavy" panose="02020900000000000000" pitchFamily="18" charset="-122"/>
              </a:rPr>
              <a:t>School History Museum</a:t>
            </a:r>
            <a:endParaRPr lang="en-US" altLang="zh-CN" sz="1100" dirty="0">
              <a:solidFill>
                <a:srgbClr val="BA291E"/>
              </a:solidFill>
              <a:latin typeface="思源宋体 CN Heavy" panose="02020900000000000000" pitchFamily="18" charset="-122"/>
              <a:ea typeface="思源宋体 CN Heavy" panose="02020900000000000000" pitchFamily="18" charset="-122"/>
            </a:endParaRPr>
          </a:p>
        </p:txBody>
      </p:sp>
      <p:sp>
        <p:nvSpPr>
          <p:cNvPr id="20" name="文本框 19"/>
          <p:cNvSpPr txBox="1"/>
          <p:nvPr/>
        </p:nvSpPr>
        <p:spPr>
          <a:xfrm>
            <a:off x="5531757" y="4354069"/>
            <a:ext cx="1128485" cy="460375"/>
          </a:xfrm>
          <a:prstGeom prst="rect">
            <a:avLst/>
          </a:prstGeom>
        </p:spPr>
        <p:txBody>
          <a:bodyPr wrap="square" rtlCol="0">
            <a:spAutoFit/>
          </a:bodyPr>
          <a:lstStyle/>
          <a:p>
            <a:r>
              <a:rPr lang="zh-CN" altLang="en-US" sz="2400" dirty="0">
                <a:solidFill>
                  <a:srgbClr val="BA291E"/>
                </a:solidFill>
                <a:latin typeface="思源宋体 CN Heavy" panose="02020900000000000000" pitchFamily="18" charset="-122"/>
                <a:ea typeface="思源宋体 CN Heavy" panose="02020900000000000000" pitchFamily="18" charset="-122"/>
              </a:rPr>
              <a:t>校史馆</a:t>
            </a:r>
            <a:endParaRPr lang="zh-CN" altLang="en-US" sz="2400" dirty="0">
              <a:solidFill>
                <a:srgbClr val="BA291E"/>
              </a:solidFill>
              <a:latin typeface="思源宋体 CN Heavy" panose="02020900000000000000" pitchFamily="18" charset="-122"/>
              <a:ea typeface="思源宋体 CN Heavy" panose="02020900000000000000" pitchFamily="18" charset="-122"/>
            </a:endParaRPr>
          </a:p>
        </p:txBody>
      </p:sp>
      <p:sp>
        <p:nvSpPr>
          <p:cNvPr id="21" name="文本框 20"/>
          <p:cNvSpPr txBox="1"/>
          <p:nvPr/>
        </p:nvSpPr>
        <p:spPr>
          <a:xfrm>
            <a:off x="6609616" y="4431014"/>
            <a:ext cx="2503950" cy="260350"/>
          </a:xfrm>
          <a:prstGeom prst="rect">
            <a:avLst/>
          </a:prstGeom>
          <a:noFill/>
        </p:spPr>
        <p:txBody>
          <a:bodyPr wrap="square" rtlCol="0">
            <a:spAutoFit/>
          </a:bodyPr>
          <a:lstStyle/>
          <a:p>
            <a:pPr algn="r"/>
            <a:r>
              <a:rPr lang="en-US" altLang="zh-CN" sz="1100" dirty="0">
                <a:solidFill>
                  <a:srgbClr val="BA291E"/>
                </a:solidFill>
                <a:latin typeface="思源宋体 CN Heavy" panose="02020900000000000000" pitchFamily="18" charset="-122"/>
                <a:ea typeface="思源宋体 CN Heavy" panose="02020900000000000000" pitchFamily="18" charset="-122"/>
              </a:rPr>
              <a:t>School History Museum</a:t>
            </a:r>
            <a:endParaRPr lang="en-US" altLang="zh-CN" sz="1100" dirty="0">
              <a:solidFill>
                <a:srgbClr val="BA291E"/>
              </a:solidFill>
              <a:latin typeface="思源宋体 CN Heavy" panose="02020900000000000000" pitchFamily="18" charset="-122"/>
              <a:ea typeface="思源宋体 CN Heavy" panose="02020900000000000000" pitchFamily="18" charset="-122"/>
            </a:endParaRPr>
          </a:p>
        </p:txBody>
      </p:sp>
      <p:sp>
        <p:nvSpPr>
          <p:cNvPr id="22" name="文本框 21"/>
          <p:cNvSpPr txBox="1"/>
          <p:nvPr/>
        </p:nvSpPr>
        <p:spPr>
          <a:xfrm>
            <a:off x="875072" y="5518291"/>
            <a:ext cx="10441854" cy="460375"/>
          </a:xfrm>
          <a:prstGeom prst="rect">
            <a:avLst/>
          </a:prstGeom>
        </p:spPr>
        <p:txBody>
          <a:bodyPr wrap="square" rtlCol="0">
            <a:spAutoFit/>
          </a:bodyPr>
          <a:lstStyle/>
          <a:p>
            <a:pPr algn="ctr"/>
            <a:r>
              <a:rPr lang="zh-CN" altLang="en-US" sz="1200" dirty="0">
                <a:solidFill>
                  <a:schemeClr val="bg1">
                    <a:lumMod val="50000"/>
                  </a:schemeClr>
                </a:solidFill>
                <a:latin typeface="思源宋体 CN Heavy" panose="02020900000000000000" pitchFamily="18" charset="-122"/>
                <a:ea typeface="思源宋体 CN Heavy" panose="02020900000000000000" pitchFamily="18" charset="-122"/>
              </a:rPr>
              <a:t>北京科技大学于</a:t>
            </a:r>
            <a:r>
              <a:rPr lang="en-US" altLang="zh-CN" sz="1200" dirty="0">
                <a:solidFill>
                  <a:schemeClr val="bg1">
                    <a:lumMod val="50000"/>
                  </a:schemeClr>
                </a:solidFill>
                <a:latin typeface="思源宋体 CN Heavy" panose="02020900000000000000" pitchFamily="18" charset="-122"/>
                <a:ea typeface="思源宋体 CN Heavy" panose="02020900000000000000" pitchFamily="18" charset="-122"/>
              </a:rPr>
              <a:t>1952</a:t>
            </a:r>
            <a:r>
              <a:rPr lang="zh-CN" altLang="en-US" sz="1200" dirty="0">
                <a:solidFill>
                  <a:schemeClr val="bg1">
                    <a:lumMod val="50000"/>
                  </a:schemeClr>
                </a:solidFill>
                <a:latin typeface="思源宋体 CN Heavy" panose="02020900000000000000" pitchFamily="18" charset="-122"/>
                <a:ea typeface="思源宋体 CN Heavy" panose="02020900000000000000" pitchFamily="18" charset="-122"/>
              </a:rPr>
              <a:t>年由天津大学（原北洋大学）、清华大学等</a:t>
            </a:r>
            <a:r>
              <a:rPr lang="en-US" altLang="zh-CN" sz="1200" dirty="0">
                <a:solidFill>
                  <a:schemeClr val="bg1">
                    <a:lumMod val="50000"/>
                  </a:schemeClr>
                </a:solidFill>
                <a:latin typeface="思源宋体 CN Heavy" panose="02020900000000000000" pitchFamily="18" charset="-122"/>
                <a:ea typeface="思源宋体 CN Heavy" panose="02020900000000000000" pitchFamily="18" charset="-122"/>
              </a:rPr>
              <a:t>6</a:t>
            </a:r>
            <a:r>
              <a:rPr lang="zh-CN" altLang="en-US" sz="1200" dirty="0">
                <a:solidFill>
                  <a:schemeClr val="bg1">
                    <a:lumMod val="50000"/>
                  </a:schemeClr>
                </a:solidFill>
                <a:latin typeface="思源宋体 CN Heavy" panose="02020900000000000000" pitchFamily="18" charset="-122"/>
                <a:ea typeface="思源宋体 CN Heavy" panose="02020900000000000000" pitchFamily="18" charset="-122"/>
              </a:rPr>
              <a:t>所国内著名大学的矿冶系科组建而成，现已发展成为以工为主，工、理、管、文、经、法等多学科协调发展的教育部直属全国重点大学，是全国首批正式成立研究生院的高等学校之一。</a:t>
            </a:r>
            <a:endParaRPr lang="zh-CN" altLang="en-US" sz="1200" dirty="0">
              <a:solidFill>
                <a:schemeClr val="bg1">
                  <a:lumMod val="50000"/>
                </a:schemeClr>
              </a:solidFill>
              <a:latin typeface="思源宋体 CN Heavy" panose="02020900000000000000" pitchFamily="18" charset="-122"/>
              <a:ea typeface="思源宋体 CN Heavy" panose="02020900000000000000" pitchFamily="18" charset="-122"/>
            </a:endParaRPr>
          </a:p>
        </p:txBody>
      </p:sp>
      <p:grpSp>
        <p:nvGrpSpPr>
          <p:cNvPr id="23" name="组合 22"/>
          <p:cNvGrpSpPr/>
          <p:nvPr/>
        </p:nvGrpSpPr>
        <p:grpSpPr>
          <a:xfrm>
            <a:off x="2387601" y="2593903"/>
            <a:ext cx="507998" cy="485372"/>
            <a:chOff x="2041078" y="3518593"/>
            <a:chExt cx="858150" cy="819928"/>
          </a:xfrm>
          <a:noFill/>
        </p:grpSpPr>
        <p:sp>
          <p:nvSpPr>
            <p:cNvPr id="24" name="椭圆 23"/>
            <p:cNvSpPr/>
            <p:nvPr/>
          </p:nvSpPr>
          <p:spPr>
            <a:xfrm>
              <a:off x="2041078" y="3518593"/>
              <a:ext cx="858150" cy="819928"/>
            </a:xfrm>
            <a:prstGeom prst="ellipse">
              <a:avLst/>
            </a:prstGeom>
            <a:grpFill/>
            <a:ln>
              <a:solidFill>
                <a:srgbClr val="A22B17"/>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5" name="箭头: V 形 24"/>
            <p:cNvSpPr/>
            <p:nvPr/>
          </p:nvSpPr>
          <p:spPr>
            <a:xfrm flipH="1">
              <a:off x="2352141" y="3802035"/>
              <a:ext cx="236024" cy="253044"/>
            </a:xfrm>
            <a:prstGeom prst="chevron">
              <a:avLst/>
            </a:prstGeom>
            <a:grpFill/>
            <a:ln>
              <a:solidFill>
                <a:srgbClr val="A22B17"/>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tx1"/>
                </a:solidFill>
              </a:endParaRPr>
            </a:p>
          </p:txBody>
        </p:sp>
      </p:grpSp>
      <p:grpSp>
        <p:nvGrpSpPr>
          <p:cNvPr id="26" name="组合 25"/>
          <p:cNvGrpSpPr/>
          <p:nvPr/>
        </p:nvGrpSpPr>
        <p:grpSpPr>
          <a:xfrm flipH="1">
            <a:off x="9332686" y="2593903"/>
            <a:ext cx="507998" cy="485372"/>
            <a:chOff x="2041078" y="3518593"/>
            <a:chExt cx="858150" cy="819928"/>
          </a:xfrm>
          <a:noFill/>
        </p:grpSpPr>
        <p:sp>
          <p:nvSpPr>
            <p:cNvPr id="27" name="椭圆 26"/>
            <p:cNvSpPr/>
            <p:nvPr/>
          </p:nvSpPr>
          <p:spPr>
            <a:xfrm>
              <a:off x="2041078" y="3518593"/>
              <a:ext cx="858150" cy="819928"/>
            </a:xfrm>
            <a:prstGeom prst="ellipse">
              <a:avLst/>
            </a:prstGeom>
            <a:grpFill/>
            <a:ln>
              <a:solidFill>
                <a:srgbClr val="A22B17"/>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8" name="箭头: V 形 27"/>
            <p:cNvSpPr/>
            <p:nvPr/>
          </p:nvSpPr>
          <p:spPr>
            <a:xfrm flipH="1">
              <a:off x="2352141" y="3802035"/>
              <a:ext cx="236024" cy="253044"/>
            </a:xfrm>
            <a:prstGeom prst="chevron">
              <a:avLst/>
            </a:prstGeom>
            <a:grpFill/>
            <a:ln>
              <a:solidFill>
                <a:srgbClr val="A22B17"/>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grpSp>
      <p:pic>
        <p:nvPicPr>
          <p:cNvPr id="29" name="图片 28"/>
          <p:cNvPicPr>
            <a:picLocks noChangeAspect="1"/>
          </p:cNvPicPr>
          <p:nvPr/>
        </p:nvPicPr>
        <p:blipFill>
          <a:blip r:embed="rId2">
            <a:extLst>
              <a:ext uri="{28A0092B-C50C-407E-A947-70E740481C1C}">
                <a14:useLocalDpi xmlns:a14="http://schemas.microsoft.com/office/drawing/2010/main" val="0"/>
              </a:ext>
            </a:extLst>
          </a:blip>
          <a:srcRect l="22008" r="22008"/>
          <a:stretch>
            <a:fillRect/>
          </a:stretch>
        </p:blipFill>
        <p:spPr>
          <a:xfrm>
            <a:off x="4920343" y="1660932"/>
            <a:ext cx="2351314" cy="2351314"/>
          </a:xfrm>
          <a:custGeom>
            <a:avLst/>
            <a:gdLst>
              <a:gd name="connsiteX0" fmla="*/ 1698171 w 3396342"/>
              <a:gd name="connsiteY0" fmla="*/ 0 h 3396342"/>
              <a:gd name="connsiteX1" fmla="*/ 3396342 w 3396342"/>
              <a:gd name="connsiteY1" fmla="*/ 1698171 h 3396342"/>
              <a:gd name="connsiteX2" fmla="*/ 1698171 w 3396342"/>
              <a:gd name="connsiteY2" fmla="*/ 3396342 h 3396342"/>
              <a:gd name="connsiteX3" fmla="*/ 0 w 3396342"/>
              <a:gd name="connsiteY3" fmla="*/ 1698171 h 3396342"/>
              <a:gd name="connsiteX4" fmla="*/ 1698171 w 3396342"/>
              <a:gd name="connsiteY4" fmla="*/ 0 h 3396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6342" h="3396342">
                <a:moveTo>
                  <a:pt x="1698171" y="0"/>
                </a:moveTo>
                <a:cubicBezTo>
                  <a:pt x="2636045" y="0"/>
                  <a:pt x="3396342" y="760297"/>
                  <a:pt x="3396342" y="1698171"/>
                </a:cubicBezTo>
                <a:cubicBezTo>
                  <a:pt x="3396342" y="2636045"/>
                  <a:pt x="2636045" y="3396342"/>
                  <a:pt x="1698171" y="3396342"/>
                </a:cubicBezTo>
                <a:cubicBezTo>
                  <a:pt x="760297" y="3396342"/>
                  <a:pt x="0" y="2636045"/>
                  <a:pt x="0" y="1698171"/>
                </a:cubicBezTo>
                <a:cubicBezTo>
                  <a:pt x="0" y="760297"/>
                  <a:pt x="760297" y="0"/>
                  <a:pt x="1698171" y="0"/>
                </a:cubicBezTo>
                <a:close/>
              </a:path>
            </a:pathLst>
          </a:custGeom>
          <a:blipFill dpi="0" rotWithShape="1">
            <a:blip r:embed="rId2"/>
            <a:srcRect/>
            <a:stretch>
              <a:fillRect/>
            </a:stretch>
          </a:blipFill>
          <a:ln>
            <a:solidFill>
              <a:srgbClr val="A22B17"/>
            </a:solidFill>
          </a:ln>
        </p:spPr>
      </p:pic>
      <p:grpSp>
        <p:nvGrpSpPr>
          <p:cNvPr id="36" name="组合 35"/>
          <p:cNvGrpSpPr/>
          <p:nvPr/>
        </p:nvGrpSpPr>
        <p:grpSpPr>
          <a:xfrm>
            <a:off x="5989181" y="5055828"/>
            <a:ext cx="213636" cy="222368"/>
            <a:chOff x="6110934" y="598864"/>
            <a:chExt cx="416948" cy="433995"/>
          </a:xfrm>
          <a:solidFill>
            <a:srgbClr val="B8311A"/>
          </a:solidFill>
        </p:grpSpPr>
        <p:sp>
          <p:nvSpPr>
            <p:cNvPr id="37" name="îŝľîḓê"/>
            <p:cNvSpPr/>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BA291E"/>
                </a:solidFill>
              </a:endParaRPr>
            </a:p>
          </p:txBody>
        </p:sp>
        <p:sp>
          <p:nvSpPr>
            <p:cNvPr id="38" name="íṣlíḑe"/>
            <p:cNvSpPr/>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BA291E"/>
                </a:solidFill>
              </a:endParaRPr>
            </a:p>
          </p:txBody>
        </p:sp>
        <p:sp>
          <p:nvSpPr>
            <p:cNvPr id="39" name="îSḻide"/>
            <p:cNvSpPr/>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BA291E"/>
                </a:solidFill>
              </a:endParaRPr>
            </a:p>
          </p:txBody>
        </p:sp>
        <p:sp>
          <p:nvSpPr>
            <p:cNvPr id="40" name="iṣlîḋè"/>
            <p:cNvSpPr/>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BA291E"/>
                </a:solidFill>
              </a:endParaRPr>
            </a:p>
          </p:txBody>
        </p:sp>
        <p:sp>
          <p:nvSpPr>
            <p:cNvPr id="41" name="îŝ1ide"/>
            <p:cNvSpPr/>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BA291E"/>
                </a:solidFill>
              </a:endParaRPr>
            </a:p>
          </p:txBody>
        </p:sp>
        <p:sp>
          <p:nvSpPr>
            <p:cNvPr id="43" name="í$ḻíde"/>
            <p:cNvSpPr/>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rgbClr val="BA291E"/>
                </a:solidFill>
              </a:endParaRPr>
            </a:p>
          </p:txBody>
        </p:sp>
      </p:grpSp>
      <p:sp>
        <p:nvSpPr>
          <p:cNvPr id="6" name="文本框 5"/>
          <p:cNvSpPr txBox="1"/>
          <p:nvPr/>
        </p:nvSpPr>
        <p:spPr>
          <a:xfrm>
            <a:off x="451485" y="462280"/>
            <a:ext cx="3604895" cy="685165"/>
          </a:xfrm>
          <a:prstGeom prst="rect">
            <a:avLst/>
          </a:prstGeom>
          <a:noFill/>
        </p:spPr>
        <p:txBody>
          <a:bodyPr wrap="square" lIns="70907" tIns="35455" rIns="70907" bIns="35455" rtlCol="0" anchor="t">
            <a:spAutoFit/>
          </a:bodyPr>
          <a:p>
            <a:pPr lvl="0" algn="l">
              <a:buClrTx/>
              <a:buSzTx/>
              <a:buFontTx/>
            </a:pPr>
            <a:r>
              <a:rPr lang="zh-CN" altLang="en-US" sz="4000" b="1" spc="-150">
                <a:gradFill>
                  <a:gsLst>
                    <a:gs pos="0">
                      <a:srgbClr val="A51718"/>
                    </a:gs>
                    <a:gs pos="100000">
                      <a:srgbClr val="E47A1C"/>
                    </a:gs>
                  </a:gsLst>
                  <a:lin ang="5400000" scaled="0"/>
                </a:gradFill>
                <a:latin typeface="思源黑体 Bold" panose="020B0800000000000000" charset="-122"/>
                <a:ea typeface="思源黑体 Bold" panose="020B0800000000000000" charset="-122"/>
                <a:cs typeface="汉仪旗黑-55简" panose="00020600040101010101" charset="-128"/>
                <a:sym typeface="+mn-ea"/>
              </a:rPr>
              <a:t>在此处添加标题</a:t>
            </a:r>
            <a:endParaRPr lang="zh-CN" altLang="en-US" sz="4000" b="1" spc="-150">
              <a:gradFill>
                <a:gsLst>
                  <a:gs pos="0">
                    <a:srgbClr val="A51718"/>
                  </a:gs>
                  <a:gs pos="100000">
                    <a:srgbClr val="E47A1C"/>
                  </a:gs>
                </a:gsLst>
                <a:lin ang="5400000" scaled="0"/>
              </a:gradFill>
              <a:latin typeface="思源黑体 Bold" panose="020B0800000000000000" charset="-122"/>
              <a:ea typeface="思源黑体 Bold" panose="020B0800000000000000" charset="-122"/>
              <a:cs typeface="汉仪旗黑-55简" panose="00020600040101010101" charset="-128"/>
              <a:sym typeface="+mn-ea"/>
            </a:endParaRPr>
          </a:p>
        </p:txBody>
      </p:sp>
      <p:sp>
        <p:nvSpPr>
          <p:cNvPr id="15" name="文本框 14"/>
          <p:cNvSpPr txBox="1"/>
          <p:nvPr/>
        </p:nvSpPr>
        <p:spPr>
          <a:xfrm>
            <a:off x="451485" y="233680"/>
            <a:ext cx="2463800" cy="521970"/>
          </a:xfrm>
          <a:prstGeom prst="rect">
            <a:avLst/>
          </a:prstGeom>
          <a:noFill/>
          <a:effectLst>
            <a:reflection blurRad="152400" stA="50000" endA="300" endPos="29000" dist="63500" dir="5400000" sy="-100000" algn="bl" rotWithShape="0"/>
          </a:effectLst>
        </p:spPr>
        <p:txBody>
          <a:bodyPr wrap="none" rtlCol="0" anchor="t">
            <a:spAutoFit/>
          </a:bodyPr>
          <a:p>
            <a:pPr algn="l" rtl="0" eaLnBrk="1" fontAlgn="auto" latinLnBrk="0" hangingPunct="1">
              <a:lnSpc>
                <a:spcPct val="100000"/>
              </a:lnSpc>
            </a:pPr>
            <a:r>
              <a:rPr lang="en-US" altLang="zh-CN" sz="2800" b="1" kern="100" dirty="0">
                <a:gradFill>
                  <a:gsLst>
                    <a:gs pos="0">
                      <a:srgbClr val="A51718">
                        <a:alpha val="34000"/>
                      </a:srgbClr>
                    </a:gs>
                    <a:gs pos="72000">
                      <a:srgbClr val="E47A1C">
                        <a:alpha val="0"/>
                      </a:srgbClr>
                    </a:gs>
                  </a:gsLst>
                  <a:lin ang="5400000" scaled="0"/>
                </a:gradFill>
                <a:latin typeface="思源黑体 Bold" panose="020B0800000000000000" charset="-122"/>
                <a:ea typeface="思源黑体 Bold" panose="020B0800000000000000" charset="-122"/>
                <a:cs typeface="汉仪旗黑-55简" panose="00020600040101010101" charset="-128"/>
                <a:sym typeface="汉仪旗黑-55简" panose="00020600040101010101" charset="-128"/>
              </a:rPr>
              <a:t>The first part</a:t>
            </a:r>
            <a:endParaRPr lang="en-US" altLang="zh-CN" sz="2800" b="1" kern="100" dirty="0">
              <a:gradFill>
                <a:gsLst>
                  <a:gs pos="0">
                    <a:srgbClr val="A51718">
                      <a:alpha val="34000"/>
                    </a:srgbClr>
                  </a:gs>
                  <a:gs pos="72000">
                    <a:srgbClr val="E47A1C">
                      <a:alpha val="0"/>
                    </a:srgbClr>
                  </a:gs>
                </a:gsLst>
                <a:lin ang="5400000" scaled="0"/>
              </a:gradFill>
              <a:latin typeface="思源黑体 Bold" panose="020B0800000000000000" charset="-122"/>
              <a:ea typeface="思源黑体 Bold" panose="020B0800000000000000" charset="-122"/>
              <a:cs typeface="汉仪旗黑-55简" panose="00020600040101010101" charset="-128"/>
              <a:sym typeface="汉仪旗黑-55简" panose="00020600040101010101" charset="-128"/>
            </a:endParaRPr>
          </a:p>
        </p:txBody>
      </p:sp>
      <p:sp>
        <p:nvSpPr>
          <p:cNvPr id="9" name="矩形: 圆角 87"/>
          <p:cNvSpPr/>
          <p:nvPr/>
        </p:nvSpPr>
        <p:spPr>
          <a:xfrm>
            <a:off x="4142105" y="676910"/>
            <a:ext cx="2239645" cy="322580"/>
          </a:xfrm>
          <a:prstGeom prst="roundRect">
            <a:avLst>
              <a:gd name="adj" fmla="val 0"/>
            </a:avLst>
          </a:prstGeom>
          <a:gradFill>
            <a:gsLst>
              <a:gs pos="0">
                <a:srgbClr val="A51718">
                  <a:alpha val="38000"/>
                </a:srgbClr>
              </a:gs>
              <a:gs pos="100000">
                <a:srgbClr val="E47A1C">
                  <a:alpha val="0"/>
                </a:srgbClr>
              </a:gs>
            </a:gsLst>
            <a:lin ang="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dist"/>
            <a:endParaRPr lang="zh-CN" altLang="en-US" sz="1200" dirty="0">
              <a:solidFill>
                <a:schemeClr val="bg1"/>
              </a:solidFill>
              <a:latin typeface="汉仪旗黑-55简" panose="00020600040101010101" charset="-128"/>
              <a:ea typeface="汉仪旗黑-55简" panose="00020600040101010101" charset="-128"/>
              <a:cs typeface="汉仪旗黑-55简" panose="00020600040101010101" charset="-128"/>
              <a:sym typeface="+mn-lt"/>
            </a:endParaRPr>
          </a:p>
        </p:txBody>
      </p:sp>
      <p:sp>
        <p:nvSpPr>
          <p:cNvPr id="10" name="矩形 9"/>
          <p:cNvSpPr/>
          <p:nvPr/>
        </p:nvSpPr>
        <p:spPr>
          <a:xfrm>
            <a:off x="4209415" y="703580"/>
            <a:ext cx="3082925" cy="275590"/>
          </a:xfrm>
          <a:prstGeom prst="rect">
            <a:avLst/>
          </a:prstGeom>
        </p:spPr>
        <p:txBody>
          <a:bodyPr wrap="square">
            <a:spAutoFit/>
          </a:bodyPr>
          <a:p>
            <a:pPr algn="l">
              <a:lnSpc>
                <a:spcPct val="100000"/>
              </a:lnSpc>
            </a:pPr>
            <a:r>
              <a:rPr lang="en-US" altLang="zh-CN" sz="1200" dirty="0" smtClean="0">
                <a:solidFill>
                  <a:srgbClr val="A41618"/>
                </a:solidFill>
                <a:uFillTx/>
                <a:latin typeface="汉仪旗黑-55简" panose="00020600040101010101" charset="-128"/>
                <a:ea typeface="汉仪旗黑-55简" panose="00020600040101010101" charset="-128"/>
                <a:cs typeface="汉仪旗黑-55简" panose="00020600040101010101" charset="-128"/>
                <a:sym typeface="+mn-ea"/>
              </a:rPr>
              <a:t>ADD A TITLE </a:t>
            </a:r>
            <a:r>
              <a:rPr lang="en-US" altLang="zh-CN" sz="1200" dirty="0" smtClean="0">
                <a:solidFill>
                  <a:srgbClr val="A41618"/>
                </a:solidFill>
                <a:uFillTx/>
                <a:latin typeface="汉仪旗黑-55简" panose="00020600040101010101" charset="-128"/>
                <a:ea typeface="汉仪旗黑-55简" panose="00020600040101010101" charset="-128"/>
                <a:cs typeface="汉仪旗黑-55简" panose="00020600040101010101" charset="-128"/>
                <a:sym typeface="+mn-ea"/>
              </a:rPr>
              <a:t>HERE</a:t>
            </a:r>
            <a:endParaRPr lang="en-US" altLang="zh-CN" sz="1200" dirty="0" smtClean="0">
              <a:solidFill>
                <a:srgbClr val="A41618"/>
              </a:solidFill>
              <a:uFillTx/>
              <a:latin typeface="汉仪旗黑-55简" panose="00020600040101010101" charset="-128"/>
              <a:ea typeface="汉仪旗黑-55简" panose="00020600040101010101" charset="-128"/>
              <a:cs typeface="汉仪旗黑-55简" panose="00020600040101010101" charset="-128"/>
              <a:sym typeface="+mn-ea"/>
            </a:endParaRPr>
          </a:p>
        </p:txBody>
      </p:sp>
      <p:cxnSp>
        <p:nvCxnSpPr>
          <p:cNvPr id="11" name="直接连接符 10"/>
          <p:cNvCxnSpPr/>
          <p:nvPr/>
        </p:nvCxnSpPr>
        <p:spPr>
          <a:xfrm>
            <a:off x="6485255" y="999490"/>
            <a:ext cx="5337810" cy="0"/>
          </a:xfrm>
          <a:prstGeom prst="line">
            <a:avLst/>
          </a:prstGeom>
          <a:ln>
            <a:gradFill>
              <a:gsLst>
                <a:gs pos="0">
                  <a:srgbClr val="A41618"/>
                </a:gs>
                <a:gs pos="100000">
                  <a:srgbClr val="EF8B1D">
                    <a:alpha val="45000"/>
                    <a:lumMod val="30000"/>
                    <a:lumOff val="7000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30420" y="2522379"/>
            <a:ext cx="2931160" cy="646331"/>
          </a:xfrm>
          <a:prstGeom prst="rect">
            <a:avLst/>
          </a:prstGeom>
          <a:noFill/>
        </p:spPr>
        <p:txBody>
          <a:bodyPr wrap="square" rtlCol="0">
            <a:spAutoFit/>
          </a:bodyPr>
          <a:lstStyle>
            <a:defPPr>
              <a:defRPr lang="zh-CN"/>
            </a:defPPr>
            <a:lvl1pPr algn="ctr">
              <a:defRPr sz="3600">
                <a:gradFill>
                  <a:gsLst>
                    <a:gs pos="0">
                      <a:srgbClr val="F2C68E"/>
                    </a:gs>
                    <a:gs pos="100000">
                      <a:srgbClr val="F2C68E">
                        <a:lumMod val="62000"/>
                        <a:lumOff val="38000"/>
                      </a:srgbClr>
                    </a:gs>
                  </a:gsLst>
                  <a:lin ang="5400000" scaled="1"/>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defRPr>
            </a:lvl1pPr>
          </a:lstStyle>
          <a:p>
            <a:r>
              <a:rPr lang="zh-CN" altLang="en-US" dirty="0"/>
              <a:t>第二部分</a:t>
            </a:r>
            <a:endParaRPr lang="zh-CN" altLang="en-US" dirty="0"/>
          </a:p>
        </p:txBody>
      </p:sp>
      <p:sp>
        <p:nvSpPr>
          <p:cNvPr id="5" name="文本框 4"/>
          <p:cNvSpPr txBox="1"/>
          <p:nvPr/>
        </p:nvSpPr>
        <p:spPr>
          <a:xfrm>
            <a:off x="4630420" y="3090446"/>
            <a:ext cx="2931160" cy="338554"/>
          </a:xfrm>
          <a:prstGeom prst="rect">
            <a:avLst/>
          </a:prstGeom>
          <a:noFill/>
        </p:spPr>
        <p:txBody>
          <a:bodyPr wrap="square" rtlCol="0">
            <a:spAutoFit/>
          </a:bodyPr>
          <a:lstStyle/>
          <a:p>
            <a:pPr algn="ctr"/>
            <a:r>
              <a:rPr lang="en-US" altLang="zh-CN" sz="1600" dirty="0">
                <a:gradFill>
                  <a:gsLst>
                    <a:gs pos="0">
                      <a:srgbClr val="F2C68E"/>
                    </a:gs>
                    <a:gs pos="100000">
                      <a:srgbClr val="F2C68E">
                        <a:lumMod val="62000"/>
                        <a:lumOff val="38000"/>
                      </a:srgbClr>
                    </a:gs>
                  </a:gsLst>
                  <a:lin ang="5400000" scaled="1"/>
                </a:gradFill>
                <a:latin typeface="思源宋体 CN Heavy" panose="02020900000000000000" pitchFamily="18" charset="-122"/>
                <a:ea typeface="思源宋体 CN Heavy" panose="02020900000000000000" pitchFamily="18" charset="-122"/>
              </a:rPr>
              <a:t>The second part</a:t>
            </a:r>
            <a:endParaRPr lang="zh-CN" altLang="en-US" sz="1600" dirty="0">
              <a:gradFill>
                <a:gsLst>
                  <a:gs pos="0">
                    <a:srgbClr val="F2C68E"/>
                  </a:gs>
                  <a:gs pos="100000">
                    <a:srgbClr val="F2C68E">
                      <a:lumMod val="62000"/>
                      <a:lumOff val="38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69" name="文本框 68"/>
          <p:cNvSpPr txBox="1"/>
          <p:nvPr/>
        </p:nvSpPr>
        <p:spPr>
          <a:xfrm>
            <a:off x="2342322" y="4293414"/>
            <a:ext cx="7507356" cy="369332"/>
          </a:xfrm>
          <a:prstGeom prst="rect">
            <a:avLst/>
          </a:prstGeom>
          <a:noFill/>
        </p:spPr>
        <p:txBody>
          <a:bodyPr wrap="square" rtlCol="0">
            <a:spAutoFit/>
          </a:bodyPr>
          <a:lstStyle>
            <a:defPPr>
              <a:defRPr lang="zh-CN"/>
            </a:defPPr>
            <a:lvl1pPr algn="ctr">
              <a:defRPr spc="350">
                <a:gradFill>
                  <a:gsLst>
                    <a:gs pos="0">
                      <a:srgbClr val="A22B17">
                        <a:lumMod val="91000"/>
                      </a:srgbClr>
                    </a:gs>
                    <a:gs pos="100000">
                      <a:srgbClr val="A22B17">
                        <a:alpha val="72000"/>
                        <a:lumMod val="92000"/>
                        <a:lumOff val="8000"/>
                      </a:srgbClr>
                    </a:gs>
                  </a:gsLst>
                  <a:lin ang="5400000" scaled="1"/>
                </a:gradFill>
                <a:latin typeface="思源宋体 CN Heavy" panose="02020900000000000000" pitchFamily="18" charset="-122"/>
                <a:ea typeface="思源宋体 CN Heavy" panose="02020900000000000000" pitchFamily="18" charset="-122"/>
              </a:defRPr>
            </a:lvl1pPr>
          </a:lstStyle>
          <a:p>
            <a:r>
              <a:rPr lang="en-US" altLang="zh-CN" dirty="0"/>
              <a:t>cradle of iron and steel engineers</a:t>
            </a:r>
            <a:endParaRPr lang="zh-CN" altLang="en-US" dirty="0"/>
          </a:p>
        </p:txBody>
      </p:sp>
      <p:grpSp>
        <p:nvGrpSpPr>
          <p:cNvPr id="122" name="组合 121"/>
          <p:cNvGrpSpPr/>
          <p:nvPr/>
        </p:nvGrpSpPr>
        <p:grpSpPr>
          <a:xfrm>
            <a:off x="5775038" y="636936"/>
            <a:ext cx="641924" cy="642498"/>
            <a:chOff x="1560409" y="2069897"/>
            <a:chExt cx="1776413" cy="1778000"/>
          </a:xfrm>
        </p:grpSpPr>
        <p:sp>
          <p:nvSpPr>
            <p:cNvPr id="123" name="îS1îḋé"/>
            <p:cNvSpPr/>
            <p:nvPr/>
          </p:nvSpPr>
          <p:spPr bwMode="auto">
            <a:xfrm>
              <a:off x="1560409" y="2069897"/>
              <a:ext cx="1776413" cy="1778000"/>
            </a:xfrm>
            <a:prstGeom prst="ellipse">
              <a:avLst/>
            </a:prstGeom>
            <a:noFill/>
            <a:ln w="15875" cap="flat">
              <a:solidFill>
                <a:srgbClr val="F2C68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24" name="îṣḷïďé"/>
            <p:cNvSpPr/>
            <p:nvPr/>
          </p:nvSpPr>
          <p:spPr bwMode="auto">
            <a:xfrm>
              <a:off x="1779484" y="2288972"/>
              <a:ext cx="1336675" cy="1338263"/>
            </a:xfrm>
            <a:prstGeom prst="ellipse">
              <a:avLst/>
            </a:prstGeom>
            <a:noFill/>
            <a:ln w="9525" cap="flat">
              <a:solidFill>
                <a:srgbClr val="F2C68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grpSp>
      <p:grpSp>
        <p:nvGrpSpPr>
          <p:cNvPr id="125" name="组合 124"/>
          <p:cNvGrpSpPr/>
          <p:nvPr/>
        </p:nvGrpSpPr>
        <p:grpSpPr>
          <a:xfrm>
            <a:off x="5804581" y="657875"/>
            <a:ext cx="582837" cy="600621"/>
            <a:chOff x="1641372" y="4491628"/>
            <a:chExt cx="1612900" cy="1662113"/>
          </a:xfrm>
          <a:solidFill>
            <a:srgbClr val="F2C68E"/>
          </a:solidFill>
        </p:grpSpPr>
        <p:sp>
          <p:nvSpPr>
            <p:cNvPr id="126" name="ïś1íďê"/>
            <p:cNvSpPr/>
            <p:nvPr/>
          </p:nvSpPr>
          <p:spPr bwMode="auto">
            <a:xfrm>
              <a:off x="2889147" y="4701178"/>
              <a:ext cx="153988" cy="138113"/>
            </a:xfrm>
            <a:custGeom>
              <a:avLst/>
              <a:gdLst>
                <a:gd name="T0" fmla="*/ 62 w 83"/>
                <a:gd name="T1" fmla="*/ 8 h 75"/>
                <a:gd name="T2" fmla="*/ 53 w 83"/>
                <a:gd name="T3" fmla="*/ 10 h 75"/>
                <a:gd name="T4" fmla="*/ 57 w 83"/>
                <a:gd name="T5" fmla="*/ 0 h 75"/>
                <a:gd name="T6" fmla="*/ 44 w 83"/>
                <a:gd name="T7" fmla="*/ 21 h 75"/>
                <a:gd name="T8" fmla="*/ 58 w 83"/>
                <a:gd name="T9" fmla="*/ 11 h 75"/>
                <a:gd name="T10" fmla="*/ 54 w 83"/>
                <a:gd name="T11" fmla="*/ 18 h 75"/>
                <a:gd name="T12" fmla="*/ 28 w 83"/>
                <a:gd name="T13" fmla="*/ 18 h 75"/>
                <a:gd name="T14" fmla="*/ 19 w 83"/>
                <a:gd name="T15" fmla="*/ 17 h 75"/>
                <a:gd name="T16" fmla="*/ 25 w 83"/>
                <a:gd name="T17" fmla="*/ 12 h 75"/>
                <a:gd name="T18" fmla="*/ 1 w 83"/>
                <a:gd name="T19" fmla="*/ 30 h 75"/>
                <a:gd name="T20" fmla="*/ 13 w 83"/>
                <a:gd name="T21" fmla="*/ 24 h 75"/>
                <a:gd name="T22" fmla="*/ 36 w 83"/>
                <a:gd name="T23" fmla="*/ 28 h 75"/>
                <a:gd name="T24" fmla="*/ 22 w 83"/>
                <a:gd name="T25" fmla="*/ 35 h 75"/>
                <a:gd name="T26" fmla="*/ 45 w 83"/>
                <a:gd name="T27" fmla="*/ 41 h 75"/>
                <a:gd name="T28" fmla="*/ 42 w 83"/>
                <a:gd name="T29" fmla="*/ 41 h 75"/>
                <a:gd name="T30" fmla="*/ 35 w 83"/>
                <a:gd name="T31" fmla="*/ 40 h 75"/>
                <a:gd name="T32" fmla="*/ 37 w 83"/>
                <a:gd name="T33" fmla="*/ 45 h 75"/>
                <a:gd name="T34" fmla="*/ 12 w 83"/>
                <a:gd name="T35" fmla="*/ 34 h 75"/>
                <a:gd name="T36" fmla="*/ 9 w 83"/>
                <a:gd name="T37" fmla="*/ 35 h 75"/>
                <a:gd name="T38" fmla="*/ 20 w 83"/>
                <a:gd name="T39" fmla="*/ 64 h 75"/>
                <a:gd name="T40" fmla="*/ 0 w 83"/>
                <a:gd name="T41" fmla="*/ 57 h 75"/>
                <a:gd name="T42" fmla="*/ 35 w 83"/>
                <a:gd name="T43" fmla="*/ 58 h 75"/>
                <a:gd name="T44" fmla="*/ 46 w 83"/>
                <a:gd name="T45" fmla="*/ 57 h 75"/>
                <a:gd name="T46" fmla="*/ 42 w 83"/>
                <a:gd name="T47" fmla="*/ 48 h 75"/>
                <a:gd name="T48" fmla="*/ 62 w 83"/>
                <a:gd name="T49" fmla="*/ 57 h 75"/>
                <a:gd name="T50" fmla="*/ 61 w 83"/>
                <a:gd name="T51" fmla="*/ 35 h 75"/>
                <a:gd name="T52" fmla="*/ 62 w 83"/>
                <a:gd name="T53" fmla="*/ 34 h 75"/>
                <a:gd name="T54" fmla="*/ 66 w 83"/>
                <a:gd name="T55" fmla="*/ 16 h 75"/>
                <a:gd name="T56" fmla="*/ 63 w 83"/>
                <a:gd name="T57" fmla="*/ 44 h 75"/>
                <a:gd name="T58" fmla="*/ 54 w 83"/>
                <a:gd name="T59" fmla="*/ 32 h 75"/>
                <a:gd name="T60" fmla="*/ 60 w 83"/>
                <a:gd name="T61" fmla="*/ 27 h 75"/>
                <a:gd name="T62" fmla="*/ 67 w 83"/>
                <a:gd name="T63" fmla="*/ 18 h 75"/>
                <a:gd name="T64" fmla="*/ 77 w 83"/>
                <a:gd name="T65" fmla="*/ 23 h 75"/>
                <a:gd name="T66" fmla="*/ 60 w 83"/>
                <a:gd name="T67" fmla="*/ 2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75">
                  <a:moveTo>
                    <a:pt x="66" y="16"/>
                  </a:moveTo>
                  <a:cubicBezTo>
                    <a:pt x="65" y="13"/>
                    <a:pt x="63" y="11"/>
                    <a:pt x="62" y="8"/>
                  </a:cubicBezTo>
                  <a:cubicBezTo>
                    <a:pt x="59" y="9"/>
                    <a:pt x="57" y="9"/>
                    <a:pt x="54" y="10"/>
                  </a:cubicBezTo>
                  <a:cubicBezTo>
                    <a:pt x="54" y="10"/>
                    <a:pt x="53" y="10"/>
                    <a:pt x="53" y="10"/>
                  </a:cubicBezTo>
                  <a:cubicBezTo>
                    <a:pt x="54" y="7"/>
                    <a:pt x="57" y="6"/>
                    <a:pt x="59" y="3"/>
                  </a:cubicBezTo>
                  <a:cubicBezTo>
                    <a:pt x="58" y="2"/>
                    <a:pt x="58" y="1"/>
                    <a:pt x="57" y="0"/>
                  </a:cubicBezTo>
                  <a:cubicBezTo>
                    <a:pt x="48" y="1"/>
                    <a:pt x="37" y="9"/>
                    <a:pt x="42" y="19"/>
                  </a:cubicBezTo>
                  <a:cubicBezTo>
                    <a:pt x="42" y="19"/>
                    <a:pt x="43" y="20"/>
                    <a:pt x="44" y="21"/>
                  </a:cubicBezTo>
                  <a:cubicBezTo>
                    <a:pt x="47" y="19"/>
                    <a:pt x="48" y="15"/>
                    <a:pt x="51" y="14"/>
                  </a:cubicBezTo>
                  <a:cubicBezTo>
                    <a:pt x="53" y="13"/>
                    <a:pt x="55" y="13"/>
                    <a:pt x="58" y="11"/>
                  </a:cubicBezTo>
                  <a:cubicBezTo>
                    <a:pt x="58" y="11"/>
                    <a:pt x="59" y="11"/>
                    <a:pt x="59" y="11"/>
                  </a:cubicBezTo>
                  <a:cubicBezTo>
                    <a:pt x="57" y="14"/>
                    <a:pt x="56" y="16"/>
                    <a:pt x="54" y="18"/>
                  </a:cubicBezTo>
                  <a:cubicBezTo>
                    <a:pt x="54" y="21"/>
                    <a:pt x="55" y="24"/>
                    <a:pt x="54" y="27"/>
                  </a:cubicBezTo>
                  <a:cubicBezTo>
                    <a:pt x="54" y="27"/>
                    <a:pt x="30" y="18"/>
                    <a:pt x="28" y="18"/>
                  </a:cubicBezTo>
                  <a:cubicBezTo>
                    <a:pt x="25" y="17"/>
                    <a:pt x="22" y="17"/>
                    <a:pt x="20" y="17"/>
                  </a:cubicBezTo>
                  <a:cubicBezTo>
                    <a:pt x="19" y="17"/>
                    <a:pt x="19" y="17"/>
                    <a:pt x="19" y="17"/>
                  </a:cubicBezTo>
                  <a:cubicBezTo>
                    <a:pt x="22" y="15"/>
                    <a:pt x="23" y="15"/>
                    <a:pt x="25" y="13"/>
                  </a:cubicBezTo>
                  <a:cubicBezTo>
                    <a:pt x="25" y="12"/>
                    <a:pt x="25" y="12"/>
                    <a:pt x="25" y="12"/>
                  </a:cubicBezTo>
                  <a:cubicBezTo>
                    <a:pt x="18" y="12"/>
                    <a:pt x="11" y="16"/>
                    <a:pt x="4" y="18"/>
                  </a:cubicBezTo>
                  <a:cubicBezTo>
                    <a:pt x="0" y="22"/>
                    <a:pt x="0" y="25"/>
                    <a:pt x="1" y="30"/>
                  </a:cubicBezTo>
                  <a:cubicBezTo>
                    <a:pt x="3" y="31"/>
                    <a:pt x="3" y="31"/>
                    <a:pt x="3" y="31"/>
                  </a:cubicBezTo>
                  <a:cubicBezTo>
                    <a:pt x="6" y="29"/>
                    <a:pt x="9" y="26"/>
                    <a:pt x="13" y="24"/>
                  </a:cubicBezTo>
                  <a:cubicBezTo>
                    <a:pt x="19" y="20"/>
                    <a:pt x="30" y="22"/>
                    <a:pt x="37" y="27"/>
                  </a:cubicBezTo>
                  <a:cubicBezTo>
                    <a:pt x="37" y="28"/>
                    <a:pt x="36" y="28"/>
                    <a:pt x="36" y="28"/>
                  </a:cubicBezTo>
                  <a:cubicBezTo>
                    <a:pt x="31" y="29"/>
                    <a:pt x="28" y="28"/>
                    <a:pt x="22" y="32"/>
                  </a:cubicBezTo>
                  <a:cubicBezTo>
                    <a:pt x="22" y="33"/>
                    <a:pt x="22" y="34"/>
                    <a:pt x="22" y="35"/>
                  </a:cubicBezTo>
                  <a:cubicBezTo>
                    <a:pt x="22" y="37"/>
                    <a:pt x="22" y="37"/>
                    <a:pt x="24" y="39"/>
                  </a:cubicBezTo>
                  <a:cubicBezTo>
                    <a:pt x="31" y="37"/>
                    <a:pt x="37" y="36"/>
                    <a:pt x="45" y="41"/>
                  </a:cubicBezTo>
                  <a:cubicBezTo>
                    <a:pt x="44" y="41"/>
                    <a:pt x="44" y="41"/>
                    <a:pt x="44" y="41"/>
                  </a:cubicBezTo>
                  <a:cubicBezTo>
                    <a:pt x="43" y="41"/>
                    <a:pt x="42" y="41"/>
                    <a:pt x="42" y="41"/>
                  </a:cubicBezTo>
                  <a:cubicBezTo>
                    <a:pt x="41" y="40"/>
                    <a:pt x="40" y="39"/>
                    <a:pt x="39" y="39"/>
                  </a:cubicBezTo>
                  <a:cubicBezTo>
                    <a:pt x="37" y="41"/>
                    <a:pt x="37" y="41"/>
                    <a:pt x="35" y="40"/>
                  </a:cubicBezTo>
                  <a:cubicBezTo>
                    <a:pt x="35" y="40"/>
                    <a:pt x="34" y="41"/>
                    <a:pt x="34" y="41"/>
                  </a:cubicBezTo>
                  <a:cubicBezTo>
                    <a:pt x="35" y="43"/>
                    <a:pt x="35" y="43"/>
                    <a:pt x="37" y="45"/>
                  </a:cubicBezTo>
                  <a:cubicBezTo>
                    <a:pt x="36" y="46"/>
                    <a:pt x="36" y="47"/>
                    <a:pt x="35" y="48"/>
                  </a:cubicBezTo>
                  <a:cubicBezTo>
                    <a:pt x="27" y="44"/>
                    <a:pt x="20" y="40"/>
                    <a:pt x="12" y="34"/>
                  </a:cubicBezTo>
                  <a:cubicBezTo>
                    <a:pt x="11" y="34"/>
                    <a:pt x="11" y="34"/>
                    <a:pt x="10" y="34"/>
                  </a:cubicBezTo>
                  <a:cubicBezTo>
                    <a:pt x="9" y="34"/>
                    <a:pt x="9" y="35"/>
                    <a:pt x="9" y="35"/>
                  </a:cubicBezTo>
                  <a:cubicBezTo>
                    <a:pt x="11" y="55"/>
                    <a:pt x="20" y="44"/>
                    <a:pt x="31" y="54"/>
                  </a:cubicBezTo>
                  <a:cubicBezTo>
                    <a:pt x="27" y="58"/>
                    <a:pt x="23" y="61"/>
                    <a:pt x="20" y="64"/>
                  </a:cubicBezTo>
                  <a:cubicBezTo>
                    <a:pt x="15" y="63"/>
                    <a:pt x="6" y="55"/>
                    <a:pt x="1" y="56"/>
                  </a:cubicBezTo>
                  <a:cubicBezTo>
                    <a:pt x="1" y="56"/>
                    <a:pt x="1" y="56"/>
                    <a:pt x="0" y="57"/>
                  </a:cubicBezTo>
                  <a:cubicBezTo>
                    <a:pt x="2" y="62"/>
                    <a:pt x="7" y="67"/>
                    <a:pt x="9" y="72"/>
                  </a:cubicBezTo>
                  <a:cubicBezTo>
                    <a:pt x="17" y="75"/>
                    <a:pt x="26" y="66"/>
                    <a:pt x="35" y="58"/>
                  </a:cubicBezTo>
                  <a:cubicBezTo>
                    <a:pt x="37" y="60"/>
                    <a:pt x="39" y="63"/>
                    <a:pt x="42" y="65"/>
                  </a:cubicBezTo>
                  <a:cubicBezTo>
                    <a:pt x="46" y="63"/>
                    <a:pt x="46" y="60"/>
                    <a:pt x="46" y="57"/>
                  </a:cubicBezTo>
                  <a:cubicBezTo>
                    <a:pt x="45" y="54"/>
                    <a:pt x="43" y="53"/>
                    <a:pt x="40" y="50"/>
                  </a:cubicBezTo>
                  <a:cubicBezTo>
                    <a:pt x="41" y="49"/>
                    <a:pt x="42" y="48"/>
                    <a:pt x="42" y="48"/>
                  </a:cubicBezTo>
                  <a:cubicBezTo>
                    <a:pt x="46" y="48"/>
                    <a:pt x="49" y="48"/>
                    <a:pt x="53" y="46"/>
                  </a:cubicBezTo>
                  <a:cubicBezTo>
                    <a:pt x="56" y="49"/>
                    <a:pt x="59" y="53"/>
                    <a:pt x="62" y="57"/>
                  </a:cubicBezTo>
                  <a:cubicBezTo>
                    <a:pt x="65" y="56"/>
                    <a:pt x="68" y="55"/>
                    <a:pt x="70" y="52"/>
                  </a:cubicBezTo>
                  <a:cubicBezTo>
                    <a:pt x="72" y="47"/>
                    <a:pt x="66" y="40"/>
                    <a:pt x="61" y="35"/>
                  </a:cubicBezTo>
                  <a:cubicBezTo>
                    <a:pt x="61" y="35"/>
                    <a:pt x="61" y="35"/>
                    <a:pt x="61" y="35"/>
                  </a:cubicBezTo>
                  <a:cubicBezTo>
                    <a:pt x="62" y="34"/>
                    <a:pt x="62" y="34"/>
                    <a:pt x="62" y="34"/>
                  </a:cubicBezTo>
                  <a:cubicBezTo>
                    <a:pt x="69" y="34"/>
                    <a:pt x="72" y="37"/>
                    <a:pt x="79" y="32"/>
                  </a:cubicBezTo>
                  <a:cubicBezTo>
                    <a:pt x="83" y="17"/>
                    <a:pt x="74" y="21"/>
                    <a:pt x="66" y="16"/>
                  </a:cubicBezTo>
                  <a:close/>
                  <a:moveTo>
                    <a:pt x="63" y="44"/>
                  </a:moveTo>
                  <a:cubicBezTo>
                    <a:pt x="63" y="44"/>
                    <a:pt x="63" y="44"/>
                    <a:pt x="63" y="44"/>
                  </a:cubicBezTo>
                  <a:cubicBezTo>
                    <a:pt x="55" y="42"/>
                    <a:pt x="46" y="34"/>
                    <a:pt x="38" y="32"/>
                  </a:cubicBezTo>
                  <a:cubicBezTo>
                    <a:pt x="43" y="28"/>
                    <a:pt x="48" y="31"/>
                    <a:pt x="54" y="32"/>
                  </a:cubicBezTo>
                  <a:cubicBezTo>
                    <a:pt x="57" y="36"/>
                    <a:pt x="60" y="40"/>
                    <a:pt x="63" y="44"/>
                  </a:cubicBezTo>
                  <a:close/>
                  <a:moveTo>
                    <a:pt x="60" y="27"/>
                  </a:moveTo>
                  <a:cubicBezTo>
                    <a:pt x="60" y="27"/>
                    <a:pt x="60" y="26"/>
                    <a:pt x="59" y="26"/>
                  </a:cubicBezTo>
                  <a:cubicBezTo>
                    <a:pt x="61" y="23"/>
                    <a:pt x="63" y="20"/>
                    <a:pt x="67" y="18"/>
                  </a:cubicBezTo>
                  <a:cubicBezTo>
                    <a:pt x="69" y="19"/>
                    <a:pt x="71" y="19"/>
                    <a:pt x="74" y="20"/>
                  </a:cubicBezTo>
                  <a:cubicBezTo>
                    <a:pt x="75" y="21"/>
                    <a:pt x="76" y="22"/>
                    <a:pt x="77" y="23"/>
                  </a:cubicBezTo>
                  <a:cubicBezTo>
                    <a:pt x="77" y="24"/>
                    <a:pt x="77" y="24"/>
                    <a:pt x="77" y="25"/>
                  </a:cubicBezTo>
                  <a:cubicBezTo>
                    <a:pt x="72" y="29"/>
                    <a:pt x="66" y="27"/>
                    <a:pt x="6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7" name="ïṩḻîḓé"/>
            <p:cNvSpPr/>
            <p:nvPr/>
          </p:nvSpPr>
          <p:spPr bwMode="auto">
            <a:xfrm>
              <a:off x="2728809" y="4582115"/>
              <a:ext cx="101600" cy="147638"/>
            </a:xfrm>
            <a:custGeom>
              <a:avLst/>
              <a:gdLst>
                <a:gd name="T0" fmla="*/ 47 w 55"/>
                <a:gd name="T1" fmla="*/ 0 h 80"/>
                <a:gd name="T2" fmla="*/ 49 w 55"/>
                <a:gd name="T3" fmla="*/ 20 h 80"/>
                <a:gd name="T4" fmla="*/ 51 w 55"/>
                <a:gd name="T5" fmla="*/ 34 h 80"/>
                <a:gd name="T6" fmla="*/ 28 w 55"/>
                <a:gd name="T7" fmla="*/ 38 h 80"/>
                <a:gd name="T8" fmla="*/ 41 w 55"/>
                <a:gd name="T9" fmla="*/ 68 h 80"/>
                <a:gd name="T10" fmla="*/ 25 w 55"/>
                <a:gd name="T11" fmla="*/ 74 h 80"/>
                <a:gd name="T12" fmla="*/ 26 w 55"/>
                <a:gd name="T13" fmla="*/ 39 h 80"/>
                <a:gd name="T14" fmla="*/ 23 w 55"/>
                <a:gd name="T15" fmla="*/ 40 h 80"/>
                <a:gd name="T16" fmla="*/ 7 w 55"/>
                <a:gd name="T17" fmla="*/ 54 h 80"/>
                <a:gd name="T18" fmla="*/ 0 w 55"/>
                <a:gd name="T19" fmla="*/ 43 h 80"/>
                <a:gd name="T20" fmla="*/ 14 w 55"/>
                <a:gd name="T21" fmla="*/ 28 h 80"/>
                <a:gd name="T22" fmla="*/ 6 w 55"/>
                <a:gd name="T23" fmla="*/ 15 h 80"/>
                <a:gd name="T24" fmla="*/ 7 w 55"/>
                <a:gd name="T25" fmla="*/ 15 h 80"/>
                <a:gd name="T26" fmla="*/ 26 w 55"/>
                <a:gd name="T27" fmla="*/ 18 h 80"/>
                <a:gd name="T28" fmla="*/ 47 w 55"/>
                <a:gd name="T2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80">
                  <a:moveTo>
                    <a:pt x="47" y="0"/>
                  </a:moveTo>
                  <a:cubicBezTo>
                    <a:pt x="55" y="7"/>
                    <a:pt x="49" y="11"/>
                    <a:pt x="49" y="20"/>
                  </a:cubicBezTo>
                  <a:cubicBezTo>
                    <a:pt x="49" y="25"/>
                    <a:pt x="55" y="25"/>
                    <a:pt x="51" y="34"/>
                  </a:cubicBezTo>
                  <a:cubicBezTo>
                    <a:pt x="44" y="37"/>
                    <a:pt x="34" y="32"/>
                    <a:pt x="28" y="38"/>
                  </a:cubicBezTo>
                  <a:cubicBezTo>
                    <a:pt x="38" y="44"/>
                    <a:pt x="45" y="59"/>
                    <a:pt x="41" y="68"/>
                  </a:cubicBezTo>
                  <a:cubicBezTo>
                    <a:pt x="39" y="74"/>
                    <a:pt x="28" y="80"/>
                    <a:pt x="25" y="74"/>
                  </a:cubicBezTo>
                  <a:cubicBezTo>
                    <a:pt x="19" y="62"/>
                    <a:pt x="39" y="55"/>
                    <a:pt x="26" y="39"/>
                  </a:cubicBezTo>
                  <a:cubicBezTo>
                    <a:pt x="25" y="39"/>
                    <a:pt x="25" y="39"/>
                    <a:pt x="23" y="40"/>
                  </a:cubicBezTo>
                  <a:cubicBezTo>
                    <a:pt x="17" y="44"/>
                    <a:pt x="14" y="52"/>
                    <a:pt x="7" y="54"/>
                  </a:cubicBezTo>
                  <a:cubicBezTo>
                    <a:pt x="2" y="51"/>
                    <a:pt x="2" y="48"/>
                    <a:pt x="0" y="43"/>
                  </a:cubicBezTo>
                  <a:cubicBezTo>
                    <a:pt x="3" y="39"/>
                    <a:pt x="14" y="30"/>
                    <a:pt x="14" y="28"/>
                  </a:cubicBezTo>
                  <a:cubicBezTo>
                    <a:pt x="14" y="25"/>
                    <a:pt x="7" y="19"/>
                    <a:pt x="6" y="15"/>
                  </a:cubicBezTo>
                  <a:cubicBezTo>
                    <a:pt x="6" y="15"/>
                    <a:pt x="7" y="15"/>
                    <a:pt x="7" y="15"/>
                  </a:cubicBezTo>
                  <a:cubicBezTo>
                    <a:pt x="13" y="15"/>
                    <a:pt x="20" y="18"/>
                    <a:pt x="26" y="18"/>
                  </a:cubicBezTo>
                  <a:cubicBezTo>
                    <a:pt x="34" y="17"/>
                    <a:pt x="41" y="5"/>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8" name="išḷïḓe"/>
            <p:cNvSpPr/>
            <p:nvPr/>
          </p:nvSpPr>
          <p:spPr bwMode="auto">
            <a:xfrm>
              <a:off x="2490684" y="4510678"/>
              <a:ext cx="144463" cy="160338"/>
            </a:xfrm>
            <a:custGeom>
              <a:avLst/>
              <a:gdLst>
                <a:gd name="T0" fmla="*/ 55 w 78"/>
                <a:gd name="T1" fmla="*/ 64 h 87"/>
                <a:gd name="T2" fmla="*/ 62 w 78"/>
                <a:gd name="T3" fmla="*/ 50 h 87"/>
                <a:gd name="T4" fmla="*/ 54 w 78"/>
                <a:gd name="T5" fmla="*/ 43 h 87"/>
                <a:gd name="T6" fmla="*/ 69 w 78"/>
                <a:gd name="T7" fmla="*/ 29 h 87"/>
                <a:gd name="T8" fmla="*/ 67 w 78"/>
                <a:gd name="T9" fmla="*/ 21 h 87"/>
                <a:gd name="T10" fmla="*/ 70 w 78"/>
                <a:gd name="T11" fmla="*/ 11 h 87"/>
                <a:gd name="T12" fmla="*/ 69 w 78"/>
                <a:gd name="T13" fmla="*/ 3 h 87"/>
                <a:gd name="T14" fmla="*/ 64 w 78"/>
                <a:gd name="T15" fmla="*/ 0 h 87"/>
                <a:gd name="T16" fmla="*/ 63 w 78"/>
                <a:gd name="T17" fmla="*/ 0 h 87"/>
                <a:gd name="T18" fmla="*/ 63 w 78"/>
                <a:gd name="T19" fmla="*/ 12 h 87"/>
                <a:gd name="T20" fmla="*/ 42 w 78"/>
                <a:gd name="T21" fmla="*/ 25 h 87"/>
                <a:gd name="T22" fmla="*/ 42 w 78"/>
                <a:gd name="T23" fmla="*/ 33 h 87"/>
                <a:gd name="T24" fmla="*/ 33 w 78"/>
                <a:gd name="T25" fmla="*/ 36 h 87"/>
                <a:gd name="T26" fmla="*/ 39 w 78"/>
                <a:gd name="T27" fmla="*/ 33 h 87"/>
                <a:gd name="T28" fmla="*/ 39 w 78"/>
                <a:gd name="T29" fmla="*/ 23 h 87"/>
                <a:gd name="T30" fmla="*/ 36 w 78"/>
                <a:gd name="T31" fmla="*/ 0 h 87"/>
                <a:gd name="T32" fmla="*/ 36 w 78"/>
                <a:gd name="T33" fmla="*/ 0 h 87"/>
                <a:gd name="T34" fmla="*/ 36 w 78"/>
                <a:gd name="T35" fmla="*/ 8 h 87"/>
                <a:gd name="T36" fmla="*/ 30 w 78"/>
                <a:gd name="T37" fmla="*/ 24 h 87"/>
                <a:gd name="T38" fmla="*/ 1 w 78"/>
                <a:gd name="T39" fmla="*/ 29 h 87"/>
                <a:gd name="T40" fmla="*/ 0 w 78"/>
                <a:gd name="T41" fmla="*/ 31 h 87"/>
                <a:gd name="T42" fmla="*/ 18 w 78"/>
                <a:gd name="T43" fmla="*/ 39 h 87"/>
                <a:gd name="T44" fmla="*/ 25 w 78"/>
                <a:gd name="T45" fmla="*/ 36 h 87"/>
                <a:gd name="T46" fmla="*/ 25 w 78"/>
                <a:gd name="T47" fmla="*/ 36 h 87"/>
                <a:gd name="T48" fmla="*/ 3 w 78"/>
                <a:gd name="T49" fmla="*/ 62 h 87"/>
                <a:gd name="T50" fmla="*/ 5 w 78"/>
                <a:gd name="T51" fmla="*/ 67 h 87"/>
                <a:gd name="T52" fmla="*/ 12 w 78"/>
                <a:gd name="T53" fmla="*/ 66 h 87"/>
                <a:gd name="T54" fmla="*/ 22 w 78"/>
                <a:gd name="T55" fmla="*/ 74 h 87"/>
                <a:gd name="T56" fmla="*/ 25 w 78"/>
                <a:gd name="T57" fmla="*/ 61 h 87"/>
                <a:gd name="T58" fmla="*/ 30 w 78"/>
                <a:gd name="T59" fmla="*/ 49 h 87"/>
                <a:gd name="T60" fmla="*/ 48 w 78"/>
                <a:gd name="T61" fmla="*/ 63 h 87"/>
                <a:gd name="T62" fmla="*/ 24 w 78"/>
                <a:gd name="T63" fmla="*/ 71 h 87"/>
                <a:gd name="T64" fmla="*/ 48 w 78"/>
                <a:gd name="T65" fmla="*/ 71 h 87"/>
                <a:gd name="T66" fmla="*/ 51 w 78"/>
                <a:gd name="T67" fmla="*/ 69 h 87"/>
                <a:gd name="T68" fmla="*/ 77 w 78"/>
                <a:gd name="T69" fmla="*/ 87 h 87"/>
                <a:gd name="T70" fmla="*/ 78 w 78"/>
                <a:gd name="T71" fmla="*/ 86 h 87"/>
                <a:gd name="T72" fmla="*/ 55 w 78"/>
                <a:gd name="T73" fmla="*/ 64 h 87"/>
                <a:gd name="T74" fmla="*/ 15 w 78"/>
                <a:gd name="T75" fmla="*/ 64 h 87"/>
                <a:gd name="T76" fmla="*/ 15 w 78"/>
                <a:gd name="T77" fmla="*/ 65 h 87"/>
                <a:gd name="T78" fmla="*/ 11 w 78"/>
                <a:gd name="T79" fmla="*/ 63 h 87"/>
                <a:gd name="T80" fmla="*/ 12 w 78"/>
                <a:gd name="T81" fmla="*/ 60 h 87"/>
                <a:gd name="T82" fmla="*/ 15 w 78"/>
                <a:gd name="T83" fmla="*/ 57 h 87"/>
                <a:gd name="T84" fmla="*/ 17 w 78"/>
                <a:gd name="T85" fmla="*/ 58 h 87"/>
                <a:gd name="T86" fmla="*/ 15 w 78"/>
                <a:gd name="T87" fmla="*/ 64 h 87"/>
                <a:gd name="T88" fmla="*/ 32 w 78"/>
                <a:gd name="T89" fmla="*/ 46 h 87"/>
                <a:gd name="T90" fmla="*/ 44 w 78"/>
                <a:gd name="T91" fmla="*/ 34 h 87"/>
                <a:gd name="T92" fmla="*/ 52 w 78"/>
                <a:gd name="T93" fmla="*/ 35 h 87"/>
                <a:gd name="T94" fmla="*/ 46 w 78"/>
                <a:gd name="T95" fmla="*/ 50 h 87"/>
                <a:gd name="T96" fmla="*/ 48 w 78"/>
                <a:gd name="T97" fmla="*/ 52 h 87"/>
                <a:gd name="T98" fmla="*/ 56 w 78"/>
                <a:gd name="T99" fmla="*/ 50 h 87"/>
                <a:gd name="T100" fmla="*/ 52 w 78"/>
                <a:gd name="T101" fmla="*/ 61 h 87"/>
                <a:gd name="T102" fmla="*/ 32 w 78"/>
                <a:gd name="T103" fmla="*/ 4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87">
                  <a:moveTo>
                    <a:pt x="55" y="64"/>
                  </a:moveTo>
                  <a:cubicBezTo>
                    <a:pt x="58" y="60"/>
                    <a:pt x="60" y="55"/>
                    <a:pt x="62" y="50"/>
                  </a:cubicBezTo>
                  <a:cubicBezTo>
                    <a:pt x="61" y="47"/>
                    <a:pt x="58" y="44"/>
                    <a:pt x="54" y="43"/>
                  </a:cubicBezTo>
                  <a:cubicBezTo>
                    <a:pt x="57" y="36"/>
                    <a:pt x="64" y="33"/>
                    <a:pt x="69" y="29"/>
                  </a:cubicBezTo>
                  <a:cubicBezTo>
                    <a:pt x="69" y="25"/>
                    <a:pt x="67" y="24"/>
                    <a:pt x="67" y="21"/>
                  </a:cubicBezTo>
                  <a:cubicBezTo>
                    <a:pt x="68" y="18"/>
                    <a:pt x="69" y="15"/>
                    <a:pt x="70" y="11"/>
                  </a:cubicBezTo>
                  <a:cubicBezTo>
                    <a:pt x="70" y="9"/>
                    <a:pt x="69" y="6"/>
                    <a:pt x="69" y="3"/>
                  </a:cubicBezTo>
                  <a:cubicBezTo>
                    <a:pt x="68" y="2"/>
                    <a:pt x="67" y="1"/>
                    <a:pt x="64" y="0"/>
                  </a:cubicBezTo>
                  <a:cubicBezTo>
                    <a:pt x="64" y="0"/>
                    <a:pt x="63" y="0"/>
                    <a:pt x="63" y="0"/>
                  </a:cubicBezTo>
                  <a:cubicBezTo>
                    <a:pt x="61" y="5"/>
                    <a:pt x="63" y="8"/>
                    <a:pt x="63" y="12"/>
                  </a:cubicBezTo>
                  <a:cubicBezTo>
                    <a:pt x="63" y="24"/>
                    <a:pt x="52" y="26"/>
                    <a:pt x="42" y="25"/>
                  </a:cubicBezTo>
                  <a:cubicBezTo>
                    <a:pt x="41" y="28"/>
                    <a:pt x="41" y="31"/>
                    <a:pt x="42" y="33"/>
                  </a:cubicBezTo>
                  <a:cubicBezTo>
                    <a:pt x="39" y="34"/>
                    <a:pt x="36" y="35"/>
                    <a:pt x="33" y="36"/>
                  </a:cubicBezTo>
                  <a:cubicBezTo>
                    <a:pt x="34" y="32"/>
                    <a:pt x="36" y="32"/>
                    <a:pt x="39" y="33"/>
                  </a:cubicBezTo>
                  <a:cubicBezTo>
                    <a:pt x="41" y="29"/>
                    <a:pt x="38" y="27"/>
                    <a:pt x="39" y="23"/>
                  </a:cubicBezTo>
                  <a:cubicBezTo>
                    <a:pt x="39" y="14"/>
                    <a:pt x="53" y="6"/>
                    <a:pt x="36" y="0"/>
                  </a:cubicBezTo>
                  <a:cubicBezTo>
                    <a:pt x="36" y="0"/>
                    <a:pt x="36" y="0"/>
                    <a:pt x="36" y="0"/>
                  </a:cubicBezTo>
                  <a:cubicBezTo>
                    <a:pt x="35" y="3"/>
                    <a:pt x="36" y="5"/>
                    <a:pt x="36" y="8"/>
                  </a:cubicBezTo>
                  <a:cubicBezTo>
                    <a:pt x="34" y="14"/>
                    <a:pt x="32" y="19"/>
                    <a:pt x="30" y="24"/>
                  </a:cubicBezTo>
                  <a:cubicBezTo>
                    <a:pt x="22" y="26"/>
                    <a:pt x="9" y="26"/>
                    <a:pt x="1" y="29"/>
                  </a:cubicBezTo>
                  <a:cubicBezTo>
                    <a:pt x="1" y="30"/>
                    <a:pt x="1" y="30"/>
                    <a:pt x="0" y="31"/>
                  </a:cubicBezTo>
                  <a:cubicBezTo>
                    <a:pt x="1" y="35"/>
                    <a:pt x="12" y="39"/>
                    <a:pt x="18" y="39"/>
                  </a:cubicBezTo>
                  <a:cubicBezTo>
                    <a:pt x="20" y="38"/>
                    <a:pt x="22" y="37"/>
                    <a:pt x="25" y="36"/>
                  </a:cubicBezTo>
                  <a:cubicBezTo>
                    <a:pt x="25" y="36"/>
                    <a:pt x="25" y="36"/>
                    <a:pt x="25" y="36"/>
                  </a:cubicBezTo>
                  <a:cubicBezTo>
                    <a:pt x="21" y="52"/>
                    <a:pt x="9" y="50"/>
                    <a:pt x="3" y="62"/>
                  </a:cubicBezTo>
                  <a:cubicBezTo>
                    <a:pt x="4" y="63"/>
                    <a:pt x="4" y="65"/>
                    <a:pt x="5" y="67"/>
                  </a:cubicBezTo>
                  <a:cubicBezTo>
                    <a:pt x="7" y="67"/>
                    <a:pt x="10" y="67"/>
                    <a:pt x="12" y="66"/>
                  </a:cubicBezTo>
                  <a:cubicBezTo>
                    <a:pt x="17" y="68"/>
                    <a:pt x="17" y="72"/>
                    <a:pt x="22" y="74"/>
                  </a:cubicBezTo>
                  <a:cubicBezTo>
                    <a:pt x="25" y="71"/>
                    <a:pt x="24" y="66"/>
                    <a:pt x="25" y="61"/>
                  </a:cubicBezTo>
                  <a:cubicBezTo>
                    <a:pt x="25" y="56"/>
                    <a:pt x="28" y="52"/>
                    <a:pt x="30" y="49"/>
                  </a:cubicBezTo>
                  <a:cubicBezTo>
                    <a:pt x="40" y="53"/>
                    <a:pt x="42" y="58"/>
                    <a:pt x="48" y="63"/>
                  </a:cubicBezTo>
                  <a:cubicBezTo>
                    <a:pt x="44" y="74"/>
                    <a:pt x="29" y="63"/>
                    <a:pt x="24" y="71"/>
                  </a:cubicBezTo>
                  <a:cubicBezTo>
                    <a:pt x="39" y="78"/>
                    <a:pt x="36" y="74"/>
                    <a:pt x="48" y="71"/>
                  </a:cubicBezTo>
                  <a:cubicBezTo>
                    <a:pt x="49" y="70"/>
                    <a:pt x="50" y="70"/>
                    <a:pt x="51" y="69"/>
                  </a:cubicBezTo>
                  <a:cubicBezTo>
                    <a:pt x="58" y="79"/>
                    <a:pt x="58" y="87"/>
                    <a:pt x="77" y="87"/>
                  </a:cubicBezTo>
                  <a:cubicBezTo>
                    <a:pt x="77" y="87"/>
                    <a:pt x="78" y="86"/>
                    <a:pt x="78" y="86"/>
                  </a:cubicBezTo>
                  <a:cubicBezTo>
                    <a:pt x="74" y="76"/>
                    <a:pt x="60" y="73"/>
                    <a:pt x="55" y="64"/>
                  </a:cubicBezTo>
                  <a:close/>
                  <a:moveTo>
                    <a:pt x="15" y="64"/>
                  </a:moveTo>
                  <a:cubicBezTo>
                    <a:pt x="15" y="65"/>
                    <a:pt x="15" y="65"/>
                    <a:pt x="15" y="65"/>
                  </a:cubicBezTo>
                  <a:cubicBezTo>
                    <a:pt x="14" y="64"/>
                    <a:pt x="13" y="64"/>
                    <a:pt x="11" y="63"/>
                  </a:cubicBezTo>
                  <a:cubicBezTo>
                    <a:pt x="11" y="62"/>
                    <a:pt x="12" y="61"/>
                    <a:pt x="12" y="60"/>
                  </a:cubicBezTo>
                  <a:cubicBezTo>
                    <a:pt x="13" y="59"/>
                    <a:pt x="14" y="58"/>
                    <a:pt x="15" y="57"/>
                  </a:cubicBezTo>
                  <a:cubicBezTo>
                    <a:pt x="16" y="57"/>
                    <a:pt x="16" y="58"/>
                    <a:pt x="17" y="58"/>
                  </a:cubicBezTo>
                  <a:cubicBezTo>
                    <a:pt x="16" y="60"/>
                    <a:pt x="16" y="62"/>
                    <a:pt x="15" y="64"/>
                  </a:cubicBezTo>
                  <a:close/>
                  <a:moveTo>
                    <a:pt x="32" y="46"/>
                  </a:moveTo>
                  <a:cubicBezTo>
                    <a:pt x="35" y="43"/>
                    <a:pt x="44" y="37"/>
                    <a:pt x="44" y="34"/>
                  </a:cubicBezTo>
                  <a:cubicBezTo>
                    <a:pt x="47" y="34"/>
                    <a:pt x="49" y="35"/>
                    <a:pt x="52" y="35"/>
                  </a:cubicBezTo>
                  <a:cubicBezTo>
                    <a:pt x="50" y="40"/>
                    <a:pt x="45" y="44"/>
                    <a:pt x="46" y="50"/>
                  </a:cubicBezTo>
                  <a:cubicBezTo>
                    <a:pt x="46" y="51"/>
                    <a:pt x="47" y="51"/>
                    <a:pt x="48" y="52"/>
                  </a:cubicBezTo>
                  <a:cubicBezTo>
                    <a:pt x="50" y="51"/>
                    <a:pt x="53" y="49"/>
                    <a:pt x="56" y="50"/>
                  </a:cubicBezTo>
                  <a:cubicBezTo>
                    <a:pt x="55" y="54"/>
                    <a:pt x="53" y="57"/>
                    <a:pt x="52" y="61"/>
                  </a:cubicBezTo>
                  <a:cubicBezTo>
                    <a:pt x="45" y="56"/>
                    <a:pt x="44" y="49"/>
                    <a:pt x="32"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9" name="ï$ľíḍe"/>
            <p:cNvSpPr/>
            <p:nvPr/>
          </p:nvSpPr>
          <p:spPr bwMode="auto">
            <a:xfrm>
              <a:off x="2255734" y="4491628"/>
              <a:ext cx="136525" cy="174625"/>
            </a:xfrm>
            <a:custGeom>
              <a:avLst/>
              <a:gdLst>
                <a:gd name="T0" fmla="*/ 74 w 74"/>
                <a:gd name="T1" fmla="*/ 41 h 94"/>
                <a:gd name="T2" fmla="*/ 64 w 74"/>
                <a:gd name="T3" fmla="*/ 35 h 94"/>
                <a:gd name="T4" fmla="*/ 51 w 74"/>
                <a:gd name="T5" fmla="*/ 5 h 94"/>
                <a:gd name="T6" fmla="*/ 58 w 74"/>
                <a:gd name="T7" fmla="*/ 39 h 94"/>
                <a:gd name="T8" fmla="*/ 47 w 74"/>
                <a:gd name="T9" fmla="*/ 47 h 94"/>
                <a:gd name="T10" fmla="*/ 55 w 74"/>
                <a:gd name="T11" fmla="*/ 34 h 94"/>
                <a:gd name="T12" fmla="*/ 47 w 74"/>
                <a:gd name="T13" fmla="*/ 29 h 94"/>
                <a:gd name="T14" fmla="*/ 54 w 74"/>
                <a:gd name="T15" fmla="*/ 22 h 94"/>
                <a:gd name="T16" fmla="*/ 54 w 74"/>
                <a:gd name="T17" fmla="*/ 20 h 94"/>
                <a:gd name="T18" fmla="*/ 54 w 74"/>
                <a:gd name="T19" fmla="*/ 19 h 94"/>
                <a:gd name="T20" fmla="*/ 41 w 74"/>
                <a:gd name="T21" fmla="*/ 19 h 94"/>
                <a:gd name="T22" fmla="*/ 44 w 74"/>
                <a:gd name="T23" fmla="*/ 22 h 94"/>
                <a:gd name="T24" fmla="*/ 44 w 74"/>
                <a:gd name="T25" fmla="*/ 32 h 94"/>
                <a:gd name="T26" fmla="*/ 48 w 74"/>
                <a:gd name="T27" fmla="*/ 37 h 94"/>
                <a:gd name="T28" fmla="*/ 40 w 74"/>
                <a:gd name="T29" fmla="*/ 58 h 94"/>
                <a:gd name="T30" fmla="*/ 44 w 74"/>
                <a:gd name="T31" fmla="*/ 61 h 94"/>
                <a:gd name="T32" fmla="*/ 59 w 74"/>
                <a:gd name="T33" fmla="*/ 46 h 94"/>
                <a:gd name="T34" fmla="*/ 59 w 74"/>
                <a:gd name="T35" fmla="*/ 46 h 94"/>
                <a:gd name="T36" fmla="*/ 66 w 74"/>
                <a:gd name="T37" fmla="*/ 93 h 94"/>
                <a:gd name="T38" fmla="*/ 68 w 74"/>
                <a:gd name="T39" fmla="*/ 93 h 94"/>
                <a:gd name="T40" fmla="*/ 65 w 74"/>
                <a:gd name="T41" fmla="*/ 42 h 94"/>
                <a:gd name="T42" fmla="*/ 73 w 74"/>
                <a:gd name="T43" fmla="*/ 41 h 94"/>
                <a:gd name="T44" fmla="*/ 74 w 74"/>
                <a:gd name="T45" fmla="*/ 41 h 94"/>
                <a:gd name="T46" fmla="*/ 43 w 74"/>
                <a:gd name="T47" fmla="*/ 42 h 94"/>
                <a:gd name="T48" fmla="*/ 35 w 74"/>
                <a:gd name="T49" fmla="*/ 48 h 94"/>
                <a:gd name="T50" fmla="*/ 39 w 74"/>
                <a:gd name="T51" fmla="*/ 38 h 94"/>
                <a:gd name="T52" fmla="*/ 37 w 74"/>
                <a:gd name="T53" fmla="*/ 29 h 94"/>
                <a:gd name="T54" fmla="*/ 40 w 74"/>
                <a:gd name="T55" fmla="*/ 27 h 94"/>
                <a:gd name="T56" fmla="*/ 34 w 74"/>
                <a:gd name="T57" fmla="*/ 16 h 94"/>
                <a:gd name="T58" fmla="*/ 32 w 74"/>
                <a:gd name="T59" fmla="*/ 15 h 94"/>
                <a:gd name="T60" fmla="*/ 4 w 74"/>
                <a:gd name="T61" fmla="*/ 46 h 94"/>
                <a:gd name="T62" fmla="*/ 30 w 74"/>
                <a:gd name="T63" fmla="*/ 29 h 94"/>
                <a:gd name="T64" fmla="*/ 8 w 74"/>
                <a:gd name="T65" fmla="*/ 52 h 94"/>
                <a:gd name="T66" fmla="*/ 0 w 74"/>
                <a:gd name="T67" fmla="*/ 56 h 94"/>
                <a:gd name="T68" fmla="*/ 3 w 74"/>
                <a:gd name="T69" fmla="*/ 61 h 94"/>
                <a:gd name="T70" fmla="*/ 23 w 74"/>
                <a:gd name="T71" fmla="*/ 54 h 94"/>
                <a:gd name="T72" fmla="*/ 25 w 74"/>
                <a:gd name="T73" fmla="*/ 53 h 94"/>
                <a:gd name="T74" fmla="*/ 25 w 74"/>
                <a:gd name="T75" fmla="*/ 53 h 94"/>
                <a:gd name="T76" fmla="*/ 20 w 74"/>
                <a:gd name="T77" fmla="*/ 72 h 94"/>
                <a:gd name="T78" fmla="*/ 25 w 74"/>
                <a:gd name="T79" fmla="*/ 76 h 94"/>
                <a:gd name="T80" fmla="*/ 26 w 74"/>
                <a:gd name="T81" fmla="*/ 76 h 94"/>
                <a:gd name="T82" fmla="*/ 30 w 74"/>
                <a:gd name="T83" fmla="*/ 67 h 94"/>
                <a:gd name="T84" fmla="*/ 31 w 74"/>
                <a:gd name="T85" fmla="*/ 66 h 94"/>
                <a:gd name="T86" fmla="*/ 32 w 74"/>
                <a:gd name="T87" fmla="*/ 75 h 94"/>
                <a:gd name="T88" fmla="*/ 35 w 74"/>
                <a:gd name="T89" fmla="*/ 76 h 94"/>
                <a:gd name="T90" fmla="*/ 38 w 74"/>
                <a:gd name="T91" fmla="*/ 76 h 94"/>
                <a:gd name="T92" fmla="*/ 35 w 74"/>
                <a:gd name="T93" fmla="*/ 61 h 94"/>
                <a:gd name="T94" fmla="*/ 43 w 74"/>
                <a:gd name="T95" fmla="*/ 4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94">
                  <a:moveTo>
                    <a:pt x="74" y="41"/>
                  </a:moveTo>
                  <a:cubicBezTo>
                    <a:pt x="73" y="36"/>
                    <a:pt x="70" y="34"/>
                    <a:pt x="64" y="35"/>
                  </a:cubicBezTo>
                  <a:cubicBezTo>
                    <a:pt x="63" y="24"/>
                    <a:pt x="67" y="0"/>
                    <a:pt x="51" y="5"/>
                  </a:cubicBezTo>
                  <a:cubicBezTo>
                    <a:pt x="50" y="9"/>
                    <a:pt x="61" y="31"/>
                    <a:pt x="58" y="39"/>
                  </a:cubicBezTo>
                  <a:cubicBezTo>
                    <a:pt x="58" y="39"/>
                    <a:pt x="47" y="47"/>
                    <a:pt x="47" y="47"/>
                  </a:cubicBezTo>
                  <a:cubicBezTo>
                    <a:pt x="48" y="41"/>
                    <a:pt x="53" y="39"/>
                    <a:pt x="55" y="34"/>
                  </a:cubicBezTo>
                  <a:cubicBezTo>
                    <a:pt x="56" y="30"/>
                    <a:pt x="49" y="31"/>
                    <a:pt x="47" y="29"/>
                  </a:cubicBezTo>
                  <a:cubicBezTo>
                    <a:pt x="48" y="26"/>
                    <a:pt x="51" y="23"/>
                    <a:pt x="54" y="22"/>
                  </a:cubicBezTo>
                  <a:cubicBezTo>
                    <a:pt x="54" y="21"/>
                    <a:pt x="54" y="21"/>
                    <a:pt x="54" y="20"/>
                  </a:cubicBezTo>
                  <a:cubicBezTo>
                    <a:pt x="54" y="20"/>
                    <a:pt x="54" y="19"/>
                    <a:pt x="54" y="19"/>
                  </a:cubicBezTo>
                  <a:cubicBezTo>
                    <a:pt x="50" y="17"/>
                    <a:pt x="45" y="17"/>
                    <a:pt x="41" y="19"/>
                  </a:cubicBezTo>
                  <a:cubicBezTo>
                    <a:pt x="41" y="22"/>
                    <a:pt x="42" y="22"/>
                    <a:pt x="44" y="22"/>
                  </a:cubicBezTo>
                  <a:cubicBezTo>
                    <a:pt x="44" y="26"/>
                    <a:pt x="44" y="29"/>
                    <a:pt x="44" y="32"/>
                  </a:cubicBezTo>
                  <a:cubicBezTo>
                    <a:pt x="45" y="34"/>
                    <a:pt x="47" y="35"/>
                    <a:pt x="48" y="37"/>
                  </a:cubicBezTo>
                  <a:cubicBezTo>
                    <a:pt x="46" y="41"/>
                    <a:pt x="35" y="51"/>
                    <a:pt x="40" y="58"/>
                  </a:cubicBezTo>
                  <a:cubicBezTo>
                    <a:pt x="41" y="60"/>
                    <a:pt x="42" y="60"/>
                    <a:pt x="44" y="61"/>
                  </a:cubicBezTo>
                  <a:cubicBezTo>
                    <a:pt x="49" y="55"/>
                    <a:pt x="51" y="50"/>
                    <a:pt x="59" y="46"/>
                  </a:cubicBezTo>
                  <a:cubicBezTo>
                    <a:pt x="59" y="46"/>
                    <a:pt x="59" y="46"/>
                    <a:pt x="59" y="46"/>
                  </a:cubicBezTo>
                  <a:cubicBezTo>
                    <a:pt x="61" y="60"/>
                    <a:pt x="59" y="83"/>
                    <a:pt x="66" y="93"/>
                  </a:cubicBezTo>
                  <a:cubicBezTo>
                    <a:pt x="67" y="94"/>
                    <a:pt x="67" y="93"/>
                    <a:pt x="68" y="93"/>
                  </a:cubicBezTo>
                  <a:cubicBezTo>
                    <a:pt x="68" y="78"/>
                    <a:pt x="67" y="60"/>
                    <a:pt x="65" y="42"/>
                  </a:cubicBezTo>
                  <a:cubicBezTo>
                    <a:pt x="68" y="42"/>
                    <a:pt x="72" y="42"/>
                    <a:pt x="73" y="41"/>
                  </a:cubicBezTo>
                  <a:cubicBezTo>
                    <a:pt x="74" y="41"/>
                    <a:pt x="74" y="41"/>
                    <a:pt x="74" y="41"/>
                  </a:cubicBezTo>
                  <a:close/>
                  <a:moveTo>
                    <a:pt x="43" y="42"/>
                  </a:moveTo>
                  <a:cubicBezTo>
                    <a:pt x="39" y="44"/>
                    <a:pt x="38" y="46"/>
                    <a:pt x="35" y="48"/>
                  </a:cubicBezTo>
                  <a:cubicBezTo>
                    <a:pt x="35" y="42"/>
                    <a:pt x="39" y="42"/>
                    <a:pt x="39" y="38"/>
                  </a:cubicBezTo>
                  <a:cubicBezTo>
                    <a:pt x="40" y="35"/>
                    <a:pt x="37" y="33"/>
                    <a:pt x="37" y="29"/>
                  </a:cubicBezTo>
                  <a:cubicBezTo>
                    <a:pt x="38" y="28"/>
                    <a:pt x="39" y="28"/>
                    <a:pt x="40" y="27"/>
                  </a:cubicBezTo>
                  <a:cubicBezTo>
                    <a:pt x="41" y="24"/>
                    <a:pt x="36" y="16"/>
                    <a:pt x="34" y="16"/>
                  </a:cubicBezTo>
                  <a:cubicBezTo>
                    <a:pt x="33" y="16"/>
                    <a:pt x="32" y="15"/>
                    <a:pt x="32" y="15"/>
                  </a:cubicBezTo>
                  <a:cubicBezTo>
                    <a:pt x="22" y="28"/>
                    <a:pt x="10" y="30"/>
                    <a:pt x="4" y="46"/>
                  </a:cubicBezTo>
                  <a:cubicBezTo>
                    <a:pt x="13" y="41"/>
                    <a:pt x="17" y="31"/>
                    <a:pt x="30" y="29"/>
                  </a:cubicBezTo>
                  <a:cubicBezTo>
                    <a:pt x="29" y="39"/>
                    <a:pt x="16" y="48"/>
                    <a:pt x="8" y="52"/>
                  </a:cubicBezTo>
                  <a:cubicBezTo>
                    <a:pt x="4" y="54"/>
                    <a:pt x="2" y="52"/>
                    <a:pt x="0" y="56"/>
                  </a:cubicBezTo>
                  <a:cubicBezTo>
                    <a:pt x="0" y="59"/>
                    <a:pt x="1" y="60"/>
                    <a:pt x="3" y="61"/>
                  </a:cubicBezTo>
                  <a:cubicBezTo>
                    <a:pt x="10" y="63"/>
                    <a:pt x="22" y="58"/>
                    <a:pt x="23" y="54"/>
                  </a:cubicBezTo>
                  <a:cubicBezTo>
                    <a:pt x="24" y="54"/>
                    <a:pt x="24" y="53"/>
                    <a:pt x="25" y="53"/>
                  </a:cubicBezTo>
                  <a:cubicBezTo>
                    <a:pt x="25" y="53"/>
                    <a:pt x="25" y="53"/>
                    <a:pt x="25" y="53"/>
                  </a:cubicBezTo>
                  <a:cubicBezTo>
                    <a:pt x="23" y="59"/>
                    <a:pt x="22" y="66"/>
                    <a:pt x="20" y="72"/>
                  </a:cubicBezTo>
                  <a:cubicBezTo>
                    <a:pt x="21" y="74"/>
                    <a:pt x="23" y="75"/>
                    <a:pt x="25" y="76"/>
                  </a:cubicBezTo>
                  <a:cubicBezTo>
                    <a:pt x="25" y="76"/>
                    <a:pt x="26" y="76"/>
                    <a:pt x="26" y="76"/>
                  </a:cubicBezTo>
                  <a:cubicBezTo>
                    <a:pt x="28" y="73"/>
                    <a:pt x="29" y="70"/>
                    <a:pt x="30" y="67"/>
                  </a:cubicBezTo>
                  <a:cubicBezTo>
                    <a:pt x="31" y="67"/>
                    <a:pt x="31" y="67"/>
                    <a:pt x="31" y="66"/>
                  </a:cubicBezTo>
                  <a:cubicBezTo>
                    <a:pt x="32" y="69"/>
                    <a:pt x="32" y="72"/>
                    <a:pt x="32" y="75"/>
                  </a:cubicBezTo>
                  <a:cubicBezTo>
                    <a:pt x="33" y="75"/>
                    <a:pt x="34" y="76"/>
                    <a:pt x="35" y="76"/>
                  </a:cubicBezTo>
                  <a:cubicBezTo>
                    <a:pt x="36" y="76"/>
                    <a:pt x="37" y="76"/>
                    <a:pt x="38" y="76"/>
                  </a:cubicBezTo>
                  <a:cubicBezTo>
                    <a:pt x="37" y="71"/>
                    <a:pt x="36" y="66"/>
                    <a:pt x="35" y="61"/>
                  </a:cubicBezTo>
                  <a:cubicBezTo>
                    <a:pt x="38" y="54"/>
                    <a:pt x="40" y="48"/>
                    <a:pt x="4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0" name="î$ḻîḑe"/>
            <p:cNvSpPr/>
            <p:nvPr/>
          </p:nvSpPr>
          <p:spPr bwMode="auto">
            <a:xfrm>
              <a:off x="2055709" y="4566240"/>
              <a:ext cx="136525" cy="150813"/>
            </a:xfrm>
            <a:custGeom>
              <a:avLst/>
              <a:gdLst>
                <a:gd name="T0" fmla="*/ 55 w 74"/>
                <a:gd name="T1" fmla="*/ 53 h 82"/>
                <a:gd name="T2" fmla="*/ 54 w 74"/>
                <a:gd name="T3" fmla="*/ 51 h 82"/>
                <a:gd name="T4" fmla="*/ 57 w 74"/>
                <a:gd name="T5" fmla="*/ 49 h 82"/>
                <a:gd name="T6" fmla="*/ 56 w 74"/>
                <a:gd name="T7" fmla="*/ 45 h 82"/>
                <a:gd name="T8" fmla="*/ 52 w 74"/>
                <a:gd name="T9" fmla="*/ 45 h 82"/>
                <a:gd name="T10" fmla="*/ 51 w 74"/>
                <a:gd name="T11" fmla="*/ 44 h 82"/>
                <a:gd name="T12" fmla="*/ 60 w 74"/>
                <a:gd name="T13" fmla="*/ 32 h 82"/>
                <a:gd name="T14" fmla="*/ 60 w 74"/>
                <a:gd name="T15" fmla="*/ 30 h 82"/>
                <a:gd name="T16" fmla="*/ 34 w 74"/>
                <a:gd name="T17" fmla="*/ 38 h 82"/>
                <a:gd name="T18" fmla="*/ 33 w 74"/>
                <a:gd name="T19" fmla="*/ 38 h 82"/>
                <a:gd name="T20" fmla="*/ 60 w 74"/>
                <a:gd name="T21" fmla="*/ 16 h 82"/>
                <a:gd name="T22" fmla="*/ 61 w 74"/>
                <a:gd name="T23" fmla="*/ 10 h 82"/>
                <a:gd name="T24" fmla="*/ 42 w 74"/>
                <a:gd name="T25" fmla="*/ 11 h 82"/>
                <a:gd name="T26" fmla="*/ 27 w 74"/>
                <a:gd name="T27" fmla="*/ 0 h 82"/>
                <a:gd name="T28" fmla="*/ 24 w 74"/>
                <a:gd name="T29" fmla="*/ 0 h 82"/>
                <a:gd name="T30" fmla="*/ 29 w 74"/>
                <a:gd name="T31" fmla="*/ 21 h 82"/>
                <a:gd name="T32" fmla="*/ 11 w 74"/>
                <a:gd name="T33" fmla="*/ 39 h 82"/>
                <a:gd name="T34" fmla="*/ 1 w 74"/>
                <a:gd name="T35" fmla="*/ 44 h 82"/>
                <a:gd name="T36" fmla="*/ 0 w 74"/>
                <a:gd name="T37" fmla="*/ 47 h 82"/>
                <a:gd name="T38" fmla="*/ 35 w 74"/>
                <a:gd name="T39" fmla="*/ 26 h 82"/>
                <a:gd name="T40" fmla="*/ 35 w 74"/>
                <a:gd name="T41" fmla="*/ 26 h 82"/>
                <a:gd name="T42" fmla="*/ 30 w 74"/>
                <a:gd name="T43" fmla="*/ 48 h 82"/>
                <a:gd name="T44" fmla="*/ 40 w 74"/>
                <a:gd name="T45" fmla="*/ 57 h 82"/>
                <a:gd name="T46" fmla="*/ 35 w 74"/>
                <a:gd name="T47" fmla="*/ 78 h 82"/>
                <a:gd name="T48" fmla="*/ 45 w 74"/>
                <a:gd name="T49" fmla="*/ 82 h 82"/>
                <a:gd name="T50" fmla="*/ 47 w 74"/>
                <a:gd name="T51" fmla="*/ 80 h 82"/>
                <a:gd name="T52" fmla="*/ 46 w 74"/>
                <a:gd name="T53" fmla="*/ 67 h 82"/>
                <a:gd name="T54" fmla="*/ 47 w 74"/>
                <a:gd name="T55" fmla="*/ 66 h 82"/>
                <a:gd name="T56" fmla="*/ 50 w 74"/>
                <a:gd name="T57" fmla="*/ 73 h 82"/>
                <a:gd name="T58" fmla="*/ 58 w 74"/>
                <a:gd name="T59" fmla="*/ 79 h 82"/>
                <a:gd name="T60" fmla="*/ 59 w 74"/>
                <a:gd name="T61" fmla="*/ 79 h 82"/>
                <a:gd name="T62" fmla="*/ 53 w 74"/>
                <a:gd name="T63" fmla="*/ 57 h 82"/>
                <a:gd name="T64" fmla="*/ 56 w 74"/>
                <a:gd name="T65" fmla="*/ 55 h 82"/>
                <a:gd name="T66" fmla="*/ 56 w 74"/>
                <a:gd name="T67" fmla="*/ 55 h 82"/>
                <a:gd name="T68" fmla="*/ 69 w 74"/>
                <a:gd name="T69" fmla="*/ 69 h 82"/>
                <a:gd name="T70" fmla="*/ 74 w 74"/>
                <a:gd name="T71" fmla="*/ 64 h 82"/>
                <a:gd name="T72" fmla="*/ 55 w 74"/>
                <a:gd name="T73" fmla="*/ 53 h 82"/>
                <a:gd name="T74" fmla="*/ 40 w 74"/>
                <a:gd name="T75" fmla="*/ 46 h 82"/>
                <a:gd name="T76" fmla="*/ 39 w 74"/>
                <a:gd name="T77" fmla="*/ 46 h 82"/>
                <a:gd name="T78" fmla="*/ 38 w 74"/>
                <a:gd name="T79" fmla="*/ 46 h 82"/>
                <a:gd name="T80" fmla="*/ 37 w 74"/>
                <a:gd name="T81" fmla="*/ 44 h 82"/>
                <a:gd name="T82" fmla="*/ 44 w 74"/>
                <a:gd name="T83" fmla="*/ 36 h 82"/>
                <a:gd name="T84" fmla="*/ 46 w 74"/>
                <a:gd name="T85" fmla="*/ 35 h 82"/>
                <a:gd name="T86" fmla="*/ 46 w 74"/>
                <a:gd name="T87" fmla="*/ 35 h 82"/>
                <a:gd name="T88" fmla="*/ 40 w 74"/>
                <a:gd name="T89" fmla="*/ 4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4" h="82">
                  <a:moveTo>
                    <a:pt x="55" y="53"/>
                  </a:moveTo>
                  <a:cubicBezTo>
                    <a:pt x="55" y="53"/>
                    <a:pt x="54" y="52"/>
                    <a:pt x="54" y="51"/>
                  </a:cubicBezTo>
                  <a:cubicBezTo>
                    <a:pt x="55" y="51"/>
                    <a:pt x="56" y="50"/>
                    <a:pt x="57" y="49"/>
                  </a:cubicBezTo>
                  <a:cubicBezTo>
                    <a:pt x="57" y="48"/>
                    <a:pt x="56" y="47"/>
                    <a:pt x="56" y="45"/>
                  </a:cubicBezTo>
                  <a:cubicBezTo>
                    <a:pt x="54" y="45"/>
                    <a:pt x="53" y="45"/>
                    <a:pt x="52" y="45"/>
                  </a:cubicBezTo>
                  <a:cubicBezTo>
                    <a:pt x="51" y="45"/>
                    <a:pt x="51" y="44"/>
                    <a:pt x="51" y="44"/>
                  </a:cubicBezTo>
                  <a:cubicBezTo>
                    <a:pt x="53" y="40"/>
                    <a:pt x="59" y="36"/>
                    <a:pt x="60" y="32"/>
                  </a:cubicBezTo>
                  <a:cubicBezTo>
                    <a:pt x="60" y="31"/>
                    <a:pt x="60" y="31"/>
                    <a:pt x="60" y="30"/>
                  </a:cubicBezTo>
                  <a:cubicBezTo>
                    <a:pt x="50" y="21"/>
                    <a:pt x="41" y="31"/>
                    <a:pt x="34" y="38"/>
                  </a:cubicBezTo>
                  <a:cubicBezTo>
                    <a:pt x="33" y="38"/>
                    <a:pt x="33" y="38"/>
                    <a:pt x="33" y="38"/>
                  </a:cubicBezTo>
                  <a:cubicBezTo>
                    <a:pt x="34" y="30"/>
                    <a:pt x="48" y="16"/>
                    <a:pt x="60" y="16"/>
                  </a:cubicBezTo>
                  <a:cubicBezTo>
                    <a:pt x="61" y="14"/>
                    <a:pt x="61" y="12"/>
                    <a:pt x="61" y="10"/>
                  </a:cubicBezTo>
                  <a:cubicBezTo>
                    <a:pt x="50" y="3"/>
                    <a:pt x="52" y="11"/>
                    <a:pt x="42" y="11"/>
                  </a:cubicBezTo>
                  <a:cubicBezTo>
                    <a:pt x="38" y="10"/>
                    <a:pt x="32" y="1"/>
                    <a:pt x="27" y="0"/>
                  </a:cubicBezTo>
                  <a:cubicBezTo>
                    <a:pt x="26" y="0"/>
                    <a:pt x="25" y="0"/>
                    <a:pt x="24" y="0"/>
                  </a:cubicBezTo>
                  <a:cubicBezTo>
                    <a:pt x="21" y="5"/>
                    <a:pt x="30" y="14"/>
                    <a:pt x="29" y="21"/>
                  </a:cubicBezTo>
                  <a:cubicBezTo>
                    <a:pt x="19" y="27"/>
                    <a:pt x="17" y="33"/>
                    <a:pt x="11" y="39"/>
                  </a:cubicBezTo>
                  <a:cubicBezTo>
                    <a:pt x="8" y="42"/>
                    <a:pt x="4" y="42"/>
                    <a:pt x="1" y="44"/>
                  </a:cubicBezTo>
                  <a:cubicBezTo>
                    <a:pt x="1" y="45"/>
                    <a:pt x="0" y="46"/>
                    <a:pt x="0" y="47"/>
                  </a:cubicBezTo>
                  <a:cubicBezTo>
                    <a:pt x="11" y="69"/>
                    <a:pt x="23" y="30"/>
                    <a:pt x="35" y="26"/>
                  </a:cubicBezTo>
                  <a:cubicBezTo>
                    <a:pt x="35" y="26"/>
                    <a:pt x="35" y="26"/>
                    <a:pt x="35" y="26"/>
                  </a:cubicBezTo>
                  <a:cubicBezTo>
                    <a:pt x="33" y="33"/>
                    <a:pt x="28" y="39"/>
                    <a:pt x="30" y="48"/>
                  </a:cubicBezTo>
                  <a:cubicBezTo>
                    <a:pt x="30" y="51"/>
                    <a:pt x="37" y="56"/>
                    <a:pt x="40" y="57"/>
                  </a:cubicBezTo>
                  <a:cubicBezTo>
                    <a:pt x="37" y="64"/>
                    <a:pt x="32" y="69"/>
                    <a:pt x="35" y="78"/>
                  </a:cubicBezTo>
                  <a:cubicBezTo>
                    <a:pt x="39" y="79"/>
                    <a:pt x="42" y="80"/>
                    <a:pt x="45" y="82"/>
                  </a:cubicBezTo>
                  <a:cubicBezTo>
                    <a:pt x="46" y="81"/>
                    <a:pt x="46" y="81"/>
                    <a:pt x="47" y="80"/>
                  </a:cubicBezTo>
                  <a:cubicBezTo>
                    <a:pt x="49" y="77"/>
                    <a:pt x="45" y="70"/>
                    <a:pt x="46" y="67"/>
                  </a:cubicBezTo>
                  <a:cubicBezTo>
                    <a:pt x="46" y="66"/>
                    <a:pt x="46" y="66"/>
                    <a:pt x="47" y="66"/>
                  </a:cubicBezTo>
                  <a:cubicBezTo>
                    <a:pt x="48" y="67"/>
                    <a:pt x="49" y="71"/>
                    <a:pt x="50" y="73"/>
                  </a:cubicBezTo>
                  <a:cubicBezTo>
                    <a:pt x="52" y="76"/>
                    <a:pt x="55" y="77"/>
                    <a:pt x="58" y="79"/>
                  </a:cubicBezTo>
                  <a:cubicBezTo>
                    <a:pt x="58" y="79"/>
                    <a:pt x="58" y="79"/>
                    <a:pt x="59" y="79"/>
                  </a:cubicBezTo>
                  <a:cubicBezTo>
                    <a:pt x="60" y="72"/>
                    <a:pt x="53" y="64"/>
                    <a:pt x="53" y="57"/>
                  </a:cubicBezTo>
                  <a:cubicBezTo>
                    <a:pt x="54" y="56"/>
                    <a:pt x="55" y="56"/>
                    <a:pt x="56" y="55"/>
                  </a:cubicBezTo>
                  <a:cubicBezTo>
                    <a:pt x="56" y="55"/>
                    <a:pt x="56" y="55"/>
                    <a:pt x="56" y="55"/>
                  </a:cubicBezTo>
                  <a:cubicBezTo>
                    <a:pt x="63" y="60"/>
                    <a:pt x="59" y="67"/>
                    <a:pt x="69" y="69"/>
                  </a:cubicBezTo>
                  <a:cubicBezTo>
                    <a:pt x="71" y="67"/>
                    <a:pt x="72" y="66"/>
                    <a:pt x="74" y="64"/>
                  </a:cubicBezTo>
                  <a:cubicBezTo>
                    <a:pt x="71" y="56"/>
                    <a:pt x="63" y="51"/>
                    <a:pt x="55" y="53"/>
                  </a:cubicBezTo>
                  <a:close/>
                  <a:moveTo>
                    <a:pt x="40" y="46"/>
                  </a:moveTo>
                  <a:cubicBezTo>
                    <a:pt x="40" y="46"/>
                    <a:pt x="39" y="46"/>
                    <a:pt x="39" y="46"/>
                  </a:cubicBezTo>
                  <a:cubicBezTo>
                    <a:pt x="38" y="46"/>
                    <a:pt x="38" y="46"/>
                    <a:pt x="38" y="46"/>
                  </a:cubicBezTo>
                  <a:cubicBezTo>
                    <a:pt x="38" y="45"/>
                    <a:pt x="37" y="45"/>
                    <a:pt x="37" y="44"/>
                  </a:cubicBezTo>
                  <a:cubicBezTo>
                    <a:pt x="39" y="41"/>
                    <a:pt x="42" y="39"/>
                    <a:pt x="44" y="36"/>
                  </a:cubicBezTo>
                  <a:cubicBezTo>
                    <a:pt x="45" y="36"/>
                    <a:pt x="45" y="35"/>
                    <a:pt x="46" y="35"/>
                  </a:cubicBezTo>
                  <a:cubicBezTo>
                    <a:pt x="46" y="35"/>
                    <a:pt x="46" y="35"/>
                    <a:pt x="46" y="35"/>
                  </a:cubicBezTo>
                  <a:cubicBezTo>
                    <a:pt x="44" y="39"/>
                    <a:pt x="42" y="42"/>
                    <a:pt x="4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1" name="ïşḻíḍe"/>
            <p:cNvSpPr/>
            <p:nvPr/>
          </p:nvSpPr>
          <p:spPr bwMode="auto">
            <a:xfrm>
              <a:off x="1882672" y="4669428"/>
              <a:ext cx="160338" cy="169863"/>
            </a:xfrm>
            <a:custGeom>
              <a:avLst/>
              <a:gdLst>
                <a:gd name="T0" fmla="*/ 29 w 87"/>
                <a:gd name="T1" fmla="*/ 8 h 92"/>
                <a:gd name="T2" fmla="*/ 52 w 87"/>
                <a:gd name="T3" fmla="*/ 17 h 92"/>
                <a:gd name="T4" fmla="*/ 61 w 87"/>
                <a:gd name="T5" fmla="*/ 16 h 92"/>
                <a:gd name="T6" fmla="*/ 62 w 87"/>
                <a:gd name="T7" fmla="*/ 17 h 92"/>
                <a:gd name="T8" fmla="*/ 69 w 87"/>
                <a:gd name="T9" fmla="*/ 42 h 92"/>
                <a:gd name="T10" fmla="*/ 86 w 87"/>
                <a:gd name="T11" fmla="*/ 35 h 92"/>
                <a:gd name="T12" fmla="*/ 87 w 87"/>
                <a:gd name="T13" fmla="*/ 39 h 92"/>
                <a:gd name="T14" fmla="*/ 76 w 87"/>
                <a:gd name="T15" fmla="*/ 55 h 92"/>
                <a:gd name="T16" fmla="*/ 67 w 87"/>
                <a:gd name="T17" fmla="*/ 76 h 92"/>
                <a:gd name="T18" fmla="*/ 65 w 87"/>
                <a:gd name="T19" fmla="*/ 74 h 92"/>
                <a:gd name="T20" fmla="*/ 69 w 87"/>
                <a:gd name="T21" fmla="*/ 53 h 92"/>
                <a:gd name="T22" fmla="*/ 55 w 87"/>
                <a:gd name="T23" fmla="*/ 40 h 92"/>
                <a:gd name="T24" fmla="*/ 45 w 87"/>
                <a:gd name="T25" fmla="*/ 44 h 92"/>
                <a:gd name="T26" fmla="*/ 46 w 87"/>
                <a:gd name="T27" fmla="*/ 89 h 92"/>
                <a:gd name="T28" fmla="*/ 38 w 87"/>
                <a:gd name="T29" fmla="*/ 92 h 92"/>
                <a:gd name="T30" fmla="*/ 27 w 87"/>
                <a:gd name="T31" fmla="*/ 68 h 92"/>
                <a:gd name="T32" fmla="*/ 14 w 87"/>
                <a:gd name="T33" fmla="*/ 70 h 92"/>
                <a:gd name="T34" fmla="*/ 12 w 87"/>
                <a:gd name="T35" fmla="*/ 65 h 92"/>
                <a:gd name="T36" fmla="*/ 18 w 87"/>
                <a:gd name="T37" fmla="*/ 58 h 92"/>
                <a:gd name="T38" fmla="*/ 0 w 87"/>
                <a:gd name="T39" fmla="*/ 42 h 92"/>
                <a:gd name="T40" fmla="*/ 0 w 87"/>
                <a:gd name="T41" fmla="*/ 42 h 92"/>
                <a:gd name="T42" fmla="*/ 21 w 87"/>
                <a:gd name="T43" fmla="*/ 39 h 92"/>
                <a:gd name="T44" fmla="*/ 27 w 87"/>
                <a:gd name="T45" fmla="*/ 48 h 92"/>
                <a:gd name="T46" fmla="*/ 34 w 87"/>
                <a:gd name="T47" fmla="*/ 52 h 92"/>
                <a:gd name="T48" fmla="*/ 36 w 87"/>
                <a:gd name="T49" fmla="*/ 62 h 92"/>
                <a:gd name="T50" fmla="*/ 39 w 87"/>
                <a:gd name="T51" fmla="*/ 44 h 92"/>
                <a:gd name="T52" fmla="*/ 46 w 87"/>
                <a:gd name="T53" fmla="*/ 28 h 92"/>
                <a:gd name="T54" fmla="*/ 29 w 87"/>
                <a:gd name="T55"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92">
                  <a:moveTo>
                    <a:pt x="29" y="8"/>
                  </a:moveTo>
                  <a:cubicBezTo>
                    <a:pt x="42" y="0"/>
                    <a:pt x="43" y="12"/>
                    <a:pt x="52" y="17"/>
                  </a:cubicBezTo>
                  <a:cubicBezTo>
                    <a:pt x="55" y="15"/>
                    <a:pt x="58" y="15"/>
                    <a:pt x="61" y="16"/>
                  </a:cubicBezTo>
                  <a:cubicBezTo>
                    <a:pt x="61" y="16"/>
                    <a:pt x="62" y="17"/>
                    <a:pt x="62" y="17"/>
                  </a:cubicBezTo>
                  <a:cubicBezTo>
                    <a:pt x="62" y="26"/>
                    <a:pt x="58" y="33"/>
                    <a:pt x="69" y="42"/>
                  </a:cubicBezTo>
                  <a:cubicBezTo>
                    <a:pt x="75" y="35"/>
                    <a:pt x="80" y="33"/>
                    <a:pt x="86" y="35"/>
                  </a:cubicBezTo>
                  <a:cubicBezTo>
                    <a:pt x="87" y="36"/>
                    <a:pt x="87" y="38"/>
                    <a:pt x="87" y="39"/>
                  </a:cubicBezTo>
                  <a:cubicBezTo>
                    <a:pt x="83" y="45"/>
                    <a:pt x="80" y="50"/>
                    <a:pt x="76" y="55"/>
                  </a:cubicBezTo>
                  <a:cubicBezTo>
                    <a:pt x="71" y="62"/>
                    <a:pt x="71" y="70"/>
                    <a:pt x="67" y="76"/>
                  </a:cubicBezTo>
                  <a:cubicBezTo>
                    <a:pt x="66" y="75"/>
                    <a:pt x="66" y="75"/>
                    <a:pt x="65" y="74"/>
                  </a:cubicBezTo>
                  <a:cubicBezTo>
                    <a:pt x="63" y="66"/>
                    <a:pt x="67" y="60"/>
                    <a:pt x="69" y="53"/>
                  </a:cubicBezTo>
                  <a:cubicBezTo>
                    <a:pt x="64" y="51"/>
                    <a:pt x="60" y="46"/>
                    <a:pt x="55" y="40"/>
                  </a:cubicBezTo>
                  <a:cubicBezTo>
                    <a:pt x="52" y="42"/>
                    <a:pt x="49" y="41"/>
                    <a:pt x="45" y="44"/>
                  </a:cubicBezTo>
                  <a:cubicBezTo>
                    <a:pt x="40" y="59"/>
                    <a:pt x="48" y="75"/>
                    <a:pt x="46" y="89"/>
                  </a:cubicBezTo>
                  <a:cubicBezTo>
                    <a:pt x="43" y="92"/>
                    <a:pt x="41" y="91"/>
                    <a:pt x="38" y="92"/>
                  </a:cubicBezTo>
                  <a:cubicBezTo>
                    <a:pt x="31" y="83"/>
                    <a:pt x="33" y="76"/>
                    <a:pt x="27" y="68"/>
                  </a:cubicBezTo>
                  <a:cubicBezTo>
                    <a:pt x="23" y="71"/>
                    <a:pt x="18" y="71"/>
                    <a:pt x="14" y="70"/>
                  </a:cubicBezTo>
                  <a:cubicBezTo>
                    <a:pt x="12" y="68"/>
                    <a:pt x="12" y="67"/>
                    <a:pt x="12" y="65"/>
                  </a:cubicBezTo>
                  <a:cubicBezTo>
                    <a:pt x="14" y="63"/>
                    <a:pt x="16" y="60"/>
                    <a:pt x="18" y="58"/>
                  </a:cubicBezTo>
                  <a:cubicBezTo>
                    <a:pt x="13" y="49"/>
                    <a:pt x="3" y="48"/>
                    <a:pt x="0" y="42"/>
                  </a:cubicBezTo>
                  <a:cubicBezTo>
                    <a:pt x="0" y="42"/>
                    <a:pt x="0" y="42"/>
                    <a:pt x="0" y="42"/>
                  </a:cubicBezTo>
                  <a:cubicBezTo>
                    <a:pt x="6" y="39"/>
                    <a:pt x="15" y="35"/>
                    <a:pt x="21" y="39"/>
                  </a:cubicBezTo>
                  <a:cubicBezTo>
                    <a:pt x="23" y="42"/>
                    <a:pt x="25" y="45"/>
                    <a:pt x="27" y="48"/>
                  </a:cubicBezTo>
                  <a:cubicBezTo>
                    <a:pt x="29" y="50"/>
                    <a:pt x="31" y="51"/>
                    <a:pt x="34" y="52"/>
                  </a:cubicBezTo>
                  <a:cubicBezTo>
                    <a:pt x="34" y="55"/>
                    <a:pt x="35" y="58"/>
                    <a:pt x="36" y="62"/>
                  </a:cubicBezTo>
                  <a:cubicBezTo>
                    <a:pt x="39" y="56"/>
                    <a:pt x="38" y="50"/>
                    <a:pt x="39" y="44"/>
                  </a:cubicBezTo>
                  <a:cubicBezTo>
                    <a:pt x="42" y="39"/>
                    <a:pt x="44" y="34"/>
                    <a:pt x="46" y="28"/>
                  </a:cubicBezTo>
                  <a:cubicBezTo>
                    <a:pt x="42" y="22"/>
                    <a:pt x="31" y="15"/>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2" name="íṩľíḑè"/>
            <p:cNvSpPr/>
            <p:nvPr/>
          </p:nvSpPr>
          <p:spPr bwMode="auto">
            <a:xfrm>
              <a:off x="2243034" y="6066428"/>
              <a:ext cx="22225" cy="25400"/>
            </a:xfrm>
            <a:custGeom>
              <a:avLst/>
              <a:gdLst>
                <a:gd name="T0" fmla="*/ 0 w 14"/>
                <a:gd name="T1" fmla="*/ 12 h 16"/>
                <a:gd name="T2" fmla="*/ 2 w 14"/>
                <a:gd name="T3" fmla="*/ 0 h 16"/>
                <a:gd name="T4" fmla="*/ 14 w 14"/>
                <a:gd name="T5" fmla="*/ 4 h 16"/>
                <a:gd name="T6" fmla="*/ 11 w 14"/>
                <a:gd name="T7" fmla="*/ 16 h 16"/>
                <a:gd name="T8" fmla="*/ 0 w 14"/>
                <a:gd name="T9" fmla="*/ 12 h 16"/>
              </a:gdLst>
              <a:ahLst/>
              <a:cxnLst>
                <a:cxn ang="0">
                  <a:pos x="T0" y="T1"/>
                </a:cxn>
                <a:cxn ang="0">
                  <a:pos x="T2" y="T3"/>
                </a:cxn>
                <a:cxn ang="0">
                  <a:pos x="T4" y="T5"/>
                </a:cxn>
                <a:cxn ang="0">
                  <a:pos x="T6" y="T7"/>
                </a:cxn>
                <a:cxn ang="0">
                  <a:pos x="T8" y="T9"/>
                </a:cxn>
              </a:cxnLst>
              <a:rect l="0" t="0" r="r" b="b"/>
              <a:pathLst>
                <a:path w="14" h="16">
                  <a:moveTo>
                    <a:pt x="0" y="12"/>
                  </a:moveTo>
                  <a:lnTo>
                    <a:pt x="2" y="0"/>
                  </a:lnTo>
                  <a:lnTo>
                    <a:pt x="14" y="4"/>
                  </a:lnTo>
                  <a:lnTo>
                    <a:pt x="11" y="16"/>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3" name="îṣḷïḓê"/>
            <p:cNvSpPr/>
            <p:nvPr/>
          </p:nvSpPr>
          <p:spPr bwMode="auto">
            <a:xfrm>
              <a:off x="2292247" y="6042615"/>
              <a:ext cx="49213" cy="100013"/>
            </a:xfrm>
            <a:custGeom>
              <a:avLst/>
              <a:gdLst>
                <a:gd name="T0" fmla="*/ 17 w 27"/>
                <a:gd name="T1" fmla="*/ 54 h 54"/>
                <a:gd name="T2" fmla="*/ 7 w 27"/>
                <a:gd name="T3" fmla="*/ 52 h 54"/>
                <a:gd name="T4" fmla="*/ 14 w 27"/>
                <a:gd name="T5" fmla="*/ 15 h 54"/>
                <a:gd name="T6" fmla="*/ 0 w 27"/>
                <a:gd name="T7" fmla="*/ 20 h 54"/>
                <a:gd name="T8" fmla="*/ 1 w 27"/>
                <a:gd name="T9" fmla="*/ 11 h 54"/>
                <a:gd name="T10" fmla="*/ 11 w 27"/>
                <a:gd name="T11" fmla="*/ 7 h 54"/>
                <a:gd name="T12" fmla="*/ 18 w 27"/>
                <a:gd name="T13" fmla="*/ 0 h 54"/>
                <a:gd name="T14" fmla="*/ 27 w 27"/>
                <a:gd name="T15" fmla="*/ 2 h 54"/>
                <a:gd name="T16" fmla="*/ 17 w 27"/>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54">
                  <a:moveTo>
                    <a:pt x="17" y="54"/>
                  </a:moveTo>
                  <a:cubicBezTo>
                    <a:pt x="7" y="52"/>
                    <a:pt x="7" y="52"/>
                    <a:pt x="7" y="52"/>
                  </a:cubicBezTo>
                  <a:cubicBezTo>
                    <a:pt x="14" y="15"/>
                    <a:pt x="14" y="15"/>
                    <a:pt x="14" y="15"/>
                  </a:cubicBezTo>
                  <a:cubicBezTo>
                    <a:pt x="10" y="17"/>
                    <a:pt x="5" y="19"/>
                    <a:pt x="0" y="20"/>
                  </a:cubicBezTo>
                  <a:cubicBezTo>
                    <a:pt x="1" y="11"/>
                    <a:pt x="1" y="11"/>
                    <a:pt x="1" y="11"/>
                  </a:cubicBezTo>
                  <a:cubicBezTo>
                    <a:pt x="4" y="10"/>
                    <a:pt x="7" y="9"/>
                    <a:pt x="11" y="7"/>
                  </a:cubicBezTo>
                  <a:cubicBezTo>
                    <a:pt x="14" y="6"/>
                    <a:pt x="17" y="3"/>
                    <a:pt x="18" y="0"/>
                  </a:cubicBezTo>
                  <a:cubicBezTo>
                    <a:pt x="27" y="2"/>
                    <a:pt x="27" y="2"/>
                    <a:pt x="27" y="2"/>
                  </a:cubicBezTo>
                  <a:lnTo>
                    <a:pt x="17"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4" name="i$ḻîḓé"/>
            <p:cNvSpPr/>
            <p:nvPr/>
          </p:nvSpPr>
          <p:spPr bwMode="auto">
            <a:xfrm>
              <a:off x="2363684" y="6052140"/>
              <a:ext cx="66675" cy="100013"/>
            </a:xfrm>
            <a:custGeom>
              <a:avLst/>
              <a:gdLst>
                <a:gd name="T0" fmla="*/ 0 w 36"/>
                <a:gd name="T1" fmla="*/ 40 h 54"/>
                <a:gd name="T2" fmla="*/ 10 w 36"/>
                <a:gd name="T3" fmla="*/ 39 h 54"/>
                <a:gd name="T4" fmla="*/ 11 w 36"/>
                <a:gd name="T5" fmla="*/ 44 h 54"/>
                <a:gd name="T6" fmla="*/ 15 w 36"/>
                <a:gd name="T7" fmla="*/ 46 h 54"/>
                <a:gd name="T8" fmla="*/ 21 w 36"/>
                <a:gd name="T9" fmla="*/ 43 h 54"/>
                <a:gd name="T10" fmla="*/ 24 w 36"/>
                <a:gd name="T11" fmla="*/ 31 h 54"/>
                <a:gd name="T12" fmla="*/ 15 w 36"/>
                <a:gd name="T13" fmla="*/ 35 h 54"/>
                <a:gd name="T14" fmla="*/ 4 w 36"/>
                <a:gd name="T15" fmla="*/ 30 h 54"/>
                <a:gd name="T16" fmla="*/ 0 w 36"/>
                <a:gd name="T17" fmla="*/ 17 h 54"/>
                <a:gd name="T18" fmla="*/ 6 w 36"/>
                <a:gd name="T19" fmla="*/ 4 h 54"/>
                <a:gd name="T20" fmla="*/ 19 w 36"/>
                <a:gd name="T21" fmla="*/ 0 h 54"/>
                <a:gd name="T22" fmla="*/ 31 w 36"/>
                <a:gd name="T23" fmla="*/ 7 h 54"/>
                <a:gd name="T24" fmla="*/ 35 w 36"/>
                <a:gd name="T25" fmla="*/ 28 h 54"/>
                <a:gd name="T26" fmla="*/ 28 w 36"/>
                <a:gd name="T27" fmla="*/ 49 h 54"/>
                <a:gd name="T28" fmla="*/ 14 w 36"/>
                <a:gd name="T29" fmla="*/ 54 h 54"/>
                <a:gd name="T30" fmla="*/ 4 w 36"/>
                <a:gd name="T31" fmla="*/ 50 h 54"/>
                <a:gd name="T32" fmla="*/ 0 w 36"/>
                <a:gd name="T33" fmla="*/ 40 h 54"/>
                <a:gd name="T34" fmla="*/ 24 w 36"/>
                <a:gd name="T35" fmla="*/ 19 h 54"/>
                <a:gd name="T36" fmla="*/ 23 w 36"/>
                <a:gd name="T37" fmla="*/ 11 h 54"/>
                <a:gd name="T38" fmla="*/ 18 w 36"/>
                <a:gd name="T39" fmla="*/ 8 h 54"/>
                <a:gd name="T40" fmla="*/ 13 w 36"/>
                <a:gd name="T41" fmla="*/ 10 h 54"/>
                <a:gd name="T42" fmla="*/ 10 w 36"/>
                <a:gd name="T43" fmla="*/ 17 h 54"/>
                <a:gd name="T44" fmla="*/ 12 w 36"/>
                <a:gd name="T45" fmla="*/ 25 h 54"/>
                <a:gd name="T46" fmla="*/ 17 w 36"/>
                <a:gd name="T47" fmla="*/ 28 h 54"/>
                <a:gd name="T48" fmla="*/ 22 w 36"/>
                <a:gd name="T49" fmla="*/ 26 h 54"/>
                <a:gd name="T50" fmla="*/ 24 w 36"/>
                <a:gd name="T51" fmla="*/ 1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54">
                  <a:moveTo>
                    <a:pt x="0" y="40"/>
                  </a:moveTo>
                  <a:cubicBezTo>
                    <a:pt x="10" y="39"/>
                    <a:pt x="10" y="39"/>
                    <a:pt x="10" y="39"/>
                  </a:cubicBezTo>
                  <a:cubicBezTo>
                    <a:pt x="10" y="41"/>
                    <a:pt x="10" y="43"/>
                    <a:pt x="11" y="44"/>
                  </a:cubicBezTo>
                  <a:cubicBezTo>
                    <a:pt x="12" y="45"/>
                    <a:pt x="14" y="46"/>
                    <a:pt x="15" y="46"/>
                  </a:cubicBezTo>
                  <a:cubicBezTo>
                    <a:pt x="17" y="46"/>
                    <a:pt x="19" y="45"/>
                    <a:pt x="21" y="43"/>
                  </a:cubicBezTo>
                  <a:cubicBezTo>
                    <a:pt x="22" y="41"/>
                    <a:pt x="24" y="37"/>
                    <a:pt x="24" y="31"/>
                  </a:cubicBezTo>
                  <a:cubicBezTo>
                    <a:pt x="22" y="34"/>
                    <a:pt x="18" y="35"/>
                    <a:pt x="15" y="35"/>
                  </a:cubicBezTo>
                  <a:cubicBezTo>
                    <a:pt x="10" y="35"/>
                    <a:pt x="7" y="33"/>
                    <a:pt x="4" y="30"/>
                  </a:cubicBezTo>
                  <a:cubicBezTo>
                    <a:pt x="1" y="26"/>
                    <a:pt x="0" y="22"/>
                    <a:pt x="0" y="17"/>
                  </a:cubicBezTo>
                  <a:cubicBezTo>
                    <a:pt x="1" y="11"/>
                    <a:pt x="3" y="7"/>
                    <a:pt x="6" y="4"/>
                  </a:cubicBezTo>
                  <a:cubicBezTo>
                    <a:pt x="10" y="1"/>
                    <a:pt x="14" y="0"/>
                    <a:pt x="19" y="0"/>
                  </a:cubicBezTo>
                  <a:cubicBezTo>
                    <a:pt x="24" y="0"/>
                    <a:pt x="28" y="3"/>
                    <a:pt x="31" y="7"/>
                  </a:cubicBezTo>
                  <a:cubicBezTo>
                    <a:pt x="35" y="12"/>
                    <a:pt x="36" y="19"/>
                    <a:pt x="35" y="28"/>
                  </a:cubicBezTo>
                  <a:cubicBezTo>
                    <a:pt x="34" y="38"/>
                    <a:pt x="32" y="44"/>
                    <a:pt x="28" y="49"/>
                  </a:cubicBezTo>
                  <a:cubicBezTo>
                    <a:pt x="24" y="53"/>
                    <a:pt x="20" y="54"/>
                    <a:pt x="14" y="54"/>
                  </a:cubicBezTo>
                  <a:cubicBezTo>
                    <a:pt x="10" y="54"/>
                    <a:pt x="7" y="52"/>
                    <a:pt x="4" y="50"/>
                  </a:cubicBezTo>
                  <a:cubicBezTo>
                    <a:pt x="2" y="48"/>
                    <a:pt x="0" y="44"/>
                    <a:pt x="0" y="40"/>
                  </a:cubicBezTo>
                  <a:close/>
                  <a:moveTo>
                    <a:pt x="24" y="19"/>
                  </a:moveTo>
                  <a:cubicBezTo>
                    <a:pt x="25" y="16"/>
                    <a:pt x="24" y="13"/>
                    <a:pt x="23" y="11"/>
                  </a:cubicBezTo>
                  <a:cubicBezTo>
                    <a:pt x="21" y="10"/>
                    <a:pt x="20" y="9"/>
                    <a:pt x="18" y="8"/>
                  </a:cubicBezTo>
                  <a:cubicBezTo>
                    <a:pt x="16" y="8"/>
                    <a:pt x="14" y="9"/>
                    <a:pt x="13" y="10"/>
                  </a:cubicBezTo>
                  <a:cubicBezTo>
                    <a:pt x="11" y="12"/>
                    <a:pt x="11" y="14"/>
                    <a:pt x="10" y="17"/>
                  </a:cubicBezTo>
                  <a:cubicBezTo>
                    <a:pt x="10" y="21"/>
                    <a:pt x="11" y="23"/>
                    <a:pt x="12" y="25"/>
                  </a:cubicBezTo>
                  <a:cubicBezTo>
                    <a:pt x="13" y="27"/>
                    <a:pt x="15" y="28"/>
                    <a:pt x="17" y="28"/>
                  </a:cubicBezTo>
                  <a:cubicBezTo>
                    <a:pt x="19" y="28"/>
                    <a:pt x="20" y="27"/>
                    <a:pt x="22" y="26"/>
                  </a:cubicBezTo>
                  <a:cubicBezTo>
                    <a:pt x="23" y="24"/>
                    <a:pt x="24" y="22"/>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5" name="îṧľîḋé"/>
            <p:cNvSpPr/>
            <p:nvPr/>
          </p:nvSpPr>
          <p:spPr bwMode="auto">
            <a:xfrm>
              <a:off x="2446234" y="6053728"/>
              <a:ext cx="66675" cy="100013"/>
            </a:xfrm>
            <a:custGeom>
              <a:avLst/>
              <a:gdLst>
                <a:gd name="T0" fmla="*/ 0 w 36"/>
                <a:gd name="T1" fmla="*/ 40 h 54"/>
                <a:gd name="T2" fmla="*/ 10 w 36"/>
                <a:gd name="T3" fmla="*/ 39 h 54"/>
                <a:gd name="T4" fmla="*/ 13 w 36"/>
                <a:gd name="T5" fmla="*/ 44 h 54"/>
                <a:gd name="T6" fmla="*/ 18 w 36"/>
                <a:gd name="T7" fmla="*/ 46 h 54"/>
                <a:gd name="T8" fmla="*/ 23 w 36"/>
                <a:gd name="T9" fmla="*/ 43 h 54"/>
                <a:gd name="T10" fmla="*/ 25 w 36"/>
                <a:gd name="T11" fmla="*/ 35 h 54"/>
                <a:gd name="T12" fmla="*/ 23 w 36"/>
                <a:gd name="T13" fmla="*/ 28 h 54"/>
                <a:gd name="T14" fmla="*/ 17 w 36"/>
                <a:gd name="T15" fmla="*/ 26 h 54"/>
                <a:gd name="T16" fmla="*/ 9 w 36"/>
                <a:gd name="T17" fmla="*/ 30 h 54"/>
                <a:gd name="T18" fmla="*/ 1 w 36"/>
                <a:gd name="T19" fmla="*/ 29 h 54"/>
                <a:gd name="T20" fmla="*/ 5 w 36"/>
                <a:gd name="T21" fmla="*/ 1 h 54"/>
                <a:gd name="T22" fmla="*/ 32 w 36"/>
                <a:gd name="T23" fmla="*/ 0 h 54"/>
                <a:gd name="T24" fmla="*/ 32 w 36"/>
                <a:gd name="T25" fmla="*/ 10 h 54"/>
                <a:gd name="T26" fmla="*/ 13 w 36"/>
                <a:gd name="T27" fmla="*/ 10 h 54"/>
                <a:gd name="T28" fmla="*/ 12 w 36"/>
                <a:gd name="T29" fmla="*/ 19 h 54"/>
                <a:gd name="T30" fmla="*/ 19 w 36"/>
                <a:gd name="T31" fmla="*/ 17 h 54"/>
                <a:gd name="T32" fmla="*/ 30 w 36"/>
                <a:gd name="T33" fmla="*/ 22 h 54"/>
                <a:gd name="T34" fmla="*/ 36 w 36"/>
                <a:gd name="T35" fmla="*/ 34 h 54"/>
                <a:gd name="T36" fmla="*/ 32 w 36"/>
                <a:gd name="T37" fmla="*/ 46 h 54"/>
                <a:gd name="T38" fmla="*/ 18 w 36"/>
                <a:gd name="T39" fmla="*/ 54 h 54"/>
                <a:gd name="T40" fmla="*/ 6 w 36"/>
                <a:gd name="T41" fmla="*/ 50 h 54"/>
                <a:gd name="T42" fmla="*/ 0 w 36"/>
                <a:gd name="T43"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54">
                  <a:moveTo>
                    <a:pt x="0" y="40"/>
                  </a:moveTo>
                  <a:cubicBezTo>
                    <a:pt x="10" y="39"/>
                    <a:pt x="10" y="39"/>
                    <a:pt x="10" y="39"/>
                  </a:cubicBezTo>
                  <a:cubicBezTo>
                    <a:pt x="11" y="41"/>
                    <a:pt x="11" y="43"/>
                    <a:pt x="13" y="44"/>
                  </a:cubicBezTo>
                  <a:cubicBezTo>
                    <a:pt x="14" y="45"/>
                    <a:pt x="16" y="46"/>
                    <a:pt x="18" y="46"/>
                  </a:cubicBezTo>
                  <a:cubicBezTo>
                    <a:pt x="20" y="46"/>
                    <a:pt x="22" y="45"/>
                    <a:pt x="23" y="43"/>
                  </a:cubicBezTo>
                  <a:cubicBezTo>
                    <a:pt x="25" y="41"/>
                    <a:pt x="25" y="38"/>
                    <a:pt x="25" y="35"/>
                  </a:cubicBezTo>
                  <a:cubicBezTo>
                    <a:pt x="25" y="32"/>
                    <a:pt x="24" y="29"/>
                    <a:pt x="23" y="28"/>
                  </a:cubicBezTo>
                  <a:cubicBezTo>
                    <a:pt x="21" y="26"/>
                    <a:pt x="19" y="25"/>
                    <a:pt x="17" y="26"/>
                  </a:cubicBezTo>
                  <a:cubicBezTo>
                    <a:pt x="14" y="26"/>
                    <a:pt x="11" y="27"/>
                    <a:pt x="9" y="30"/>
                  </a:cubicBezTo>
                  <a:cubicBezTo>
                    <a:pt x="1" y="29"/>
                    <a:pt x="1" y="29"/>
                    <a:pt x="1" y="29"/>
                  </a:cubicBezTo>
                  <a:cubicBezTo>
                    <a:pt x="5" y="1"/>
                    <a:pt x="5" y="1"/>
                    <a:pt x="5" y="1"/>
                  </a:cubicBezTo>
                  <a:cubicBezTo>
                    <a:pt x="32" y="0"/>
                    <a:pt x="32" y="0"/>
                    <a:pt x="32" y="0"/>
                  </a:cubicBezTo>
                  <a:cubicBezTo>
                    <a:pt x="32" y="10"/>
                    <a:pt x="32" y="10"/>
                    <a:pt x="32" y="10"/>
                  </a:cubicBezTo>
                  <a:cubicBezTo>
                    <a:pt x="13" y="10"/>
                    <a:pt x="13" y="10"/>
                    <a:pt x="13" y="10"/>
                  </a:cubicBezTo>
                  <a:cubicBezTo>
                    <a:pt x="12" y="19"/>
                    <a:pt x="12" y="19"/>
                    <a:pt x="12" y="19"/>
                  </a:cubicBezTo>
                  <a:cubicBezTo>
                    <a:pt x="14" y="18"/>
                    <a:pt x="16" y="17"/>
                    <a:pt x="19" y="17"/>
                  </a:cubicBezTo>
                  <a:cubicBezTo>
                    <a:pt x="23" y="17"/>
                    <a:pt x="27" y="19"/>
                    <a:pt x="30" y="22"/>
                  </a:cubicBezTo>
                  <a:cubicBezTo>
                    <a:pt x="34" y="25"/>
                    <a:pt x="35" y="29"/>
                    <a:pt x="36" y="34"/>
                  </a:cubicBezTo>
                  <a:cubicBezTo>
                    <a:pt x="36" y="39"/>
                    <a:pt x="35" y="43"/>
                    <a:pt x="32" y="46"/>
                  </a:cubicBezTo>
                  <a:cubicBezTo>
                    <a:pt x="29" y="51"/>
                    <a:pt x="24" y="54"/>
                    <a:pt x="18" y="54"/>
                  </a:cubicBezTo>
                  <a:cubicBezTo>
                    <a:pt x="13" y="54"/>
                    <a:pt x="9" y="53"/>
                    <a:pt x="6" y="50"/>
                  </a:cubicBezTo>
                  <a:cubicBezTo>
                    <a:pt x="3" y="48"/>
                    <a:pt x="1" y="44"/>
                    <a:pt x="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6" name="i$ḻïḑê"/>
            <p:cNvSpPr/>
            <p:nvPr/>
          </p:nvSpPr>
          <p:spPr bwMode="auto">
            <a:xfrm>
              <a:off x="2522434" y="6045790"/>
              <a:ext cx="74613" cy="103188"/>
            </a:xfrm>
            <a:custGeom>
              <a:avLst/>
              <a:gdLst>
                <a:gd name="T0" fmla="*/ 39 w 40"/>
                <a:gd name="T1" fmla="*/ 42 h 56"/>
                <a:gd name="T2" fmla="*/ 40 w 40"/>
                <a:gd name="T3" fmla="*/ 51 h 56"/>
                <a:gd name="T4" fmla="*/ 5 w 40"/>
                <a:gd name="T5" fmla="*/ 56 h 56"/>
                <a:gd name="T6" fmla="*/ 7 w 40"/>
                <a:gd name="T7" fmla="*/ 46 h 56"/>
                <a:gd name="T8" fmla="*/ 16 w 40"/>
                <a:gd name="T9" fmla="*/ 32 h 56"/>
                <a:gd name="T10" fmla="*/ 23 w 40"/>
                <a:gd name="T11" fmla="*/ 22 h 56"/>
                <a:gd name="T12" fmla="*/ 24 w 40"/>
                <a:gd name="T13" fmla="*/ 15 h 56"/>
                <a:gd name="T14" fmla="*/ 22 w 40"/>
                <a:gd name="T15" fmla="*/ 10 h 56"/>
                <a:gd name="T16" fmla="*/ 17 w 40"/>
                <a:gd name="T17" fmla="*/ 9 h 56"/>
                <a:gd name="T18" fmla="*/ 12 w 40"/>
                <a:gd name="T19" fmla="*/ 12 h 56"/>
                <a:gd name="T20" fmla="*/ 11 w 40"/>
                <a:gd name="T21" fmla="*/ 19 h 56"/>
                <a:gd name="T22" fmla="*/ 1 w 40"/>
                <a:gd name="T23" fmla="*/ 19 h 56"/>
                <a:gd name="T24" fmla="*/ 4 w 40"/>
                <a:gd name="T25" fmla="*/ 6 h 56"/>
                <a:gd name="T26" fmla="*/ 16 w 40"/>
                <a:gd name="T27" fmla="*/ 1 h 56"/>
                <a:gd name="T28" fmla="*/ 28 w 40"/>
                <a:gd name="T29" fmla="*/ 3 h 56"/>
                <a:gd name="T30" fmla="*/ 34 w 40"/>
                <a:gd name="T31" fmla="*/ 13 h 56"/>
                <a:gd name="T32" fmla="*/ 34 w 40"/>
                <a:gd name="T33" fmla="*/ 20 h 56"/>
                <a:gd name="T34" fmla="*/ 31 w 40"/>
                <a:gd name="T35" fmla="*/ 27 h 56"/>
                <a:gd name="T36" fmla="*/ 26 w 40"/>
                <a:gd name="T37" fmla="*/ 35 h 56"/>
                <a:gd name="T38" fmla="*/ 20 w 40"/>
                <a:gd name="T39" fmla="*/ 42 h 56"/>
                <a:gd name="T40" fmla="*/ 19 w 40"/>
                <a:gd name="T41" fmla="*/ 45 h 56"/>
                <a:gd name="T42" fmla="*/ 39 w 40"/>
                <a:gd name="T4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56">
                  <a:moveTo>
                    <a:pt x="39" y="42"/>
                  </a:moveTo>
                  <a:cubicBezTo>
                    <a:pt x="40" y="51"/>
                    <a:pt x="40" y="51"/>
                    <a:pt x="40" y="51"/>
                  </a:cubicBezTo>
                  <a:cubicBezTo>
                    <a:pt x="5" y="56"/>
                    <a:pt x="5" y="56"/>
                    <a:pt x="5" y="56"/>
                  </a:cubicBezTo>
                  <a:cubicBezTo>
                    <a:pt x="5" y="53"/>
                    <a:pt x="5" y="49"/>
                    <a:pt x="7" y="46"/>
                  </a:cubicBezTo>
                  <a:cubicBezTo>
                    <a:pt x="8" y="42"/>
                    <a:pt x="11" y="38"/>
                    <a:pt x="16" y="32"/>
                  </a:cubicBezTo>
                  <a:cubicBezTo>
                    <a:pt x="20" y="27"/>
                    <a:pt x="22" y="23"/>
                    <a:pt x="23" y="22"/>
                  </a:cubicBezTo>
                  <a:cubicBezTo>
                    <a:pt x="24" y="19"/>
                    <a:pt x="25" y="17"/>
                    <a:pt x="24" y="15"/>
                  </a:cubicBezTo>
                  <a:cubicBezTo>
                    <a:pt x="24" y="13"/>
                    <a:pt x="23" y="11"/>
                    <a:pt x="22" y="10"/>
                  </a:cubicBezTo>
                  <a:cubicBezTo>
                    <a:pt x="21" y="9"/>
                    <a:pt x="19" y="9"/>
                    <a:pt x="17" y="9"/>
                  </a:cubicBezTo>
                  <a:cubicBezTo>
                    <a:pt x="15" y="10"/>
                    <a:pt x="13" y="11"/>
                    <a:pt x="12" y="12"/>
                  </a:cubicBezTo>
                  <a:cubicBezTo>
                    <a:pt x="11" y="13"/>
                    <a:pt x="10" y="16"/>
                    <a:pt x="11" y="19"/>
                  </a:cubicBezTo>
                  <a:cubicBezTo>
                    <a:pt x="1" y="19"/>
                    <a:pt x="1" y="19"/>
                    <a:pt x="1" y="19"/>
                  </a:cubicBezTo>
                  <a:cubicBezTo>
                    <a:pt x="0" y="13"/>
                    <a:pt x="2" y="9"/>
                    <a:pt x="4" y="6"/>
                  </a:cubicBezTo>
                  <a:cubicBezTo>
                    <a:pt x="7" y="3"/>
                    <a:pt x="11" y="2"/>
                    <a:pt x="16" y="1"/>
                  </a:cubicBezTo>
                  <a:cubicBezTo>
                    <a:pt x="21" y="0"/>
                    <a:pt x="25" y="1"/>
                    <a:pt x="28" y="3"/>
                  </a:cubicBezTo>
                  <a:cubicBezTo>
                    <a:pt x="32" y="6"/>
                    <a:pt x="34" y="9"/>
                    <a:pt x="34" y="13"/>
                  </a:cubicBezTo>
                  <a:cubicBezTo>
                    <a:pt x="35" y="15"/>
                    <a:pt x="35" y="18"/>
                    <a:pt x="34" y="20"/>
                  </a:cubicBezTo>
                  <a:cubicBezTo>
                    <a:pt x="34" y="22"/>
                    <a:pt x="33" y="25"/>
                    <a:pt x="31" y="27"/>
                  </a:cubicBezTo>
                  <a:cubicBezTo>
                    <a:pt x="30" y="29"/>
                    <a:pt x="28" y="32"/>
                    <a:pt x="26" y="35"/>
                  </a:cubicBezTo>
                  <a:cubicBezTo>
                    <a:pt x="23" y="38"/>
                    <a:pt x="21" y="41"/>
                    <a:pt x="20" y="42"/>
                  </a:cubicBezTo>
                  <a:cubicBezTo>
                    <a:pt x="20" y="43"/>
                    <a:pt x="19" y="44"/>
                    <a:pt x="19" y="45"/>
                  </a:cubicBezTo>
                  <a:lnTo>
                    <a:pt x="39"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7" name="íṧlíḍe"/>
            <p:cNvSpPr/>
            <p:nvPr/>
          </p:nvSpPr>
          <p:spPr bwMode="auto">
            <a:xfrm>
              <a:off x="2611334" y="6072778"/>
              <a:ext cx="22225" cy="23813"/>
            </a:xfrm>
            <a:custGeom>
              <a:avLst/>
              <a:gdLst>
                <a:gd name="T0" fmla="*/ 3 w 14"/>
                <a:gd name="T1" fmla="*/ 15 h 15"/>
                <a:gd name="T2" fmla="*/ 0 w 14"/>
                <a:gd name="T3" fmla="*/ 3 h 15"/>
                <a:gd name="T4" fmla="*/ 11 w 14"/>
                <a:gd name="T5" fmla="*/ 0 h 15"/>
                <a:gd name="T6" fmla="*/ 14 w 14"/>
                <a:gd name="T7" fmla="*/ 12 h 15"/>
                <a:gd name="T8" fmla="*/ 3 w 14"/>
                <a:gd name="T9" fmla="*/ 15 h 15"/>
              </a:gdLst>
              <a:ahLst/>
              <a:cxnLst>
                <a:cxn ang="0">
                  <a:pos x="T0" y="T1"/>
                </a:cxn>
                <a:cxn ang="0">
                  <a:pos x="T2" y="T3"/>
                </a:cxn>
                <a:cxn ang="0">
                  <a:pos x="T4" y="T5"/>
                </a:cxn>
                <a:cxn ang="0">
                  <a:pos x="T6" y="T7"/>
                </a:cxn>
                <a:cxn ang="0">
                  <a:pos x="T8" y="T9"/>
                </a:cxn>
              </a:cxnLst>
              <a:rect l="0" t="0" r="r" b="b"/>
              <a:pathLst>
                <a:path w="14" h="15">
                  <a:moveTo>
                    <a:pt x="3" y="15"/>
                  </a:moveTo>
                  <a:lnTo>
                    <a:pt x="0" y="3"/>
                  </a:lnTo>
                  <a:lnTo>
                    <a:pt x="11" y="0"/>
                  </a:lnTo>
                  <a:lnTo>
                    <a:pt x="14" y="12"/>
                  </a:lnTo>
                  <a:lnTo>
                    <a:pt x="3"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8" name="îŝľîḓê"/>
            <p:cNvSpPr/>
            <p:nvPr/>
          </p:nvSpPr>
          <p:spPr bwMode="auto">
            <a:xfrm>
              <a:off x="2108097" y="5261565"/>
              <a:ext cx="141288" cy="257175"/>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9" name="íṣlíḑe"/>
            <p:cNvSpPr/>
            <p:nvPr/>
          </p:nvSpPr>
          <p:spPr bwMode="auto">
            <a:xfrm>
              <a:off x="2273197" y="5255215"/>
              <a:ext cx="163513" cy="263525"/>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0" name="îSḻide"/>
            <p:cNvSpPr/>
            <p:nvPr/>
          </p:nvSpPr>
          <p:spPr bwMode="auto">
            <a:xfrm>
              <a:off x="2449409" y="5256803"/>
              <a:ext cx="139700" cy="265113"/>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1" name="iṣlîḋè"/>
            <p:cNvSpPr/>
            <p:nvPr/>
          </p:nvSpPr>
          <p:spPr bwMode="auto">
            <a:xfrm>
              <a:off x="2604984" y="5259978"/>
              <a:ext cx="177800" cy="255588"/>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2" name="íṣ1ïḑe"/>
            <p:cNvSpPr/>
            <p:nvPr/>
          </p:nvSpPr>
          <p:spPr bwMode="auto">
            <a:xfrm>
              <a:off x="1750909" y="4905965"/>
              <a:ext cx="93663" cy="87313"/>
            </a:xfrm>
            <a:custGeom>
              <a:avLst/>
              <a:gdLst>
                <a:gd name="T0" fmla="*/ 51 w 51"/>
                <a:gd name="T1" fmla="*/ 17 h 47"/>
                <a:gd name="T2" fmla="*/ 46 w 51"/>
                <a:gd name="T3" fmla="*/ 25 h 47"/>
                <a:gd name="T4" fmla="*/ 26 w 51"/>
                <a:gd name="T5" fmla="*/ 13 h 47"/>
                <a:gd name="T6" fmla="*/ 20 w 51"/>
                <a:gd name="T7" fmla="*/ 9 h 47"/>
                <a:gd name="T8" fmla="*/ 14 w 51"/>
                <a:gd name="T9" fmla="*/ 9 h 47"/>
                <a:gd name="T10" fmla="*/ 10 w 51"/>
                <a:gd name="T11" fmla="*/ 13 h 47"/>
                <a:gd name="T12" fmla="*/ 8 w 51"/>
                <a:gd name="T13" fmla="*/ 19 h 47"/>
                <a:gd name="T14" fmla="*/ 10 w 51"/>
                <a:gd name="T15" fmla="*/ 23 h 47"/>
                <a:gd name="T16" fmla="*/ 17 w 51"/>
                <a:gd name="T17" fmla="*/ 27 h 47"/>
                <a:gd name="T18" fmla="*/ 37 w 51"/>
                <a:gd name="T19" fmla="*/ 40 h 47"/>
                <a:gd name="T20" fmla="*/ 33 w 51"/>
                <a:gd name="T21" fmla="*/ 47 h 47"/>
                <a:gd name="T22" fmla="*/ 13 w 51"/>
                <a:gd name="T23" fmla="*/ 35 h 47"/>
                <a:gd name="T24" fmla="*/ 4 w 51"/>
                <a:gd name="T25" fmla="*/ 29 h 47"/>
                <a:gd name="T26" fmla="*/ 1 w 51"/>
                <a:gd name="T27" fmla="*/ 24 h 47"/>
                <a:gd name="T28" fmla="*/ 0 w 51"/>
                <a:gd name="T29" fmla="*/ 18 h 47"/>
                <a:gd name="T30" fmla="*/ 3 w 51"/>
                <a:gd name="T31" fmla="*/ 10 h 47"/>
                <a:gd name="T32" fmla="*/ 10 w 51"/>
                <a:gd name="T33" fmla="*/ 2 h 47"/>
                <a:gd name="T34" fmla="*/ 15 w 51"/>
                <a:gd name="T35" fmla="*/ 0 h 47"/>
                <a:gd name="T36" fmla="*/ 21 w 51"/>
                <a:gd name="T37" fmla="*/ 0 h 47"/>
                <a:gd name="T38" fmla="*/ 31 w 51"/>
                <a:gd name="T39" fmla="*/ 5 h 47"/>
                <a:gd name="T40" fmla="*/ 51 w 51"/>
                <a:gd name="T41"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47">
                  <a:moveTo>
                    <a:pt x="51" y="17"/>
                  </a:moveTo>
                  <a:cubicBezTo>
                    <a:pt x="46" y="25"/>
                    <a:pt x="46" y="25"/>
                    <a:pt x="46" y="25"/>
                  </a:cubicBezTo>
                  <a:cubicBezTo>
                    <a:pt x="26" y="13"/>
                    <a:pt x="26" y="13"/>
                    <a:pt x="26" y="13"/>
                  </a:cubicBezTo>
                  <a:cubicBezTo>
                    <a:pt x="23" y="11"/>
                    <a:pt x="21" y="10"/>
                    <a:pt x="20" y="9"/>
                  </a:cubicBezTo>
                  <a:cubicBezTo>
                    <a:pt x="18" y="9"/>
                    <a:pt x="16" y="9"/>
                    <a:pt x="14" y="9"/>
                  </a:cubicBezTo>
                  <a:cubicBezTo>
                    <a:pt x="13" y="10"/>
                    <a:pt x="11" y="11"/>
                    <a:pt x="10" y="13"/>
                  </a:cubicBezTo>
                  <a:cubicBezTo>
                    <a:pt x="9" y="16"/>
                    <a:pt x="8" y="17"/>
                    <a:pt x="8" y="19"/>
                  </a:cubicBezTo>
                  <a:cubicBezTo>
                    <a:pt x="9" y="21"/>
                    <a:pt x="9" y="22"/>
                    <a:pt x="10" y="23"/>
                  </a:cubicBezTo>
                  <a:cubicBezTo>
                    <a:pt x="12" y="24"/>
                    <a:pt x="14" y="25"/>
                    <a:pt x="17" y="27"/>
                  </a:cubicBezTo>
                  <a:cubicBezTo>
                    <a:pt x="37" y="40"/>
                    <a:pt x="37" y="40"/>
                    <a:pt x="37" y="40"/>
                  </a:cubicBezTo>
                  <a:cubicBezTo>
                    <a:pt x="33" y="47"/>
                    <a:pt x="33" y="47"/>
                    <a:pt x="33" y="47"/>
                  </a:cubicBezTo>
                  <a:cubicBezTo>
                    <a:pt x="13" y="35"/>
                    <a:pt x="13" y="35"/>
                    <a:pt x="13" y="35"/>
                  </a:cubicBezTo>
                  <a:cubicBezTo>
                    <a:pt x="9" y="33"/>
                    <a:pt x="6" y="31"/>
                    <a:pt x="4" y="29"/>
                  </a:cubicBezTo>
                  <a:cubicBezTo>
                    <a:pt x="2" y="28"/>
                    <a:pt x="1" y="26"/>
                    <a:pt x="1" y="24"/>
                  </a:cubicBezTo>
                  <a:cubicBezTo>
                    <a:pt x="0" y="22"/>
                    <a:pt x="0" y="20"/>
                    <a:pt x="0" y="18"/>
                  </a:cubicBezTo>
                  <a:cubicBezTo>
                    <a:pt x="0" y="15"/>
                    <a:pt x="2" y="13"/>
                    <a:pt x="3" y="10"/>
                  </a:cubicBezTo>
                  <a:cubicBezTo>
                    <a:pt x="6" y="6"/>
                    <a:pt x="8" y="4"/>
                    <a:pt x="10" y="2"/>
                  </a:cubicBezTo>
                  <a:cubicBezTo>
                    <a:pt x="11" y="1"/>
                    <a:pt x="13" y="0"/>
                    <a:pt x="15" y="0"/>
                  </a:cubicBezTo>
                  <a:cubicBezTo>
                    <a:pt x="17" y="0"/>
                    <a:pt x="19" y="0"/>
                    <a:pt x="21" y="0"/>
                  </a:cubicBezTo>
                  <a:cubicBezTo>
                    <a:pt x="23" y="1"/>
                    <a:pt x="27" y="3"/>
                    <a:pt x="31" y="5"/>
                  </a:cubicBezTo>
                  <a:lnTo>
                    <a:pt x="51"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3" name="íṧḷîde"/>
            <p:cNvSpPr/>
            <p:nvPr/>
          </p:nvSpPr>
          <p:spPr bwMode="auto">
            <a:xfrm>
              <a:off x="1704872" y="4971053"/>
              <a:ext cx="100013" cy="92075"/>
            </a:xfrm>
            <a:custGeom>
              <a:avLst/>
              <a:gdLst>
                <a:gd name="T0" fmla="*/ 17 w 63"/>
                <a:gd name="T1" fmla="*/ 0 h 58"/>
                <a:gd name="T2" fmla="*/ 63 w 63"/>
                <a:gd name="T3" fmla="*/ 21 h 58"/>
                <a:gd name="T4" fmla="*/ 59 w 63"/>
                <a:gd name="T5" fmla="*/ 30 h 58"/>
                <a:gd name="T6" fmla="*/ 19 w 63"/>
                <a:gd name="T7" fmla="*/ 35 h 58"/>
                <a:gd name="T8" fmla="*/ 50 w 63"/>
                <a:gd name="T9" fmla="*/ 50 h 58"/>
                <a:gd name="T10" fmla="*/ 46 w 63"/>
                <a:gd name="T11" fmla="*/ 58 h 58"/>
                <a:gd name="T12" fmla="*/ 0 w 63"/>
                <a:gd name="T13" fmla="*/ 37 h 58"/>
                <a:gd name="T14" fmla="*/ 4 w 63"/>
                <a:gd name="T15" fmla="*/ 26 h 58"/>
                <a:gd name="T16" fmla="*/ 43 w 63"/>
                <a:gd name="T17" fmla="*/ 22 h 58"/>
                <a:gd name="T18" fmla="*/ 12 w 63"/>
                <a:gd name="T19" fmla="*/ 8 h 58"/>
                <a:gd name="T20" fmla="*/ 17 w 63"/>
                <a:gd name="T2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58">
                  <a:moveTo>
                    <a:pt x="17" y="0"/>
                  </a:moveTo>
                  <a:lnTo>
                    <a:pt x="63" y="21"/>
                  </a:lnTo>
                  <a:lnTo>
                    <a:pt x="59" y="30"/>
                  </a:lnTo>
                  <a:lnTo>
                    <a:pt x="19" y="35"/>
                  </a:lnTo>
                  <a:lnTo>
                    <a:pt x="50" y="50"/>
                  </a:lnTo>
                  <a:lnTo>
                    <a:pt x="46" y="58"/>
                  </a:lnTo>
                  <a:lnTo>
                    <a:pt x="0" y="37"/>
                  </a:lnTo>
                  <a:lnTo>
                    <a:pt x="4" y="26"/>
                  </a:lnTo>
                  <a:lnTo>
                    <a:pt x="43" y="22"/>
                  </a:lnTo>
                  <a:lnTo>
                    <a:pt x="12" y="8"/>
                  </a:lnTo>
                  <a:lnTo>
                    <a:pt x="1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4" name="íS1îḍé"/>
            <p:cNvSpPr/>
            <p:nvPr/>
          </p:nvSpPr>
          <p:spPr bwMode="auto">
            <a:xfrm>
              <a:off x="1690584" y="5045665"/>
              <a:ext cx="84138" cy="44450"/>
            </a:xfrm>
            <a:custGeom>
              <a:avLst/>
              <a:gdLst>
                <a:gd name="T0" fmla="*/ 5 w 53"/>
                <a:gd name="T1" fmla="*/ 0 h 28"/>
                <a:gd name="T2" fmla="*/ 53 w 53"/>
                <a:gd name="T3" fmla="*/ 19 h 28"/>
                <a:gd name="T4" fmla="*/ 49 w 53"/>
                <a:gd name="T5" fmla="*/ 28 h 28"/>
                <a:gd name="T6" fmla="*/ 0 w 53"/>
                <a:gd name="T7" fmla="*/ 10 h 28"/>
                <a:gd name="T8" fmla="*/ 5 w 53"/>
                <a:gd name="T9" fmla="*/ 0 h 28"/>
              </a:gdLst>
              <a:ahLst/>
              <a:cxnLst>
                <a:cxn ang="0">
                  <a:pos x="T0" y="T1"/>
                </a:cxn>
                <a:cxn ang="0">
                  <a:pos x="T2" y="T3"/>
                </a:cxn>
                <a:cxn ang="0">
                  <a:pos x="T4" y="T5"/>
                </a:cxn>
                <a:cxn ang="0">
                  <a:pos x="T6" y="T7"/>
                </a:cxn>
                <a:cxn ang="0">
                  <a:pos x="T8" y="T9"/>
                </a:cxn>
              </a:cxnLst>
              <a:rect l="0" t="0" r="r" b="b"/>
              <a:pathLst>
                <a:path w="53" h="28">
                  <a:moveTo>
                    <a:pt x="5" y="0"/>
                  </a:moveTo>
                  <a:lnTo>
                    <a:pt x="53" y="19"/>
                  </a:lnTo>
                  <a:lnTo>
                    <a:pt x="49" y="28"/>
                  </a:lnTo>
                  <a:lnTo>
                    <a:pt x="0" y="1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5" name="íṧļïḋè"/>
            <p:cNvSpPr/>
            <p:nvPr/>
          </p:nvSpPr>
          <p:spPr bwMode="auto">
            <a:xfrm>
              <a:off x="1674709" y="5091703"/>
              <a:ext cx="92075" cy="73025"/>
            </a:xfrm>
            <a:custGeom>
              <a:avLst/>
              <a:gdLst>
                <a:gd name="T0" fmla="*/ 4 w 58"/>
                <a:gd name="T1" fmla="*/ 3 h 46"/>
                <a:gd name="T2" fmla="*/ 58 w 58"/>
                <a:gd name="T3" fmla="*/ 0 h 46"/>
                <a:gd name="T4" fmla="*/ 55 w 58"/>
                <a:gd name="T5" fmla="*/ 11 h 46"/>
                <a:gd name="T6" fmla="*/ 14 w 58"/>
                <a:gd name="T7" fmla="*/ 13 h 46"/>
                <a:gd name="T8" fmla="*/ 46 w 58"/>
                <a:gd name="T9" fmla="*/ 35 h 46"/>
                <a:gd name="T10" fmla="*/ 44 w 58"/>
                <a:gd name="T11" fmla="*/ 46 h 46"/>
                <a:gd name="T12" fmla="*/ 0 w 58"/>
                <a:gd name="T13" fmla="*/ 14 h 46"/>
                <a:gd name="T14" fmla="*/ 4 w 58"/>
                <a:gd name="T15" fmla="*/ 3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6">
                  <a:moveTo>
                    <a:pt x="4" y="3"/>
                  </a:moveTo>
                  <a:lnTo>
                    <a:pt x="58" y="0"/>
                  </a:lnTo>
                  <a:lnTo>
                    <a:pt x="55" y="11"/>
                  </a:lnTo>
                  <a:lnTo>
                    <a:pt x="14" y="13"/>
                  </a:lnTo>
                  <a:lnTo>
                    <a:pt x="46" y="35"/>
                  </a:lnTo>
                  <a:lnTo>
                    <a:pt x="44" y="46"/>
                  </a:lnTo>
                  <a:lnTo>
                    <a:pt x="0" y="14"/>
                  </a:ln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6" name="ïṡḷiḋé"/>
            <p:cNvSpPr/>
            <p:nvPr/>
          </p:nvSpPr>
          <p:spPr bwMode="auto">
            <a:xfrm>
              <a:off x="1652484" y="5153615"/>
              <a:ext cx="90488" cy="73025"/>
            </a:xfrm>
            <a:custGeom>
              <a:avLst/>
              <a:gdLst>
                <a:gd name="T0" fmla="*/ 7 w 57"/>
                <a:gd name="T1" fmla="*/ 0 h 46"/>
                <a:gd name="T2" fmla="*/ 57 w 57"/>
                <a:gd name="T3" fmla="*/ 10 h 46"/>
                <a:gd name="T4" fmla="*/ 50 w 57"/>
                <a:gd name="T5" fmla="*/ 46 h 46"/>
                <a:gd name="T6" fmla="*/ 42 w 57"/>
                <a:gd name="T7" fmla="*/ 45 h 46"/>
                <a:gd name="T8" fmla="*/ 47 w 57"/>
                <a:gd name="T9" fmla="*/ 18 h 46"/>
                <a:gd name="T10" fmla="*/ 36 w 57"/>
                <a:gd name="T11" fmla="*/ 16 h 46"/>
                <a:gd name="T12" fmla="*/ 30 w 57"/>
                <a:gd name="T13" fmla="*/ 40 h 46"/>
                <a:gd name="T14" fmla="*/ 22 w 57"/>
                <a:gd name="T15" fmla="*/ 39 h 46"/>
                <a:gd name="T16" fmla="*/ 27 w 57"/>
                <a:gd name="T17" fmla="*/ 14 h 46"/>
                <a:gd name="T18" fmla="*/ 14 w 57"/>
                <a:gd name="T19" fmla="*/ 11 h 46"/>
                <a:gd name="T20" fmla="*/ 8 w 57"/>
                <a:gd name="T21" fmla="*/ 39 h 46"/>
                <a:gd name="T22" fmla="*/ 0 w 57"/>
                <a:gd name="T23" fmla="*/ 38 h 46"/>
                <a:gd name="T24" fmla="*/ 7 w 57"/>
                <a:gd name="T2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46">
                  <a:moveTo>
                    <a:pt x="7" y="0"/>
                  </a:moveTo>
                  <a:lnTo>
                    <a:pt x="57" y="10"/>
                  </a:lnTo>
                  <a:lnTo>
                    <a:pt x="50" y="46"/>
                  </a:lnTo>
                  <a:lnTo>
                    <a:pt x="42" y="45"/>
                  </a:lnTo>
                  <a:lnTo>
                    <a:pt x="47" y="18"/>
                  </a:lnTo>
                  <a:lnTo>
                    <a:pt x="36" y="16"/>
                  </a:lnTo>
                  <a:lnTo>
                    <a:pt x="30" y="40"/>
                  </a:lnTo>
                  <a:lnTo>
                    <a:pt x="22" y="39"/>
                  </a:lnTo>
                  <a:lnTo>
                    <a:pt x="27" y="14"/>
                  </a:lnTo>
                  <a:lnTo>
                    <a:pt x="14" y="11"/>
                  </a:lnTo>
                  <a:lnTo>
                    <a:pt x="8" y="39"/>
                  </a:lnTo>
                  <a:lnTo>
                    <a:pt x="0" y="38"/>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7" name="ïşļiḋe"/>
            <p:cNvSpPr/>
            <p:nvPr/>
          </p:nvSpPr>
          <p:spPr bwMode="auto">
            <a:xfrm>
              <a:off x="1641372" y="5231403"/>
              <a:ext cx="88900" cy="71438"/>
            </a:xfrm>
            <a:custGeom>
              <a:avLst/>
              <a:gdLst>
                <a:gd name="T0" fmla="*/ 4 w 48"/>
                <a:gd name="T1" fmla="*/ 0 h 39"/>
                <a:gd name="T2" fmla="*/ 48 w 48"/>
                <a:gd name="T3" fmla="*/ 4 h 39"/>
                <a:gd name="T4" fmla="*/ 46 w 48"/>
                <a:gd name="T5" fmla="*/ 23 h 39"/>
                <a:gd name="T6" fmla="*/ 44 w 48"/>
                <a:gd name="T7" fmla="*/ 33 h 39"/>
                <a:gd name="T8" fmla="*/ 39 w 48"/>
                <a:gd name="T9" fmla="*/ 38 h 39"/>
                <a:gd name="T10" fmla="*/ 32 w 48"/>
                <a:gd name="T11" fmla="*/ 39 h 39"/>
                <a:gd name="T12" fmla="*/ 24 w 48"/>
                <a:gd name="T13" fmla="*/ 35 h 39"/>
                <a:gd name="T14" fmla="*/ 21 w 48"/>
                <a:gd name="T15" fmla="*/ 26 h 39"/>
                <a:gd name="T16" fmla="*/ 17 w 48"/>
                <a:gd name="T17" fmla="*/ 30 h 39"/>
                <a:gd name="T18" fmla="*/ 9 w 48"/>
                <a:gd name="T19" fmla="*/ 35 h 39"/>
                <a:gd name="T20" fmla="*/ 0 w 48"/>
                <a:gd name="T21" fmla="*/ 39 h 39"/>
                <a:gd name="T22" fmla="*/ 1 w 48"/>
                <a:gd name="T23" fmla="*/ 29 h 39"/>
                <a:gd name="T24" fmla="*/ 12 w 48"/>
                <a:gd name="T25" fmla="*/ 23 h 39"/>
                <a:gd name="T26" fmla="*/ 18 w 48"/>
                <a:gd name="T27" fmla="*/ 19 h 39"/>
                <a:gd name="T28" fmla="*/ 20 w 48"/>
                <a:gd name="T29" fmla="*/ 17 h 39"/>
                <a:gd name="T30" fmla="*/ 21 w 48"/>
                <a:gd name="T31" fmla="*/ 12 h 39"/>
                <a:gd name="T32" fmla="*/ 22 w 48"/>
                <a:gd name="T33" fmla="*/ 11 h 39"/>
                <a:gd name="T34" fmla="*/ 3 w 48"/>
                <a:gd name="T35" fmla="*/ 9 h 39"/>
                <a:gd name="T36" fmla="*/ 4 w 48"/>
                <a:gd name="T37" fmla="*/ 0 h 39"/>
                <a:gd name="T38" fmla="*/ 29 w 48"/>
                <a:gd name="T39" fmla="*/ 11 h 39"/>
                <a:gd name="T40" fmla="*/ 28 w 48"/>
                <a:gd name="T41" fmla="*/ 18 h 39"/>
                <a:gd name="T42" fmla="*/ 28 w 48"/>
                <a:gd name="T43" fmla="*/ 26 h 39"/>
                <a:gd name="T44" fmla="*/ 29 w 48"/>
                <a:gd name="T45" fmla="*/ 28 h 39"/>
                <a:gd name="T46" fmla="*/ 32 w 48"/>
                <a:gd name="T47" fmla="*/ 30 h 39"/>
                <a:gd name="T48" fmla="*/ 36 w 48"/>
                <a:gd name="T49" fmla="*/ 29 h 39"/>
                <a:gd name="T50" fmla="*/ 38 w 48"/>
                <a:gd name="T51" fmla="*/ 26 h 39"/>
                <a:gd name="T52" fmla="*/ 39 w 48"/>
                <a:gd name="T53" fmla="*/ 19 h 39"/>
                <a:gd name="T54" fmla="*/ 40 w 48"/>
                <a:gd name="T55" fmla="*/ 12 h 39"/>
                <a:gd name="T56" fmla="*/ 29 w 48"/>
                <a:gd name="T57"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39">
                  <a:moveTo>
                    <a:pt x="4" y="0"/>
                  </a:moveTo>
                  <a:cubicBezTo>
                    <a:pt x="48" y="4"/>
                    <a:pt x="48" y="4"/>
                    <a:pt x="48" y="4"/>
                  </a:cubicBezTo>
                  <a:cubicBezTo>
                    <a:pt x="46" y="23"/>
                    <a:pt x="46" y="23"/>
                    <a:pt x="46" y="23"/>
                  </a:cubicBezTo>
                  <a:cubicBezTo>
                    <a:pt x="46" y="27"/>
                    <a:pt x="45" y="31"/>
                    <a:pt x="44" y="33"/>
                  </a:cubicBezTo>
                  <a:cubicBezTo>
                    <a:pt x="43" y="35"/>
                    <a:pt x="41" y="36"/>
                    <a:pt x="39" y="38"/>
                  </a:cubicBezTo>
                  <a:cubicBezTo>
                    <a:pt x="37" y="39"/>
                    <a:pt x="35" y="39"/>
                    <a:pt x="32" y="39"/>
                  </a:cubicBezTo>
                  <a:cubicBezTo>
                    <a:pt x="29" y="38"/>
                    <a:pt x="26" y="37"/>
                    <a:pt x="24" y="35"/>
                  </a:cubicBezTo>
                  <a:cubicBezTo>
                    <a:pt x="22" y="33"/>
                    <a:pt x="21" y="30"/>
                    <a:pt x="21" y="26"/>
                  </a:cubicBezTo>
                  <a:cubicBezTo>
                    <a:pt x="20" y="28"/>
                    <a:pt x="18" y="29"/>
                    <a:pt x="17" y="30"/>
                  </a:cubicBezTo>
                  <a:cubicBezTo>
                    <a:pt x="16" y="32"/>
                    <a:pt x="13" y="33"/>
                    <a:pt x="9" y="35"/>
                  </a:cubicBezTo>
                  <a:cubicBezTo>
                    <a:pt x="0" y="39"/>
                    <a:pt x="0" y="39"/>
                    <a:pt x="0" y="39"/>
                  </a:cubicBezTo>
                  <a:cubicBezTo>
                    <a:pt x="1" y="29"/>
                    <a:pt x="1" y="29"/>
                    <a:pt x="1" y="29"/>
                  </a:cubicBezTo>
                  <a:cubicBezTo>
                    <a:pt x="12" y="23"/>
                    <a:pt x="12" y="23"/>
                    <a:pt x="12" y="23"/>
                  </a:cubicBezTo>
                  <a:cubicBezTo>
                    <a:pt x="15" y="21"/>
                    <a:pt x="17" y="20"/>
                    <a:pt x="18" y="19"/>
                  </a:cubicBezTo>
                  <a:cubicBezTo>
                    <a:pt x="19" y="18"/>
                    <a:pt x="20" y="18"/>
                    <a:pt x="20" y="17"/>
                  </a:cubicBezTo>
                  <a:cubicBezTo>
                    <a:pt x="21" y="16"/>
                    <a:pt x="21" y="14"/>
                    <a:pt x="21" y="12"/>
                  </a:cubicBezTo>
                  <a:cubicBezTo>
                    <a:pt x="22" y="11"/>
                    <a:pt x="22" y="11"/>
                    <a:pt x="22" y="11"/>
                  </a:cubicBezTo>
                  <a:cubicBezTo>
                    <a:pt x="3" y="9"/>
                    <a:pt x="3" y="9"/>
                    <a:pt x="3" y="9"/>
                  </a:cubicBezTo>
                  <a:lnTo>
                    <a:pt x="4" y="0"/>
                  </a:lnTo>
                  <a:close/>
                  <a:moveTo>
                    <a:pt x="29" y="11"/>
                  </a:moveTo>
                  <a:cubicBezTo>
                    <a:pt x="28" y="18"/>
                    <a:pt x="28" y="18"/>
                    <a:pt x="28" y="18"/>
                  </a:cubicBezTo>
                  <a:cubicBezTo>
                    <a:pt x="28" y="22"/>
                    <a:pt x="27" y="25"/>
                    <a:pt x="28" y="26"/>
                  </a:cubicBezTo>
                  <a:cubicBezTo>
                    <a:pt x="28" y="27"/>
                    <a:pt x="28" y="28"/>
                    <a:pt x="29" y="28"/>
                  </a:cubicBezTo>
                  <a:cubicBezTo>
                    <a:pt x="30" y="29"/>
                    <a:pt x="31" y="30"/>
                    <a:pt x="32" y="30"/>
                  </a:cubicBezTo>
                  <a:cubicBezTo>
                    <a:pt x="34" y="30"/>
                    <a:pt x="35" y="30"/>
                    <a:pt x="36" y="29"/>
                  </a:cubicBezTo>
                  <a:cubicBezTo>
                    <a:pt x="37" y="28"/>
                    <a:pt x="38" y="27"/>
                    <a:pt x="38" y="26"/>
                  </a:cubicBezTo>
                  <a:cubicBezTo>
                    <a:pt x="38" y="25"/>
                    <a:pt x="39" y="23"/>
                    <a:pt x="39" y="19"/>
                  </a:cubicBezTo>
                  <a:cubicBezTo>
                    <a:pt x="40" y="12"/>
                    <a:pt x="40" y="12"/>
                    <a:pt x="40" y="12"/>
                  </a:cubicBezTo>
                  <a:lnTo>
                    <a:pt x="29"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8" name="îś1iḓê"/>
            <p:cNvSpPr/>
            <p:nvPr/>
          </p:nvSpPr>
          <p:spPr bwMode="auto">
            <a:xfrm>
              <a:off x="1641372" y="5312365"/>
              <a:ext cx="82550" cy="66675"/>
            </a:xfrm>
            <a:custGeom>
              <a:avLst/>
              <a:gdLst>
                <a:gd name="T0" fmla="*/ 15 w 45"/>
                <a:gd name="T1" fmla="*/ 0 h 36"/>
                <a:gd name="T2" fmla="*/ 16 w 45"/>
                <a:gd name="T3" fmla="*/ 8 h 36"/>
                <a:gd name="T4" fmla="*/ 9 w 45"/>
                <a:gd name="T5" fmla="*/ 12 h 36"/>
                <a:gd name="T6" fmla="*/ 7 w 45"/>
                <a:gd name="T7" fmla="*/ 18 h 36"/>
                <a:gd name="T8" fmla="*/ 9 w 45"/>
                <a:gd name="T9" fmla="*/ 25 h 36"/>
                <a:gd name="T10" fmla="*/ 13 w 45"/>
                <a:gd name="T11" fmla="*/ 27 h 36"/>
                <a:gd name="T12" fmla="*/ 16 w 45"/>
                <a:gd name="T13" fmla="*/ 26 h 36"/>
                <a:gd name="T14" fmla="*/ 18 w 45"/>
                <a:gd name="T15" fmla="*/ 23 h 36"/>
                <a:gd name="T16" fmla="*/ 20 w 45"/>
                <a:gd name="T17" fmla="*/ 15 h 36"/>
                <a:gd name="T18" fmla="*/ 24 w 45"/>
                <a:gd name="T19" fmla="*/ 5 h 36"/>
                <a:gd name="T20" fmla="*/ 33 w 45"/>
                <a:gd name="T21" fmla="*/ 1 h 36"/>
                <a:gd name="T22" fmla="*/ 39 w 45"/>
                <a:gd name="T23" fmla="*/ 3 h 36"/>
                <a:gd name="T24" fmla="*/ 44 w 45"/>
                <a:gd name="T25" fmla="*/ 9 h 36"/>
                <a:gd name="T26" fmla="*/ 45 w 45"/>
                <a:gd name="T27" fmla="*/ 17 h 36"/>
                <a:gd name="T28" fmla="*/ 42 w 45"/>
                <a:gd name="T29" fmla="*/ 30 h 36"/>
                <a:gd name="T30" fmla="*/ 32 w 45"/>
                <a:gd name="T31" fmla="*/ 34 h 36"/>
                <a:gd name="T32" fmla="*/ 31 w 45"/>
                <a:gd name="T33" fmla="*/ 25 h 36"/>
                <a:gd name="T34" fmla="*/ 36 w 45"/>
                <a:gd name="T35" fmla="*/ 23 h 36"/>
                <a:gd name="T36" fmla="*/ 38 w 45"/>
                <a:gd name="T37" fmla="*/ 17 h 36"/>
                <a:gd name="T38" fmla="*/ 36 w 45"/>
                <a:gd name="T39" fmla="*/ 11 h 36"/>
                <a:gd name="T40" fmla="*/ 33 w 45"/>
                <a:gd name="T41" fmla="*/ 10 h 36"/>
                <a:gd name="T42" fmla="*/ 31 w 45"/>
                <a:gd name="T43" fmla="*/ 11 h 36"/>
                <a:gd name="T44" fmla="*/ 28 w 45"/>
                <a:gd name="T45" fmla="*/ 19 h 36"/>
                <a:gd name="T46" fmla="*/ 25 w 45"/>
                <a:gd name="T47" fmla="*/ 29 h 36"/>
                <a:gd name="T48" fmla="*/ 20 w 45"/>
                <a:gd name="T49" fmla="*/ 34 h 36"/>
                <a:gd name="T50" fmla="*/ 13 w 45"/>
                <a:gd name="T51" fmla="*/ 36 h 36"/>
                <a:gd name="T52" fmla="*/ 6 w 45"/>
                <a:gd name="T53" fmla="*/ 33 h 36"/>
                <a:gd name="T54" fmla="*/ 1 w 45"/>
                <a:gd name="T55" fmla="*/ 28 h 36"/>
                <a:gd name="T56" fmla="*/ 0 w 45"/>
                <a:gd name="T57" fmla="*/ 18 h 36"/>
                <a:gd name="T58" fmla="*/ 3 w 45"/>
                <a:gd name="T59" fmla="*/ 5 h 36"/>
                <a:gd name="T60" fmla="*/ 15 w 45"/>
                <a:gd name="T6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36">
                  <a:moveTo>
                    <a:pt x="15" y="0"/>
                  </a:moveTo>
                  <a:cubicBezTo>
                    <a:pt x="16" y="8"/>
                    <a:pt x="16" y="8"/>
                    <a:pt x="16" y="8"/>
                  </a:cubicBezTo>
                  <a:cubicBezTo>
                    <a:pt x="13" y="9"/>
                    <a:pt x="10" y="10"/>
                    <a:pt x="9" y="12"/>
                  </a:cubicBezTo>
                  <a:cubicBezTo>
                    <a:pt x="8" y="13"/>
                    <a:pt x="7" y="15"/>
                    <a:pt x="7" y="18"/>
                  </a:cubicBezTo>
                  <a:cubicBezTo>
                    <a:pt x="7" y="21"/>
                    <a:pt x="8" y="23"/>
                    <a:pt x="9" y="25"/>
                  </a:cubicBezTo>
                  <a:cubicBezTo>
                    <a:pt x="10" y="26"/>
                    <a:pt x="12" y="27"/>
                    <a:pt x="13" y="27"/>
                  </a:cubicBezTo>
                  <a:cubicBezTo>
                    <a:pt x="14" y="27"/>
                    <a:pt x="15" y="26"/>
                    <a:pt x="16" y="26"/>
                  </a:cubicBezTo>
                  <a:cubicBezTo>
                    <a:pt x="17" y="25"/>
                    <a:pt x="17" y="24"/>
                    <a:pt x="18" y="23"/>
                  </a:cubicBezTo>
                  <a:cubicBezTo>
                    <a:pt x="18" y="22"/>
                    <a:pt x="19" y="19"/>
                    <a:pt x="20" y="15"/>
                  </a:cubicBezTo>
                  <a:cubicBezTo>
                    <a:pt x="21" y="11"/>
                    <a:pt x="22" y="7"/>
                    <a:pt x="24" y="5"/>
                  </a:cubicBezTo>
                  <a:cubicBezTo>
                    <a:pt x="26" y="3"/>
                    <a:pt x="29" y="1"/>
                    <a:pt x="33" y="1"/>
                  </a:cubicBezTo>
                  <a:cubicBezTo>
                    <a:pt x="35" y="1"/>
                    <a:pt x="37" y="2"/>
                    <a:pt x="39" y="3"/>
                  </a:cubicBezTo>
                  <a:cubicBezTo>
                    <a:pt x="41" y="4"/>
                    <a:pt x="43" y="6"/>
                    <a:pt x="44" y="9"/>
                  </a:cubicBezTo>
                  <a:cubicBezTo>
                    <a:pt x="45" y="11"/>
                    <a:pt x="45" y="14"/>
                    <a:pt x="45" y="17"/>
                  </a:cubicBezTo>
                  <a:cubicBezTo>
                    <a:pt x="45" y="23"/>
                    <a:pt x="44" y="27"/>
                    <a:pt x="42" y="30"/>
                  </a:cubicBezTo>
                  <a:cubicBezTo>
                    <a:pt x="39" y="33"/>
                    <a:pt x="36" y="34"/>
                    <a:pt x="32" y="34"/>
                  </a:cubicBezTo>
                  <a:cubicBezTo>
                    <a:pt x="31" y="25"/>
                    <a:pt x="31" y="25"/>
                    <a:pt x="31" y="25"/>
                  </a:cubicBezTo>
                  <a:cubicBezTo>
                    <a:pt x="34" y="25"/>
                    <a:pt x="35" y="24"/>
                    <a:pt x="36" y="23"/>
                  </a:cubicBezTo>
                  <a:cubicBezTo>
                    <a:pt x="37" y="22"/>
                    <a:pt x="38" y="20"/>
                    <a:pt x="38" y="17"/>
                  </a:cubicBezTo>
                  <a:cubicBezTo>
                    <a:pt x="38" y="15"/>
                    <a:pt x="37" y="13"/>
                    <a:pt x="36" y="11"/>
                  </a:cubicBezTo>
                  <a:cubicBezTo>
                    <a:pt x="35" y="10"/>
                    <a:pt x="35" y="10"/>
                    <a:pt x="33" y="10"/>
                  </a:cubicBezTo>
                  <a:cubicBezTo>
                    <a:pt x="32" y="10"/>
                    <a:pt x="31" y="10"/>
                    <a:pt x="31" y="11"/>
                  </a:cubicBezTo>
                  <a:cubicBezTo>
                    <a:pt x="30" y="12"/>
                    <a:pt x="29" y="15"/>
                    <a:pt x="28" y="19"/>
                  </a:cubicBezTo>
                  <a:cubicBezTo>
                    <a:pt x="27" y="24"/>
                    <a:pt x="26" y="27"/>
                    <a:pt x="25" y="29"/>
                  </a:cubicBezTo>
                  <a:cubicBezTo>
                    <a:pt x="24" y="31"/>
                    <a:pt x="22" y="33"/>
                    <a:pt x="20" y="34"/>
                  </a:cubicBezTo>
                  <a:cubicBezTo>
                    <a:pt x="18" y="35"/>
                    <a:pt x="16" y="36"/>
                    <a:pt x="13" y="36"/>
                  </a:cubicBezTo>
                  <a:cubicBezTo>
                    <a:pt x="11" y="36"/>
                    <a:pt x="8" y="35"/>
                    <a:pt x="6" y="33"/>
                  </a:cubicBezTo>
                  <a:cubicBezTo>
                    <a:pt x="4" y="32"/>
                    <a:pt x="2" y="30"/>
                    <a:pt x="1" y="28"/>
                  </a:cubicBezTo>
                  <a:cubicBezTo>
                    <a:pt x="0" y="25"/>
                    <a:pt x="0" y="22"/>
                    <a:pt x="0" y="18"/>
                  </a:cubicBezTo>
                  <a:cubicBezTo>
                    <a:pt x="0" y="12"/>
                    <a:pt x="1" y="8"/>
                    <a:pt x="3" y="5"/>
                  </a:cubicBezTo>
                  <a:cubicBezTo>
                    <a:pt x="6" y="2"/>
                    <a:pt x="10"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9" name="íş1ïḓe"/>
            <p:cNvSpPr/>
            <p:nvPr/>
          </p:nvSpPr>
          <p:spPr bwMode="auto">
            <a:xfrm>
              <a:off x="1642959" y="5385390"/>
              <a:ext cx="84138" cy="22225"/>
            </a:xfrm>
            <a:custGeom>
              <a:avLst/>
              <a:gdLst>
                <a:gd name="T0" fmla="*/ 0 w 53"/>
                <a:gd name="T1" fmla="*/ 5 h 14"/>
                <a:gd name="T2" fmla="*/ 51 w 53"/>
                <a:gd name="T3" fmla="*/ 0 h 14"/>
                <a:gd name="T4" fmla="*/ 53 w 53"/>
                <a:gd name="T5" fmla="*/ 11 h 14"/>
                <a:gd name="T6" fmla="*/ 1 w 53"/>
                <a:gd name="T7" fmla="*/ 14 h 14"/>
                <a:gd name="T8" fmla="*/ 0 w 53"/>
                <a:gd name="T9" fmla="*/ 5 h 14"/>
              </a:gdLst>
              <a:ahLst/>
              <a:cxnLst>
                <a:cxn ang="0">
                  <a:pos x="T0" y="T1"/>
                </a:cxn>
                <a:cxn ang="0">
                  <a:pos x="T2" y="T3"/>
                </a:cxn>
                <a:cxn ang="0">
                  <a:pos x="T4" y="T5"/>
                </a:cxn>
                <a:cxn ang="0">
                  <a:pos x="T6" y="T7"/>
                </a:cxn>
                <a:cxn ang="0">
                  <a:pos x="T8" y="T9"/>
                </a:cxn>
              </a:cxnLst>
              <a:rect l="0" t="0" r="r" b="b"/>
              <a:pathLst>
                <a:path w="53" h="14">
                  <a:moveTo>
                    <a:pt x="0" y="5"/>
                  </a:moveTo>
                  <a:lnTo>
                    <a:pt x="51" y="0"/>
                  </a:lnTo>
                  <a:lnTo>
                    <a:pt x="53" y="11"/>
                  </a:lnTo>
                  <a:lnTo>
                    <a:pt x="1" y="14"/>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0" name="ïṩlîḋè"/>
            <p:cNvSpPr/>
            <p:nvPr/>
          </p:nvSpPr>
          <p:spPr bwMode="auto">
            <a:xfrm>
              <a:off x="1649309" y="5407615"/>
              <a:ext cx="84138" cy="66675"/>
            </a:xfrm>
            <a:custGeom>
              <a:avLst/>
              <a:gdLst>
                <a:gd name="T0" fmla="*/ 0 w 53"/>
                <a:gd name="T1" fmla="*/ 22 h 42"/>
                <a:gd name="T2" fmla="*/ 42 w 53"/>
                <a:gd name="T3" fmla="*/ 17 h 42"/>
                <a:gd name="T4" fmla="*/ 39 w 53"/>
                <a:gd name="T5" fmla="*/ 1 h 42"/>
                <a:gd name="T6" fmla="*/ 49 w 53"/>
                <a:gd name="T7" fmla="*/ 0 h 42"/>
                <a:gd name="T8" fmla="*/ 53 w 53"/>
                <a:gd name="T9" fmla="*/ 41 h 42"/>
                <a:gd name="T10" fmla="*/ 45 w 53"/>
                <a:gd name="T11" fmla="*/ 42 h 42"/>
                <a:gd name="T12" fmla="*/ 43 w 53"/>
                <a:gd name="T13" fmla="*/ 27 h 42"/>
                <a:gd name="T14" fmla="*/ 1 w 53"/>
                <a:gd name="T15" fmla="*/ 33 h 42"/>
                <a:gd name="T16" fmla="*/ 0 w 53"/>
                <a:gd name="T17"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42">
                  <a:moveTo>
                    <a:pt x="0" y="22"/>
                  </a:moveTo>
                  <a:lnTo>
                    <a:pt x="42" y="17"/>
                  </a:lnTo>
                  <a:lnTo>
                    <a:pt x="39" y="1"/>
                  </a:lnTo>
                  <a:lnTo>
                    <a:pt x="49" y="0"/>
                  </a:lnTo>
                  <a:lnTo>
                    <a:pt x="53" y="41"/>
                  </a:lnTo>
                  <a:lnTo>
                    <a:pt x="45" y="42"/>
                  </a:lnTo>
                  <a:lnTo>
                    <a:pt x="43" y="27"/>
                  </a:lnTo>
                  <a:lnTo>
                    <a:pt x="1" y="33"/>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 name="ïṣľîďe"/>
            <p:cNvSpPr/>
            <p:nvPr/>
          </p:nvSpPr>
          <p:spPr bwMode="auto">
            <a:xfrm>
              <a:off x="1662009" y="5471115"/>
              <a:ext cx="90488" cy="73025"/>
            </a:xfrm>
            <a:custGeom>
              <a:avLst/>
              <a:gdLst>
                <a:gd name="T0" fmla="*/ 0 w 57"/>
                <a:gd name="T1" fmla="*/ 29 h 46"/>
                <a:gd name="T2" fmla="*/ 21 w 57"/>
                <a:gd name="T3" fmla="*/ 24 h 46"/>
                <a:gd name="T4" fmla="*/ 45 w 57"/>
                <a:gd name="T5" fmla="*/ 0 h 46"/>
                <a:gd name="T6" fmla="*/ 49 w 57"/>
                <a:gd name="T7" fmla="*/ 11 h 46"/>
                <a:gd name="T8" fmla="*/ 31 w 57"/>
                <a:gd name="T9" fmla="*/ 28 h 46"/>
                <a:gd name="T10" fmla="*/ 53 w 57"/>
                <a:gd name="T11" fmla="*/ 35 h 46"/>
                <a:gd name="T12" fmla="*/ 57 w 57"/>
                <a:gd name="T13" fmla="*/ 46 h 46"/>
                <a:gd name="T14" fmla="*/ 23 w 57"/>
                <a:gd name="T15" fmla="*/ 35 h 46"/>
                <a:gd name="T16" fmla="*/ 2 w 57"/>
                <a:gd name="T17" fmla="*/ 39 h 46"/>
                <a:gd name="T18" fmla="*/ 0 w 57"/>
                <a:gd name="T19"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46">
                  <a:moveTo>
                    <a:pt x="0" y="29"/>
                  </a:moveTo>
                  <a:lnTo>
                    <a:pt x="21" y="24"/>
                  </a:lnTo>
                  <a:lnTo>
                    <a:pt x="45" y="0"/>
                  </a:lnTo>
                  <a:lnTo>
                    <a:pt x="49" y="11"/>
                  </a:lnTo>
                  <a:lnTo>
                    <a:pt x="31" y="28"/>
                  </a:lnTo>
                  <a:lnTo>
                    <a:pt x="53" y="35"/>
                  </a:lnTo>
                  <a:lnTo>
                    <a:pt x="57" y="46"/>
                  </a:lnTo>
                  <a:lnTo>
                    <a:pt x="23" y="35"/>
                  </a:lnTo>
                  <a:lnTo>
                    <a:pt x="2" y="3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 name="íśļiḓe"/>
            <p:cNvSpPr/>
            <p:nvPr/>
          </p:nvSpPr>
          <p:spPr bwMode="auto">
            <a:xfrm>
              <a:off x="1704872" y="5609228"/>
              <a:ext cx="85725" cy="80963"/>
            </a:xfrm>
            <a:custGeom>
              <a:avLst/>
              <a:gdLst>
                <a:gd name="T0" fmla="*/ 15 w 47"/>
                <a:gd name="T1" fmla="*/ 2 h 44"/>
                <a:gd name="T2" fmla="*/ 26 w 47"/>
                <a:gd name="T3" fmla="*/ 0 h 44"/>
                <a:gd name="T4" fmla="*/ 33 w 47"/>
                <a:gd name="T5" fmla="*/ 1 h 44"/>
                <a:gd name="T6" fmla="*/ 39 w 47"/>
                <a:gd name="T7" fmla="*/ 4 h 44"/>
                <a:gd name="T8" fmla="*/ 44 w 47"/>
                <a:gd name="T9" fmla="*/ 12 h 44"/>
                <a:gd name="T10" fmla="*/ 45 w 47"/>
                <a:gd name="T11" fmla="*/ 29 h 44"/>
                <a:gd name="T12" fmla="*/ 32 w 47"/>
                <a:gd name="T13" fmla="*/ 41 h 44"/>
                <a:gd name="T14" fmla="*/ 15 w 47"/>
                <a:gd name="T15" fmla="*/ 43 h 44"/>
                <a:gd name="T16" fmla="*/ 3 w 47"/>
                <a:gd name="T17" fmla="*/ 31 h 44"/>
                <a:gd name="T18" fmla="*/ 2 w 47"/>
                <a:gd name="T19" fmla="*/ 14 h 44"/>
                <a:gd name="T20" fmla="*/ 15 w 47"/>
                <a:gd name="T21" fmla="*/ 2 h 44"/>
                <a:gd name="T22" fmla="*/ 19 w 47"/>
                <a:gd name="T23" fmla="*/ 10 h 44"/>
                <a:gd name="T24" fmla="*/ 10 w 47"/>
                <a:gd name="T25" fmla="*/ 18 h 44"/>
                <a:gd name="T26" fmla="*/ 10 w 47"/>
                <a:gd name="T27" fmla="*/ 28 h 44"/>
                <a:gd name="T28" fmla="*/ 17 w 47"/>
                <a:gd name="T29" fmla="*/ 34 h 44"/>
                <a:gd name="T30" fmla="*/ 29 w 47"/>
                <a:gd name="T31" fmla="*/ 33 h 44"/>
                <a:gd name="T32" fmla="*/ 38 w 47"/>
                <a:gd name="T33" fmla="*/ 25 h 44"/>
                <a:gd name="T34" fmla="*/ 37 w 47"/>
                <a:gd name="T35" fmla="*/ 16 h 44"/>
                <a:gd name="T36" fmla="*/ 30 w 47"/>
                <a:gd name="T37" fmla="*/ 9 h 44"/>
                <a:gd name="T38" fmla="*/ 19 w 47"/>
                <a:gd name="T39"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4">
                  <a:moveTo>
                    <a:pt x="15" y="2"/>
                  </a:moveTo>
                  <a:cubicBezTo>
                    <a:pt x="19" y="0"/>
                    <a:pt x="23" y="0"/>
                    <a:pt x="26" y="0"/>
                  </a:cubicBezTo>
                  <a:cubicBezTo>
                    <a:pt x="28" y="0"/>
                    <a:pt x="31" y="0"/>
                    <a:pt x="33" y="1"/>
                  </a:cubicBezTo>
                  <a:cubicBezTo>
                    <a:pt x="35" y="2"/>
                    <a:pt x="37" y="3"/>
                    <a:pt x="39" y="4"/>
                  </a:cubicBezTo>
                  <a:cubicBezTo>
                    <a:pt x="41" y="6"/>
                    <a:pt x="43" y="9"/>
                    <a:pt x="44" y="12"/>
                  </a:cubicBezTo>
                  <a:cubicBezTo>
                    <a:pt x="47" y="18"/>
                    <a:pt x="47" y="24"/>
                    <a:pt x="45" y="29"/>
                  </a:cubicBezTo>
                  <a:cubicBezTo>
                    <a:pt x="43" y="34"/>
                    <a:pt x="39" y="38"/>
                    <a:pt x="32" y="41"/>
                  </a:cubicBezTo>
                  <a:cubicBezTo>
                    <a:pt x="26" y="44"/>
                    <a:pt x="20" y="44"/>
                    <a:pt x="15" y="43"/>
                  </a:cubicBezTo>
                  <a:cubicBezTo>
                    <a:pt x="9" y="41"/>
                    <a:pt x="5" y="37"/>
                    <a:pt x="3" y="31"/>
                  </a:cubicBezTo>
                  <a:cubicBezTo>
                    <a:pt x="0" y="25"/>
                    <a:pt x="0" y="19"/>
                    <a:pt x="2" y="14"/>
                  </a:cubicBezTo>
                  <a:cubicBezTo>
                    <a:pt x="4" y="9"/>
                    <a:pt x="8" y="5"/>
                    <a:pt x="15" y="2"/>
                  </a:cubicBezTo>
                  <a:close/>
                  <a:moveTo>
                    <a:pt x="19" y="10"/>
                  </a:moveTo>
                  <a:cubicBezTo>
                    <a:pt x="14" y="12"/>
                    <a:pt x="11" y="15"/>
                    <a:pt x="10" y="18"/>
                  </a:cubicBezTo>
                  <a:cubicBezTo>
                    <a:pt x="8" y="21"/>
                    <a:pt x="8" y="24"/>
                    <a:pt x="10" y="28"/>
                  </a:cubicBezTo>
                  <a:cubicBezTo>
                    <a:pt x="11" y="31"/>
                    <a:pt x="13" y="33"/>
                    <a:pt x="17" y="34"/>
                  </a:cubicBezTo>
                  <a:cubicBezTo>
                    <a:pt x="20" y="35"/>
                    <a:pt x="24" y="35"/>
                    <a:pt x="29" y="33"/>
                  </a:cubicBezTo>
                  <a:cubicBezTo>
                    <a:pt x="33" y="31"/>
                    <a:pt x="36" y="28"/>
                    <a:pt x="38" y="25"/>
                  </a:cubicBezTo>
                  <a:cubicBezTo>
                    <a:pt x="39" y="22"/>
                    <a:pt x="39" y="19"/>
                    <a:pt x="37" y="16"/>
                  </a:cubicBezTo>
                  <a:cubicBezTo>
                    <a:pt x="36" y="12"/>
                    <a:pt x="34" y="10"/>
                    <a:pt x="30" y="9"/>
                  </a:cubicBezTo>
                  <a:cubicBezTo>
                    <a:pt x="27" y="8"/>
                    <a:pt x="23" y="8"/>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 name="î$ḷïďe"/>
            <p:cNvSpPr/>
            <p:nvPr/>
          </p:nvSpPr>
          <p:spPr bwMode="auto">
            <a:xfrm>
              <a:off x="1733447" y="5675903"/>
              <a:ext cx="98425" cy="66675"/>
            </a:xfrm>
            <a:custGeom>
              <a:avLst/>
              <a:gdLst>
                <a:gd name="T0" fmla="*/ 0 w 62"/>
                <a:gd name="T1" fmla="*/ 26 h 42"/>
                <a:gd name="T2" fmla="*/ 45 w 62"/>
                <a:gd name="T3" fmla="*/ 0 h 42"/>
                <a:gd name="T4" fmla="*/ 62 w 62"/>
                <a:gd name="T5" fmla="*/ 30 h 42"/>
                <a:gd name="T6" fmla="*/ 55 w 62"/>
                <a:gd name="T7" fmla="*/ 35 h 42"/>
                <a:gd name="T8" fmla="*/ 43 w 62"/>
                <a:gd name="T9" fmla="*/ 14 h 42"/>
                <a:gd name="T10" fmla="*/ 32 w 62"/>
                <a:gd name="T11" fmla="*/ 20 h 42"/>
                <a:gd name="T12" fmla="*/ 43 w 62"/>
                <a:gd name="T13" fmla="*/ 38 h 42"/>
                <a:gd name="T14" fmla="*/ 35 w 62"/>
                <a:gd name="T15" fmla="*/ 42 h 42"/>
                <a:gd name="T16" fmla="*/ 25 w 62"/>
                <a:gd name="T17" fmla="*/ 23 h 42"/>
                <a:gd name="T18" fmla="*/ 6 w 62"/>
                <a:gd name="T19" fmla="*/ 35 h 42"/>
                <a:gd name="T20" fmla="*/ 0 w 62"/>
                <a:gd name="T21"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42">
                  <a:moveTo>
                    <a:pt x="0" y="26"/>
                  </a:moveTo>
                  <a:lnTo>
                    <a:pt x="45" y="0"/>
                  </a:lnTo>
                  <a:lnTo>
                    <a:pt x="62" y="30"/>
                  </a:lnTo>
                  <a:lnTo>
                    <a:pt x="55" y="35"/>
                  </a:lnTo>
                  <a:lnTo>
                    <a:pt x="43" y="14"/>
                  </a:lnTo>
                  <a:lnTo>
                    <a:pt x="32" y="20"/>
                  </a:lnTo>
                  <a:lnTo>
                    <a:pt x="43" y="38"/>
                  </a:lnTo>
                  <a:lnTo>
                    <a:pt x="35" y="42"/>
                  </a:lnTo>
                  <a:lnTo>
                    <a:pt x="25" y="23"/>
                  </a:lnTo>
                  <a:lnTo>
                    <a:pt x="6" y="35"/>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 name="îśḻîḍe"/>
            <p:cNvSpPr/>
            <p:nvPr/>
          </p:nvSpPr>
          <p:spPr bwMode="auto">
            <a:xfrm>
              <a:off x="1812822" y="5785440"/>
              <a:ext cx="85725" cy="82550"/>
            </a:xfrm>
            <a:custGeom>
              <a:avLst/>
              <a:gdLst>
                <a:gd name="T0" fmla="*/ 6 w 46"/>
                <a:gd name="T1" fmla="*/ 13 h 45"/>
                <a:gd name="T2" fmla="*/ 12 w 46"/>
                <a:gd name="T3" fmla="*/ 19 h 45"/>
                <a:gd name="T4" fmla="*/ 9 w 46"/>
                <a:gd name="T5" fmla="*/ 26 h 45"/>
                <a:gd name="T6" fmla="*/ 11 w 46"/>
                <a:gd name="T7" fmla="*/ 32 h 45"/>
                <a:gd name="T8" fmla="*/ 17 w 46"/>
                <a:gd name="T9" fmla="*/ 36 h 45"/>
                <a:gd name="T10" fmla="*/ 22 w 46"/>
                <a:gd name="T11" fmla="*/ 35 h 45"/>
                <a:gd name="T12" fmla="*/ 23 w 46"/>
                <a:gd name="T13" fmla="*/ 32 h 45"/>
                <a:gd name="T14" fmla="*/ 22 w 46"/>
                <a:gd name="T15" fmla="*/ 29 h 45"/>
                <a:gd name="T16" fmla="*/ 19 w 46"/>
                <a:gd name="T17" fmla="*/ 22 h 45"/>
                <a:gd name="T18" fmla="*/ 16 w 46"/>
                <a:gd name="T19" fmla="*/ 12 h 45"/>
                <a:gd name="T20" fmla="*/ 21 w 46"/>
                <a:gd name="T21" fmla="*/ 3 h 45"/>
                <a:gd name="T22" fmla="*/ 27 w 46"/>
                <a:gd name="T23" fmla="*/ 0 h 45"/>
                <a:gd name="T24" fmla="*/ 34 w 46"/>
                <a:gd name="T25" fmla="*/ 2 h 45"/>
                <a:gd name="T26" fmla="*/ 40 w 46"/>
                <a:gd name="T27" fmla="*/ 8 h 45"/>
                <a:gd name="T28" fmla="*/ 45 w 46"/>
                <a:gd name="T29" fmla="*/ 19 h 45"/>
                <a:gd name="T30" fmla="*/ 41 w 46"/>
                <a:gd name="T31" fmla="*/ 29 h 45"/>
                <a:gd name="T32" fmla="*/ 35 w 46"/>
                <a:gd name="T33" fmla="*/ 22 h 45"/>
                <a:gd name="T34" fmla="*/ 37 w 46"/>
                <a:gd name="T35" fmla="*/ 17 h 45"/>
                <a:gd name="T36" fmla="*/ 35 w 46"/>
                <a:gd name="T37" fmla="*/ 12 h 45"/>
                <a:gd name="T38" fmla="*/ 30 w 46"/>
                <a:gd name="T39" fmla="*/ 8 h 45"/>
                <a:gd name="T40" fmla="*/ 27 w 46"/>
                <a:gd name="T41" fmla="*/ 9 h 45"/>
                <a:gd name="T42" fmla="*/ 25 w 46"/>
                <a:gd name="T43" fmla="*/ 12 h 45"/>
                <a:gd name="T44" fmla="*/ 28 w 46"/>
                <a:gd name="T45" fmla="*/ 20 h 45"/>
                <a:gd name="T46" fmla="*/ 32 w 46"/>
                <a:gd name="T47" fmla="*/ 29 h 45"/>
                <a:gd name="T48" fmla="*/ 31 w 46"/>
                <a:gd name="T49" fmla="*/ 36 h 45"/>
                <a:gd name="T50" fmla="*/ 27 w 46"/>
                <a:gd name="T51" fmla="*/ 42 h 45"/>
                <a:gd name="T52" fmla="*/ 20 w 46"/>
                <a:gd name="T53" fmla="*/ 45 h 45"/>
                <a:gd name="T54" fmla="*/ 13 w 46"/>
                <a:gd name="T55" fmla="*/ 43 h 45"/>
                <a:gd name="T56" fmla="*/ 6 w 46"/>
                <a:gd name="T57" fmla="*/ 37 h 45"/>
                <a:gd name="T58" fmla="*/ 0 w 46"/>
                <a:gd name="T59" fmla="*/ 24 h 45"/>
                <a:gd name="T60" fmla="*/ 6 w 46"/>
                <a:gd name="T61" fmla="*/ 1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 h="45">
                  <a:moveTo>
                    <a:pt x="6" y="13"/>
                  </a:moveTo>
                  <a:cubicBezTo>
                    <a:pt x="12" y="19"/>
                    <a:pt x="12" y="19"/>
                    <a:pt x="12" y="19"/>
                  </a:cubicBezTo>
                  <a:cubicBezTo>
                    <a:pt x="10" y="21"/>
                    <a:pt x="9" y="24"/>
                    <a:pt x="9" y="26"/>
                  </a:cubicBezTo>
                  <a:cubicBezTo>
                    <a:pt x="9" y="28"/>
                    <a:pt x="10" y="30"/>
                    <a:pt x="11" y="32"/>
                  </a:cubicBezTo>
                  <a:cubicBezTo>
                    <a:pt x="13" y="34"/>
                    <a:pt x="15" y="35"/>
                    <a:pt x="17" y="36"/>
                  </a:cubicBezTo>
                  <a:cubicBezTo>
                    <a:pt x="19" y="36"/>
                    <a:pt x="20" y="36"/>
                    <a:pt x="22" y="35"/>
                  </a:cubicBezTo>
                  <a:cubicBezTo>
                    <a:pt x="22" y="34"/>
                    <a:pt x="23" y="33"/>
                    <a:pt x="23" y="32"/>
                  </a:cubicBezTo>
                  <a:cubicBezTo>
                    <a:pt x="23" y="32"/>
                    <a:pt x="23" y="30"/>
                    <a:pt x="22" y="29"/>
                  </a:cubicBezTo>
                  <a:cubicBezTo>
                    <a:pt x="22" y="28"/>
                    <a:pt x="21" y="26"/>
                    <a:pt x="19" y="22"/>
                  </a:cubicBezTo>
                  <a:cubicBezTo>
                    <a:pt x="17" y="18"/>
                    <a:pt x="16" y="14"/>
                    <a:pt x="16" y="12"/>
                  </a:cubicBezTo>
                  <a:cubicBezTo>
                    <a:pt x="17" y="8"/>
                    <a:pt x="18" y="5"/>
                    <a:pt x="21" y="3"/>
                  </a:cubicBezTo>
                  <a:cubicBezTo>
                    <a:pt x="23" y="1"/>
                    <a:pt x="25" y="1"/>
                    <a:pt x="27" y="0"/>
                  </a:cubicBezTo>
                  <a:cubicBezTo>
                    <a:pt x="29" y="0"/>
                    <a:pt x="31" y="1"/>
                    <a:pt x="34" y="2"/>
                  </a:cubicBezTo>
                  <a:cubicBezTo>
                    <a:pt x="36" y="3"/>
                    <a:pt x="38" y="5"/>
                    <a:pt x="40" y="8"/>
                  </a:cubicBezTo>
                  <a:cubicBezTo>
                    <a:pt x="44" y="12"/>
                    <a:pt x="46" y="16"/>
                    <a:pt x="45" y="19"/>
                  </a:cubicBezTo>
                  <a:cubicBezTo>
                    <a:pt x="45" y="23"/>
                    <a:pt x="44" y="26"/>
                    <a:pt x="41" y="29"/>
                  </a:cubicBezTo>
                  <a:cubicBezTo>
                    <a:pt x="35" y="22"/>
                    <a:pt x="35" y="22"/>
                    <a:pt x="35" y="22"/>
                  </a:cubicBezTo>
                  <a:cubicBezTo>
                    <a:pt x="36" y="21"/>
                    <a:pt x="37" y="19"/>
                    <a:pt x="37" y="17"/>
                  </a:cubicBezTo>
                  <a:cubicBezTo>
                    <a:pt x="37" y="16"/>
                    <a:pt x="36" y="14"/>
                    <a:pt x="35" y="12"/>
                  </a:cubicBezTo>
                  <a:cubicBezTo>
                    <a:pt x="33" y="10"/>
                    <a:pt x="31" y="9"/>
                    <a:pt x="30" y="8"/>
                  </a:cubicBezTo>
                  <a:cubicBezTo>
                    <a:pt x="28" y="8"/>
                    <a:pt x="27" y="8"/>
                    <a:pt x="27" y="9"/>
                  </a:cubicBezTo>
                  <a:cubicBezTo>
                    <a:pt x="26" y="10"/>
                    <a:pt x="25" y="11"/>
                    <a:pt x="25" y="12"/>
                  </a:cubicBezTo>
                  <a:cubicBezTo>
                    <a:pt x="25" y="13"/>
                    <a:pt x="26" y="16"/>
                    <a:pt x="28" y="20"/>
                  </a:cubicBezTo>
                  <a:cubicBezTo>
                    <a:pt x="30" y="24"/>
                    <a:pt x="31" y="27"/>
                    <a:pt x="32" y="29"/>
                  </a:cubicBezTo>
                  <a:cubicBezTo>
                    <a:pt x="32" y="32"/>
                    <a:pt x="32" y="34"/>
                    <a:pt x="31" y="36"/>
                  </a:cubicBezTo>
                  <a:cubicBezTo>
                    <a:pt x="31" y="38"/>
                    <a:pt x="29" y="40"/>
                    <a:pt x="27" y="42"/>
                  </a:cubicBezTo>
                  <a:cubicBezTo>
                    <a:pt x="25" y="43"/>
                    <a:pt x="23" y="44"/>
                    <a:pt x="20" y="45"/>
                  </a:cubicBezTo>
                  <a:cubicBezTo>
                    <a:pt x="18" y="45"/>
                    <a:pt x="15" y="44"/>
                    <a:pt x="13" y="43"/>
                  </a:cubicBezTo>
                  <a:cubicBezTo>
                    <a:pt x="10" y="42"/>
                    <a:pt x="8" y="40"/>
                    <a:pt x="6" y="37"/>
                  </a:cubicBezTo>
                  <a:cubicBezTo>
                    <a:pt x="2" y="32"/>
                    <a:pt x="0" y="28"/>
                    <a:pt x="0" y="24"/>
                  </a:cubicBezTo>
                  <a:cubicBezTo>
                    <a:pt x="1" y="20"/>
                    <a:pt x="2" y="17"/>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5" name="í$ļîḋê"/>
            <p:cNvSpPr/>
            <p:nvPr/>
          </p:nvSpPr>
          <p:spPr bwMode="auto">
            <a:xfrm>
              <a:off x="1868384" y="5844178"/>
              <a:ext cx="82550" cy="82550"/>
            </a:xfrm>
            <a:custGeom>
              <a:avLst/>
              <a:gdLst>
                <a:gd name="T0" fmla="*/ 25 w 45"/>
                <a:gd name="T1" fmla="*/ 33 h 45"/>
                <a:gd name="T2" fmla="*/ 29 w 45"/>
                <a:gd name="T3" fmla="*/ 41 h 45"/>
                <a:gd name="T4" fmla="*/ 17 w 45"/>
                <a:gd name="T5" fmla="*/ 44 h 45"/>
                <a:gd name="T6" fmla="*/ 6 w 45"/>
                <a:gd name="T7" fmla="*/ 38 h 45"/>
                <a:gd name="T8" fmla="*/ 0 w 45"/>
                <a:gd name="T9" fmla="*/ 24 h 45"/>
                <a:gd name="T10" fmla="*/ 8 w 45"/>
                <a:gd name="T11" fmla="*/ 8 h 45"/>
                <a:gd name="T12" fmla="*/ 24 w 45"/>
                <a:gd name="T13" fmla="*/ 0 h 45"/>
                <a:gd name="T14" fmla="*/ 39 w 45"/>
                <a:gd name="T15" fmla="*/ 7 h 45"/>
                <a:gd name="T16" fmla="*/ 45 w 45"/>
                <a:gd name="T17" fmla="*/ 19 h 45"/>
                <a:gd name="T18" fmla="*/ 42 w 45"/>
                <a:gd name="T19" fmla="*/ 28 h 45"/>
                <a:gd name="T20" fmla="*/ 34 w 45"/>
                <a:gd name="T21" fmla="*/ 23 h 45"/>
                <a:gd name="T22" fmla="*/ 36 w 45"/>
                <a:gd name="T23" fmla="*/ 17 h 45"/>
                <a:gd name="T24" fmla="*/ 33 w 45"/>
                <a:gd name="T25" fmla="*/ 12 h 45"/>
                <a:gd name="T26" fmla="*/ 25 w 45"/>
                <a:gd name="T27" fmla="*/ 9 h 45"/>
                <a:gd name="T28" fmla="*/ 15 w 45"/>
                <a:gd name="T29" fmla="*/ 14 h 45"/>
                <a:gd name="T30" fmla="*/ 8 w 45"/>
                <a:gd name="T31" fmla="*/ 25 h 45"/>
                <a:gd name="T32" fmla="*/ 11 w 45"/>
                <a:gd name="T33" fmla="*/ 33 h 45"/>
                <a:gd name="T34" fmla="*/ 17 w 45"/>
                <a:gd name="T35" fmla="*/ 36 h 45"/>
                <a:gd name="T36" fmla="*/ 25 w 45"/>
                <a:gd name="T37" fmla="*/ 3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5">
                  <a:moveTo>
                    <a:pt x="25" y="33"/>
                  </a:moveTo>
                  <a:cubicBezTo>
                    <a:pt x="29" y="41"/>
                    <a:pt x="29" y="41"/>
                    <a:pt x="29" y="41"/>
                  </a:cubicBezTo>
                  <a:cubicBezTo>
                    <a:pt x="25" y="44"/>
                    <a:pt x="21" y="45"/>
                    <a:pt x="17" y="44"/>
                  </a:cubicBezTo>
                  <a:cubicBezTo>
                    <a:pt x="13" y="44"/>
                    <a:pt x="9" y="42"/>
                    <a:pt x="6" y="38"/>
                  </a:cubicBezTo>
                  <a:cubicBezTo>
                    <a:pt x="2" y="34"/>
                    <a:pt x="0" y="29"/>
                    <a:pt x="0" y="24"/>
                  </a:cubicBezTo>
                  <a:cubicBezTo>
                    <a:pt x="0" y="19"/>
                    <a:pt x="3" y="13"/>
                    <a:pt x="8" y="8"/>
                  </a:cubicBezTo>
                  <a:cubicBezTo>
                    <a:pt x="13" y="3"/>
                    <a:pt x="18" y="1"/>
                    <a:pt x="24" y="0"/>
                  </a:cubicBezTo>
                  <a:cubicBezTo>
                    <a:pt x="29" y="0"/>
                    <a:pt x="34" y="2"/>
                    <a:pt x="39" y="7"/>
                  </a:cubicBezTo>
                  <a:cubicBezTo>
                    <a:pt x="42" y="10"/>
                    <a:pt x="44" y="15"/>
                    <a:pt x="45" y="19"/>
                  </a:cubicBezTo>
                  <a:cubicBezTo>
                    <a:pt x="45" y="22"/>
                    <a:pt x="44" y="25"/>
                    <a:pt x="42" y="28"/>
                  </a:cubicBezTo>
                  <a:cubicBezTo>
                    <a:pt x="34" y="23"/>
                    <a:pt x="34" y="23"/>
                    <a:pt x="34" y="23"/>
                  </a:cubicBezTo>
                  <a:cubicBezTo>
                    <a:pt x="36" y="21"/>
                    <a:pt x="36" y="19"/>
                    <a:pt x="36" y="17"/>
                  </a:cubicBezTo>
                  <a:cubicBezTo>
                    <a:pt x="36" y="15"/>
                    <a:pt x="35" y="13"/>
                    <a:pt x="33" y="12"/>
                  </a:cubicBezTo>
                  <a:cubicBezTo>
                    <a:pt x="31" y="9"/>
                    <a:pt x="28" y="8"/>
                    <a:pt x="25" y="9"/>
                  </a:cubicBezTo>
                  <a:cubicBezTo>
                    <a:pt x="22" y="9"/>
                    <a:pt x="18" y="11"/>
                    <a:pt x="15" y="14"/>
                  </a:cubicBezTo>
                  <a:cubicBezTo>
                    <a:pt x="11" y="18"/>
                    <a:pt x="9" y="22"/>
                    <a:pt x="8" y="25"/>
                  </a:cubicBezTo>
                  <a:cubicBezTo>
                    <a:pt x="8" y="28"/>
                    <a:pt x="9" y="31"/>
                    <a:pt x="11" y="33"/>
                  </a:cubicBezTo>
                  <a:cubicBezTo>
                    <a:pt x="13" y="35"/>
                    <a:pt x="15" y="36"/>
                    <a:pt x="17" y="36"/>
                  </a:cubicBezTo>
                  <a:cubicBezTo>
                    <a:pt x="20" y="36"/>
                    <a:pt x="22" y="35"/>
                    <a:pt x="2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6" name="íṩḷiḋé"/>
            <p:cNvSpPr/>
            <p:nvPr/>
          </p:nvSpPr>
          <p:spPr bwMode="auto">
            <a:xfrm>
              <a:off x="1916009" y="5887040"/>
              <a:ext cx="65088" cy="71438"/>
            </a:xfrm>
            <a:custGeom>
              <a:avLst/>
              <a:gdLst>
                <a:gd name="T0" fmla="*/ 0 w 41"/>
                <a:gd name="T1" fmla="*/ 38 h 45"/>
                <a:gd name="T2" fmla="*/ 34 w 41"/>
                <a:gd name="T3" fmla="*/ 0 h 45"/>
                <a:gd name="T4" fmla="*/ 41 w 41"/>
                <a:gd name="T5" fmla="*/ 6 h 45"/>
                <a:gd name="T6" fmla="*/ 8 w 41"/>
                <a:gd name="T7" fmla="*/ 45 h 45"/>
                <a:gd name="T8" fmla="*/ 0 w 41"/>
                <a:gd name="T9" fmla="*/ 38 h 45"/>
              </a:gdLst>
              <a:ahLst/>
              <a:cxnLst>
                <a:cxn ang="0">
                  <a:pos x="T0" y="T1"/>
                </a:cxn>
                <a:cxn ang="0">
                  <a:pos x="T2" y="T3"/>
                </a:cxn>
                <a:cxn ang="0">
                  <a:pos x="T4" y="T5"/>
                </a:cxn>
                <a:cxn ang="0">
                  <a:pos x="T6" y="T7"/>
                </a:cxn>
                <a:cxn ang="0">
                  <a:pos x="T8" y="T9"/>
                </a:cxn>
              </a:cxnLst>
              <a:rect l="0" t="0" r="r" b="b"/>
              <a:pathLst>
                <a:path w="41" h="45">
                  <a:moveTo>
                    <a:pt x="0" y="38"/>
                  </a:moveTo>
                  <a:lnTo>
                    <a:pt x="34" y="0"/>
                  </a:lnTo>
                  <a:lnTo>
                    <a:pt x="41" y="6"/>
                  </a:lnTo>
                  <a:lnTo>
                    <a:pt x="8" y="45"/>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7" name="îsľïďé"/>
            <p:cNvSpPr/>
            <p:nvPr/>
          </p:nvSpPr>
          <p:spPr bwMode="auto">
            <a:xfrm>
              <a:off x="1941409" y="5904503"/>
              <a:ext cx="96838" cy="101600"/>
            </a:xfrm>
            <a:custGeom>
              <a:avLst/>
              <a:gdLst>
                <a:gd name="T0" fmla="*/ 0 w 61"/>
                <a:gd name="T1" fmla="*/ 41 h 64"/>
                <a:gd name="T2" fmla="*/ 31 w 61"/>
                <a:gd name="T3" fmla="*/ 0 h 64"/>
                <a:gd name="T4" fmla="*/ 61 w 61"/>
                <a:gd name="T5" fmla="*/ 22 h 64"/>
                <a:gd name="T6" fmla="*/ 56 w 61"/>
                <a:gd name="T7" fmla="*/ 29 h 64"/>
                <a:gd name="T8" fmla="*/ 34 w 61"/>
                <a:gd name="T9" fmla="*/ 13 h 64"/>
                <a:gd name="T10" fmla="*/ 27 w 61"/>
                <a:gd name="T11" fmla="*/ 22 h 64"/>
                <a:gd name="T12" fmla="*/ 47 w 61"/>
                <a:gd name="T13" fmla="*/ 37 h 64"/>
                <a:gd name="T14" fmla="*/ 42 w 61"/>
                <a:gd name="T15" fmla="*/ 44 h 64"/>
                <a:gd name="T16" fmla="*/ 21 w 61"/>
                <a:gd name="T17" fmla="*/ 29 h 64"/>
                <a:gd name="T18" fmla="*/ 13 w 61"/>
                <a:gd name="T19" fmla="*/ 40 h 64"/>
                <a:gd name="T20" fmla="*/ 36 w 61"/>
                <a:gd name="T21" fmla="*/ 57 h 64"/>
                <a:gd name="T22" fmla="*/ 31 w 61"/>
                <a:gd name="T23" fmla="*/ 64 h 64"/>
                <a:gd name="T24" fmla="*/ 0 w 61"/>
                <a:gd name="T25"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64">
                  <a:moveTo>
                    <a:pt x="0" y="41"/>
                  </a:moveTo>
                  <a:lnTo>
                    <a:pt x="31" y="0"/>
                  </a:lnTo>
                  <a:lnTo>
                    <a:pt x="61" y="22"/>
                  </a:lnTo>
                  <a:lnTo>
                    <a:pt x="56" y="29"/>
                  </a:lnTo>
                  <a:lnTo>
                    <a:pt x="34" y="13"/>
                  </a:lnTo>
                  <a:lnTo>
                    <a:pt x="27" y="22"/>
                  </a:lnTo>
                  <a:lnTo>
                    <a:pt x="47" y="37"/>
                  </a:lnTo>
                  <a:lnTo>
                    <a:pt x="42" y="44"/>
                  </a:lnTo>
                  <a:lnTo>
                    <a:pt x="21" y="29"/>
                  </a:lnTo>
                  <a:lnTo>
                    <a:pt x="13" y="40"/>
                  </a:lnTo>
                  <a:lnTo>
                    <a:pt x="36" y="57"/>
                  </a:lnTo>
                  <a:lnTo>
                    <a:pt x="31" y="64"/>
                  </a:lnTo>
                  <a:lnTo>
                    <a:pt x="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8" name="íśliḋé"/>
            <p:cNvSpPr/>
            <p:nvPr/>
          </p:nvSpPr>
          <p:spPr bwMode="auto">
            <a:xfrm>
              <a:off x="2004909" y="5947365"/>
              <a:ext cx="96838" cy="101600"/>
            </a:xfrm>
            <a:custGeom>
              <a:avLst/>
              <a:gdLst>
                <a:gd name="T0" fmla="*/ 0 w 61"/>
                <a:gd name="T1" fmla="*/ 43 h 64"/>
                <a:gd name="T2" fmla="*/ 27 w 61"/>
                <a:gd name="T3" fmla="*/ 0 h 64"/>
                <a:gd name="T4" fmla="*/ 35 w 61"/>
                <a:gd name="T5" fmla="*/ 5 h 64"/>
                <a:gd name="T6" fmla="*/ 36 w 61"/>
                <a:gd name="T7" fmla="*/ 45 h 64"/>
                <a:gd name="T8" fmla="*/ 53 w 61"/>
                <a:gd name="T9" fmla="*/ 15 h 64"/>
                <a:gd name="T10" fmla="*/ 61 w 61"/>
                <a:gd name="T11" fmla="*/ 21 h 64"/>
                <a:gd name="T12" fmla="*/ 35 w 61"/>
                <a:gd name="T13" fmla="*/ 64 h 64"/>
                <a:gd name="T14" fmla="*/ 27 w 61"/>
                <a:gd name="T15" fmla="*/ 59 h 64"/>
                <a:gd name="T16" fmla="*/ 25 w 61"/>
                <a:gd name="T17" fmla="*/ 20 h 64"/>
                <a:gd name="T18" fmla="*/ 8 w 61"/>
                <a:gd name="T19" fmla="*/ 49 h 64"/>
                <a:gd name="T20" fmla="*/ 0 w 61"/>
                <a:gd name="T21"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64">
                  <a:moveTo>
                    <a:pt x="0" y="43"/>
                  </a:moveTo>
                  <a:lnTo>
                    <a:pt x="27" y="0"/>
                  </a:lnTo>
                  <a:lnTo>
                    <a:pt x="35" y="5"/>
                  </a:lnTo>
                  <a:lnTo>
                    <a:pt x="36" y="45"/>
                  </a:lnTo>
                  <a:lnTo>
                    <a:pt x="53" y="15"/>
                  </a:lnTo>
                  <a:lnTo>
                    <a:pt x="61" y="21"/>
                  </a:lnTo>
                  <a:lnTo>
                    <a:pt x="35" y="64"/>
                  </a:lnTo>
                  <a:lnTo>
                    <a:pt x="27" y="59"/>
                  </a:lnTo>
                  <a:lnTo>
                    <a:pt x="25" y="20"/>
                  </a:lnTo>
                  <a:lnTo>
                    <a:pt x="8" y="49"/>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9" name="iSļiďê"/>
            <p:cNvSpPr/>
            <p:nvPr/>
          </p:nvSpPr>
          <p:spPr bwMode="auto">
            <a:xfrm>
              <a:off x="2087459" y="5993403"/>
              <a:ext cx="79375" cy="87313"/>
            </a:xfrm>
            <a:custGeom>
              <a:avLst/>
              <a:gdLst>
                <a:gd name="T0" fmla="*/ 28 w 43"/>
                <a:gd name="T1" fmla="*/ 33 h 47"/>
                <a:gd name="T2" fmla="*/ 34 w 43"/>
                <a:gd name="T3" fmla="*/ 39 h 47"/>
                <a:gd name="T4" fmla="*/ 24 w 43"/>
                <a:gd name="T5" fmla="*/ 46 h 47"/>
                <a:gd name="T6" fmla="*/ 12 w 43"/>
                <a:gd name="T7" fmla="*/ 44 h 47"/>
                <a:gd name="T8" fmla="*/ 1 w 43"/>
                <a:gd name="T9" fmla="*/ 33 h 47"/>
                <a:gd name="T10" fmla="*/ 3 w 43"/>
                <a:gd name="T11" fmla="*/ 15 h 47"/>
                <a:gd name="T12" fmla="*/ 15 w 43"/>
                <a:gd name="T13" fmla="*/ 2 h 47"/>
                <a:gd name="T14" fmla="*/ 32 w 43"/>
                <a:gd name="T15" fmla="*/ 3 h 47"/>
                <a:gd name="T16" fmla="*/ 41 w 43"/>
                <a:gd name="T17" fmla="*/ 13 h 47"/>
                <a:gd name="T18" fmla="*/ 42 w 43"/>
                <a:gd name="T19" fmla="*/ 22 h 47"/>
                <a:gd name="T20" fmla="*/ 33 w 43"/>
                <a:gd name="T21" fmla="*/ 20 h 47"/>
                <a:gd name="T22" fmla="*/ 33 w 43"/>
                <a:gd name="T23" fmla="*/ 14 h 47"/>
                <a:gd name="T24" fmla="*/ 28 w 43"/>
                <a:gd name="T25" fmla="*/ 10 h 47"/>
                <a:gd name="T26" fmla="*/ 19 w 43"/>
                <a:gd name="T27" fmla="*/ 10 h 47"/>
                <a:gd name="T28" fmla="*/ 12 w 43"/>
                <a:gd name="T29" fmla="*/ 19 h 47"/>
                <a:gd name="T30" fmla="*/ 9 w 43"/>
                <a:gd name="T31" fmla="*/ 31 h 47"/>
                <a:gd name="T32" fmla="*/ 15 w 43"/>
                <a:gd name="T33" fmla="*/ 37 h 47"/>
                <a:gd name="T34" fmla="*/ 22 w 43"/>
                <a:gd name="T35" fmla="*/ 38 h 47"/>
                <a:gd name="T36" fmla="*/ 28 w 43"/>
                <a:gd name="T37"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47">
                  <a:moveTo>
                    <a:pt x="28" y="33"/>
                  </a:moveTo>
                  <a:cubicBezTo>
                    <a:pt x="34" y="39"/>
                    <a:pt x="34" y="39"/>
                    <a:pt x="34" y="39"/>
                  </a:cubicBezTo>
                  <a:cubicBezTo>
                    <a:pt x="31" y="43"/>
                    <a:pt x="28" y="45"/>
                    <a:pt x="24" y="46"/>
                  </a:cubicBezTo>
                  <a:cubicBezTo>
                    <a:pt x="20" y="47"/>
                    <a:pt x="16" y="46"/>
                    <a:pt x="12" y="44"/>
                  </a:cubicBezTo>
                  <a:cubicBezTo>
                    <a:pt x="7" y="42"/>
                    <a:pt x="3" y="38"/>
                    <a:pt x="1" y="33"/>
                  </a:cubicBezTo>
                  <a:cubicBezTo>
                    <a:pt x="0" y="27"/>
                    <a:pt x="0" y="22"/>
                    <a:pt x="3" y="15"/>
                  </a:cubicBezTo>
                  <a:cubicBezTo>
                    <a:pt x="6" y="9"/>
                    <a:pt x="10" y="4"/>
                    <a:pt x="15" y="2"/>
                  </a:cubicBezTo>
                  <a:cubicBezTo>
                    <a:pt x="21" y="0"/>
                    <a:pt x="26" y="1"/>
                    <a:pt x="32" y="3"/>
                  </a:cubicBezTo>
                  <a:cubicBezTo>
                    <a:pt x="36" y="5"/>
                    <a:pt x="40" y="9"/>
                    <a:pt x="41" y="13"/>
                  </a:cubicBezTo>
                  <a:cubicBezTo>
                    <a:pt x="42" y="16"/>
                    <a:pt x="43" y="19"/>
                    <a:pt x="42" y="22"/>
                  </a:cubicBezTo>
                  <a:cubicBezTo>
                    <a:pt x="33" y="20"/>
                    <a:pt x="33" y="20"/>
                    <a:pt x="33" y="20"/>
                  </a:cubicBezTo>
                  <a:cubicBezTo>
                    <a:pt x="34" y="18"/>
                    <a:pt x="34" y="16"/>
                    <a:pt x="33" y="14"/>
                  </a:cubicBezTo>
                  <a:cubicBezTo>
                    <a:pt x="32" y="12"/>
                    <a:pt x="30" y="11"/>
                    <a:pt x="28" y="10"/>
                  </a:cubicBezTo>
                  <a:cubicBezTo>
                    <a:pt x="25" y="8"/>
                    <a:pt x="22" y="8"/>
                    <a:pt x="19" y="10"/>
                  </a:cubicBezTo>
                  <a:cubicBezTo>
                    <a:pt x="16" y="11"/>
                    <a:pt x="14" y="14"/>
                    <a:pt x="12" y="19"/>
                  </a:cubicBezTo>
                  <a:cubicBezTo>
                    <a:pt x="9" y="24"/>
                    <a:pt x="9" y="28"/>
                    <a:pt x="9" y="31"/>
                  </a:cubicBezTo>
                  <a:cubicBezTo>
                    <a:pt x="10" y="34"/>
                    <a:pt x="12" y="36"/>
                    <a:pt x="15" y="37"/>
                  </a:cubicBezTo>
                  <a:cubicBezTo>
                    <a:pt x="17" y="38"/>
                    <a:pt x="19" y="38"/>
                    <a:pt x="22" y="38"/>
                  </a:cubicBezTo>
                  <a:cubicBezTo>
                    <a:pt x="24" y="37"/>
                    <a:pt x="26" y="35"/>
                    <a:pt x="2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0" name="íSliḋé"/>
            <p:cNvSpPr/>
            <p:nvPr/>
          </p:nvSpPr>
          <p:spPr bwMode="auto">
            <a:xfrm>
              <a:off x="2157309" y="6017215"/>
              <a:ext cx="82550" cy="96838"/>
            </a:xfrm>
            <a:custGeom>
              <a:avLst/>
              <a:gdLst>
                <a:gd name="T0" fmla="*/ 0 w 52"/>
                <a:gd name="T1" fmla="*/ 49 h 61"/>
                <a:gd name="T2" fmla="*/ 16 w 52"/>
                <a:gd name="T3" fmla="*/ 0 h 61"/>
                <a:gd name="T4" fmla="*/ 52 w 52"/>
                <a:gd name="T5" fmla="*/ 13 h 61"/>
                <a:gd name="T6" fmla="*/ 50 w 52"/>
                <a:gd name="T7" fmla="*/ 21 h 61"/>
                <a:gd name="T8" fmla="*/ 23 w 52"/>
                <a:gd name="T9" fmla="*/ 12 h 61"/>
                <a:gd name="T10" fmla="*/ 20 w 52"/>
                <a:gd name="T11" fmla="*/ 22 h 61"/>
                <a:gd name="T12" fmla="*/ 44 w 52"/>
                <a:gd name="T13" fmla="*/ 30 h 61"/>
                <a:gd name="T14" fmla="*/ 41 w 52"/>
                <a:gd name="T15" fmla="*/ 38 h 61"/>
                <a:gd name="T16" fmla="*/ 18 w 52"/>
                <a:gd name="T17" fmla="*/ 30 h 61"/>
                <a:gd name="T18" fmla="*/ 13 w 52"/>
                <a:gd name="T19" fmla="*/ 43 h 61"/>
                <a:gd name="T20" fmla="*/ 40 w 52"/>
                <a:gd name="T21" fmla="*/ 52 h 61"/>
                <a:gd name="T22" fmla="*/ 36 w 52"/>
                <a:gd name="T23" fmla="*/ 61 h 61"/>
                <a:gd name="T24" fmla="*/ 0 w 52"/>
                <a:gd name="T25"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61">
                  <a:moveTo>
                    <a:pt x="0" y="49"/>
                  </a:moveTo>
                  <a:lnTo>
                    <a:pt x="16" y="0"/>
                  </a:lnTo>
                  <a:lnTo>
                    <a:pt x="52" y="13"/>
                  </a:lnTo>
                  <a:lnTo>
                    <a:pt x="50" y="21"/>
                  </a:lnTo>
                  <a:lnTo>
                    <a:pt x="23" y="12"/>
                  </a:lnTo>
                  <a:lnTo>
                    <a:pt x="20" y="22"/>
                  </a:lnTo>
                  <a:lnTo>
                    <a:pt x="44" y="30"/>
                  </a:lnTo>
                  <a:lnTo>
                    <a:pt x="41" y="38"/>
                  </a:lnTo>
                  <a:lnTo>
                    <a:pt x="18" y="30"/>
                  </a:lnTo>
                  <a:lnTo>
                    <a:pt x="13" y="43"/>
                  </a:lnTo>
                  <a:lnTo>
                    <a:pt x="40" y="52"/>
                  </a:lnTo>
                  <a:lnTo>
                    <a:pt x="36" y="61"/>
                  </a:lnTo>
                  <a:lnTo>
                    <a:pt x="0"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1" name="îŝ1îḑè"/>
            <p:cNvSpPr/>
            <p:nvPr/>
          </p:nvSpPr>
          <p:spPr bwMode="auto">
            <a:xfrm>
              <a:off x="2663722" y="6026740"/>
              <a:ext cx="77788" cy="92075"/>
            </a:xfrm>
            <a:custGeom>
              <a:avLst/>
              <a:gdLst>
                <a:gd name="T0" fmla="*/ 49 w 49"/>
                <a:gd name="T1" fmla="*/ 42 h 58"/>
                <a:gd name="T2" fmla="*/ 39 w 49"/>
                <a:gd name="T3" fmla="*/ 45 h 58"/>
                <a:gd name="T4" fmla="*/ 31 w 49"/>
                <a:gd name="T5" fmla="*/ 36 h 58"/>
                <a:gd name="T6" fmla="*/ 11 w 49"/>
                <a:gd name="T7" fmla="*/ 43 h 58"/>
                <a:gd name="T8" fmla="*/ 11 w 49"/>
                <a:gd name="T9" fmla="*/ 55 h 58"/>
                <a:gd name="T10" fmla="*/ 0 w 49"/>
                <a:gd name="T11" fmla="*/ 58 h 58"/>
                <a:gd name="T12" fmla="*/ 3 w 49"/>
                <a:gd name="T13" fmla="*/ 3 h 58"/>
                <a:gd name="T14" fmla="*/ 13 w 49"/>
                <a:gd name="T15" fmla="*/ 0 h 58"/>
                <a:gd name="T16" fmla="*/ 49 w 49"/>
                <a:gd name="T17" fmla="*/ 42 h 58"/>
                <a:gd name="T18" fmla="*/ 25 w 49"/>
                <a:gd name="T19" fmla="*/ 29 h 58"/>
                <a:gd name="T20" fmla="*/ 12 w 49"/>
                <a:gd name="T21" fmla="*/ 14 h 58"/>
                <a:gd name="T22" fmla="*/ 11 w 49"/>
                <a:gd name="T23" fmla="*/ 34 h 58"/>
                <a:gd name="T24" fmla="*/ 25 w 49"/>
                <a:gd name="T2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58">
                  <a:moveTo>
                    <a:pt x="49" y="42"/>
                  </a:moveTo>
                  <a:lnTo>
                    <a:pt x="39" y="45"/>
                  </a:lnTo>
                  <a:lnTo>
                    <a:pt x="31" y="36"/>
                  </a:lnTo>
                  <a:lnTo>
                    <a:pt x="11" y="43"/>
                  </a:lnTo>
                  <a:lnTo>
                    <a:pt x="11" y="55"/>
                  </a:lnTo>
                  <a:lnTo>
                    <a:pt x="0" y="58"/>
                  </a:lnTo>
                  <a:lnTo>
                    <a:pt x="3" y="3"/>
                  </a:lnTo>
                  <a:lnTo>
                    <a:pt x="13" y="0"/>
                  </a:lnTo>
                  <a:lnTo>
                    <a:pt x="49" y="42"/>
                  </a:lnTo>
                  <a:close/>
                  <a:moveTo>
                    <a:pt x="25" y="29"/>
                  </a:moveTo>
                  <a:lnTo>
                    <a:pt x="12" y="14"/>
                  </a:lnTo>
                  <a:lnTo>
                    <a:pt x="11" y="34"/>
                  </a:lnTo>
                  <a:lnTo>
                    <a:pt x="2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2" name="íṩḻiḋê"/>
            <p:cNvSpPr/>
            <p:nvPr/>
          </p:nvSpPr>
          <p:spPr bwMode="auto">
            <a:xfrm>
              <a:off x="2714522" y="5990228"/>
              <a:ext cx="92075" cy="101600"/>
            </a:xfrm>
            <a:custGeom>
              <a:avLst/>
              <a:gdLst>
                <a:gd name="T0" fmla="*/ 21 w 58"/>
                <a:gd name="T1" fmla="*/ 64 h 64"/>
                <a:gd name="T2" fmla="*/ 0 w 58"/>
                <a:gd name="T3" fmla="*/ 17 h 64"/>
                <a:gd name="T4" fmla="*/ 9 w 58"/>
                <a:gd name="T5" fmla="*/ 12 h 64"/>
                <a:gd name="T6" fmla="*/ 43 w 58"/>
                <a:gd name="T7" fmla="*/ 36 h 64"/>
                <a:gd name="T8" fmla="*/ 29 w 58"/>
                <a:gd name="T9" fmla="*/ 4 h 64"/>
                <a:gd name="T10" fmla="*/ 37 w 58"/>
                <a:gd name="T11" fmla="*/ 0 h 64"/>
                <a:gd name="T12" fmla="*/ 58 w 58"/>
                <a:gd name="T13" fmla="*/ 46 h 64"/>
                <a:gd name="T14" fmla="*/ 49 w 58"/>
                <a:gd name="T15" fmla="*/ 51 h 64"/>
                <a:gd name="T16" fmla="*/ 16 w 58"/>
                <a:gd name="T17" fmla="*/ 29 h 64"/>
                <a:gd name="T18" fmla="*/ 30 w 58"/>
                <a:gd name="T19" fmla="*/ 59 h 64"/>
                <a:gd name="T20" fmla="*/ 21 w 58"/>
                <a:gd name="T2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64">
                  <a:moveTo>
                    <a:pt x="21" y="64"/>
                  </a:moveTo>
                  <a:lnTo>
                    <a:pt x="0" y="17"/>
                  </a:lnTo>
                  <a:lnTo>
                    <a:pt x="9" y="12"/>
                  </a:lnTo>
                  <a:lnTo>
                    <a:pt x="43" y="36"/>
                  </a:lnTo>
                  <a:lnTo>
                    <a:pt x="29" y="4"/>
                  </a:lnTo>
                  <a:lnTo>
                    <a:pt x="37" y="0"/>
                  </a:lnTo>
                  <a:lnTo>
                    <a:pt x="58" y="46"/>
                  </a:lnTo>
                  <a:lnTo>
                    <a:pt x="49" y="51"/>
                  </a:lnTo>
                  <a:lnTo>
                    <a:pt x="16" y="29"/>
                  </a:lnTo>
                  <a:lnTo>
                    <a:pt x="30" y="59"/>
                  </a:lnTo>
                  <a:lnTo>
                    <a:pt x="21"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3" name="îṧľíḍe"/>
            <p:cNvSpPr/>
            <p:nvPr/>
          </p:nvSpPr>
          <p:spPr bwMode="auto">
            <a:xfrm>
              <a:off x="2781197" y="5963240"/>
              <a:ext cx="85725" cy="95250"/>
            </a:xfrm>
            <a:custGeom>
              <a:avLst/>
              <a:gdLst>
                <a:gd name="T0" fmla="*/ 0 w 47"/>
                <a:gd name="T1" fmla="*/ 13 h 51"/>
                <a:gd name="T2" fmla="*/ 14 w 47"/>
                <a:gd name="T3" fmla="*/ 4 h 51"/>
                <a:gd name="T4" fmla="*/ 22 w 47"/>
                <a:gd name="T5" fmla="*/ 1 h 51"/>
                <a:gd name="T6" fmla="*/ 29 w 47"/>
                <a:gd name="T7" fmla="*/ 1 h 51"/>
                <a:gd name="T8" fmla="*/ 37 w 47"/>
                <a:gd name="T9" fmla="*/ 5 h 51"/>
                <a:gd name="T10" fmla="*/ 43 w 47"/>
                <a:gd name="T11" fmla="*/ 14 h 51"/>
                <a:gd name="T12" fmla="*/ 47 w 47"/>
                <a:gd name="T13" fmla="*/ 22 h 51"/>
                <a:gd name="T14" fmla="*/ 46 w 47"/>
                <a:gd name="T15" fmla="*/ 31 h 51"/>
                <a:gd name="T16" fmla="*/ 43 w 47"/>
                <a:gd name="T17" fmla="*/ 38 h 51"/>
                <a:gd name="T18" fmla="*/ 36 w 47"/>
                <a:gd name="T19" fmla="*/ 42 h 51"/>
                <a:gd name="T20" fmla="*/ 22 w 47"/>
                <a:gd name="T21" fmla="*/ 51 h 51"/>
                <a:gd name="T22" fmla="*/ 0 w 47"/>
                <a:gd name="T23" fmla="*/ 13 h 51"/>
                <a:gd name="T24" fmla="*/ 11 w 47"/>
                <a:gd name="T25" fmla="*/ 15 h 51"/>
                <a:gd name="T26" fmla="*/ 26 w 47"/>
                <a:gd name="T27" fmla="*/ 40 h 51"/>
                <a:gd name="T28" fmla="*/ 32 w 47"/>
                <a:gd name="T29" fmla="*/ 37 h 51"/>
                <a:gd name="T30" fmla="*/ 36 w 47"/>
                <a:gd name="T31" fmla="*/ 33 h 51"/>
                <a:gd name="T32" fmla="*/ 38 w 47"/>
                <a:gd name="T33" fmla="*/ 30 h 51"/>
                <a:gd name="T34" fmla="*/ 38 w 47"/>
                <a:gd name="T35" fmla="*/ 25 h 51"/>
                <a:gd name="T36" fmla="*/ 35 w 47"/>
                <a:gd name="T37" fmla="*/ 18 h 51"/>
                <a:gd name="T38" fmla="*/ 30 w 47"/>
                <a:gd name="T39" fmla="*/ 11 h 51"/>
                <a:gd name="T40" fmla="*/ 26 w 47"/>
                <a:gd name="T41" fmla="*/ 9 h 51"/>
                <a:gd name="T42" fmla="*/ 21 w 47"/>
                <a:gd name="T43" fmla="*/ 9 h 51"/>
                <a:gd name="T44" fmla="*/ 15 w 47"/>
                <a:gd name="T45" fmla="*/ 13 h 51"/>
                <a:gd name="T46" fmla="*/ 11 w 47"/>
                <a:gd name="T47" fmla="*/ 1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51">
                  <a:moveTo>
                    <a:pt x="0" y="13"/>
                  </a:moveTo>
                  <a:cubicBezTo>
                    <a:pt x="14" y="4"/>
                    <a:pt x="14" y="4"/>
                    <a:pt x="14" y="4"/>
                  </a:cubicBezTo>
                  <a:cubicBezTo>
                    <a:pt x="17" y="3"/>
                    <a:pt x="20" y="1"/>
                    <a:pt x="22" y="1"/>
                  </a:cubicBezTo>
                  <a:cubicBezTo>
                    <a:pt x="24" y="0"/>
                    <a:pt x="27" y="0"/>
                    <a:pt x="29" y="1"/>
                  </a:cubicBezTo>
                  <a:cubicBezTo>
                    <a:pt x="32" y="2"/>
                    <a:pt x="34" y="3"/>
                    <a:pt x="37" y="5"/>
                  </a:cubicBezTo>
                  <a:cubicBezTo>
                    <a:pt x="39" y="7"/>
                    <a:pt x="41" y="10"/>
                    <a:pt x="43" y="14"/>
                  </a:cubicBezTo>
                  <a:cubicBezTo>
                    <a:pt x="45" y="17"/>
                    <a:pt x="46" y="20"/>
                    <a:pt x="47" y="22"/>
                  </a:cubicBezTo>
                  <a:cubicBezTo>
                    <a:pt x="47" y="26"/>
                    <a:pt x="47" y="29"/>
                    <a:pt x="46" y="31"/>
                  </a:cubicBezTo>
                  <a:cubicBezTo>
                    <a:pt x="46" y="34"/>
                    <a:pt x="45" y="36"/>
                    <a:pt x="43" y="38"/>
                  </a:cubicBezTo>
                  <a:cubicBezTo>
                    <a:pt x="41" y="39"/>
                    <a:pt x="39" y="41"/>
                    <a:pt x="36" y="42"/>
                  </a:cubicBezTo>
                  <a:cubicBezTo>
                    <a:pt x="22" y="51"/>
                    <a:pt x="22" y="51"/>
                    <a:pt x="22" y="51"/>
                  </a:cubicBezTo>
                  <a:lnTo>
                    <a:pt x="0" y="13"/>
                  </a:lnTo>
                  <a:close/>
                  <a:moveTo>
                    <a:pt x="11" y="15"/>
                  </a:moveTo>
                  <a:cubicBezTo>
                    <a:pt x="26" y="40"/>
                    <a:pt x="26" y="40"/>
                    <a:pt x="26" y="40"/>
                  </a:cubicBezTo>
                  <a:cubicBezTo>
                    <a:pt x="32" y="37"/>
                    <a:pt x="32" y="37"/>
                    <a:pt x="32" y="37"/>
                  </a:cubicBezTo>
                  <a:cubicBezTo>
                    <a:pt x="34" y="35"/>
                    <a:pt x="35" y="34"/>
                    <a:pt x="36" y="33"/>
                  </a:cubicBezTo>
                  <a:cubicBezTo>
                    <a:pt x="37" y="32"/>
                    <a:pt x="38" y="31"/>
                    <a:pt x="38" y="30"/>
                  </a:cubicBezTo>
                  <a:cubicBezTo>
                    <a:pt x="39" y="29"/>
                    <a:pt x="39" y="27"/>
                    <a:pt x="38" y="25"/>
                  </a:cubicBezTo>
                  <a:cubicBezTo>
                    <a:pt x="38" y="23"/>
                    <a:pt x="37" y="21"/>
                    <a:pt x="35" y="18"/>
                  </a:cubicBezTo>
                  <a:cubicBezTo>
                    <a:pt x="33" y="15"/>
                    <a:pt x="32" y="13"/>
                    <a:pt x="30" y="11"/>
                  </a:cubicBezTo>
                  <a:cubicBezTo>
                    <a:pt x="29" y="10"/>
                    <a:pt x="27" y="9"/>
                    <a:pt x="26" y="9"/>
                  </a:cubicBezTo>
                  <a:cubicBezTo>
                    <a:pt x="25" y="9"/>
                    <a:pt x="23" y="9"/>
                    <a:pt x="21" y="9"/>
                  </a:cubicBezTo>
                  <a:cubicBezTo>
                    <a:pt x="20" y="10"/>
                    <a:pt x="18" y="11"/>
                    <a:pt x="15" y="13"/>
                  </a:cubicBezTo>
                  <a:lnTo>
                    <a:pt x="11"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4" name="ïṩḻiḍe"/>
            <p:cNvSpPr/>
            <p:nvPr/>
          </p:nvSpPr>
          <p:spPr bwMode="auto">
            <a:xfrm>
              <a:off x="2876447" y="5888628"/>
              <a:ext cx="80963" cy="88900"/>
            </a:xfrm>
            <a:custGeom>
              <a:avLst/>
              <a:gdLst>
                <a:gd name="T0" fmla="*/ 43 w 51"/>
                <a:gd name="T1" fmla="*/ 56 h 56"/>
                <a:gd name="T2" fmla="*/ 16 w 51"/>
                <a:gd name="T3" fmla="*/ 22 h 56"/>
                <a:gd name="T4" fmla="*/ 5 w 51"/>
                <a:gd name="T5" fmla="*/ 31 h 56"/>
                <a:gd name="T6" fmla="*/ 0 w 51"/>
                <a:gd name="T7" fmla="*/ 25 h 56"/>
                <a:gd name="T8" fmla="*/ 31 w 51"/>
                <a:gd name="T9" fmla="*/ 0 h 56"/>
                <a:gd name="T10" fmla="*/ 37 w 51"/>
                <a:gd name="T11" fmla="*/ 7 h 56"/>
                <a:gd name="T12" fmla="*/ 24 w 51"/>
                <a:gd name="T13" fmla="*/ 16 h 56"/>
                <a:gd name="T14" fmla="*/ 51 w 51"/>
                <a:gd name="T15" fmla="*/ 49 h 56"/>
                <a:gd name="T16" fmla="*/ 43 w 51"/>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6">
                  <a:moveTo>
                    <a:pt x="43" y="56"/>
                  </a:moveTo>
                  <a:lnTo>
                    <a:pt x="16" y="22"/>
                  </a:lnTo>
                  <a:lnTo>
                    <a:pt x="5" y="31"/>
                  </a:lnTo>
                  <a:lnTo>
                    <a:pt x="0" y="25"/>
                  </a:lnTo>
                  <a:lnTo>
                    <a:pt x="31" y="0"/>
                  </a:lnTo>
                  <a:lnTo>
                    <a:pt x="37" y="7"/>
                  </a:lnTo>
                  <a:lnTo>
                    <a:pt x="24" y="16"/>
                  </a:lnTo>
                  <a:lnTo>
                    <a:pt x="51" y="49"/>
                  </a:lnTo>
                  <a:lnTo>
                    <a:pt x="43"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5" name="íśļïḓè"/>
            <p:cNvSpPr/>
            <p:nvPr/>
          </p:nvSpPr>
          <p:spPr bwMode="auto">
            <a:xfrm>
              <a:off x="2925659" y="5845765"/>
              <a:ext cx="101600" cy="100013"/>
            </a:xfrm>
            <a:custGeom>
              <a:avLst/>
              <a:gdLst>
                <a:gd name="T0" fmla="*/ 36 w 64"/>
                <a:gd name="T1" fmla="*/ 63 h 63"/>
                <a:gd name="T2" fmla="*/ 0 w 64"/>
                <a:gd name="T3" fmla="*/ 26 h 63"/>
                <a:gd name="T4" fmla="*/ 28 w 64"/>
                <a:gd name="T5" fmla="*/ 0 h 63"/>
                <a:gd name="T6" fmla="*/ 34 w 64"/>
                <a:gd name="T7" fmla="*/ 6 h 63"/>
                <a:gd name="T8" fmla="*/ 14 w 64"/>
                <a:gd name="T9" fmla="*/ 26 h 63"/>
                <a:gd name="T10" fmla="*/ 22 w 64"/>
                <a:gd name="T11" fmla="*/ 34 h 63"/>
                <a:gd name="T12" fmla="*/ 41 w 64"/>
                <a:gd name="T13" fmla="*/ 16 h 63"/>
                <a:gd name="T14" fmla="*/ 47 w 64"/>
                <a:gd name="T15" fmla="*/ 22 h 63"/>
                <a:gd name="T16" fmla="*/ 28 w 64"/>
                <a:gd name="T17" fmla="*/ 39 h 63"/>
                <a:gd name="T18" fmla="*/ 38 w 64"/>
                <a:gd name="T19" fmla="*/ 50 h 63"/>
                <a:gd name="T20" fmla="*/ 58 w 64"/>
                <a:gd name="T21" fmla="*/ 30 h 63"/>
                <a:gd name="T22" fmla="*/ 64 w 64"/>
                <a:gd name="T23" fmla="*/ 36 h 63"/>
                <a:gd name="T24" fmla="*/ 36 w 64"/>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3">
                  <a:moveTo>
                    <a:pt x="36" y="63"/>
                  </a:moveTo>
                  <a:lnTo>
                    <a:pt x="0" y="26"/>
                  </a:lnTo>
                  <a:lnTo>
                    <a:pt x="28" y="0"/>
                  </a:lnTo>
                  <a:lnTo>
                    <a:pt x="34" y="6"/>
                  </a:lnTo>
                  <a:lnTo>
                    <a:pt x="14" y="26"/>
                  </a:lnTo>
                  <a:lnTo>
                    <a:pt x="22" y="34"/>
                  </a:lnTo>
                  <a:lnTo>
                    <a:pt x="41" y="16"/>
                  </a:lnTo>
                  <a:lnTo>
                    <a:pt x="47" y="22"/>
                  </a:lnTo>
                  <a:lnTo>
                    <a:pt x="28" y="39"/>
                  </a:lnTo>
                  <a:lnTo>
                    <a:pt x="38" y="50"/>
                  </a:lnTo>
                  <a:lnTo>
                    <a:pt x="58" y="30"/>
                  </a:lnTo>
                  <a:lnTo>
                    <a:pt x="64" y="36"/>
                  </a:lnTo>
                  <a:lnTo>
                    <a:pt x="36"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6" name="íṩḻîde"/>
            <p:cNvSpPr/>
            <p:nvPr/>
          </p:nvSpPr>
          <p:spPr bwMode="auto">
            <a:xfrm>
              <a:off x="2985984" y="5801315"/>
              <a:ext cx="82550" cy="80963"/>
            </a:xfrm>
            <a:custGeom>
              <a:avLst/>
              <a:gdLst>
                <a:gd name="T0" fmla="*/ 34 w 45"/>
                <a:gd name="T1" fmla="*/ 19 h 44"/>
                <a:gd name="T2" fmla="*/ 41 w 45"/>
                <a:gd name="T3" fmla="*/ 14 h 44"/>
                <a:gd name="T4" fmla="*/ 45 w 45"/>
                <a:gd name="T5" fmla="*/ 26 h 44"/>
                <a:gd name="T6" fmla="*/ 40 w 45"/>
                <a:gd name="T7" fmla="*/ 37 h 44"/>
                <a:gd name="T8" fmla="*/ 26 w 45"/>
                <a:gd name="T9" fmla="*/ 44 h 44"/>
                <a:gd name="T10" fmla="*/ 10 w 45"/>
                <a:gd name="T11" fmla="*/ 38 h 44"/>
                <a:gd name="T12" fmla="*/ 1 w 45"/>
                <a:gd name="T13" fmla="*/ 22 h 44"/>
                <a:gd name="T14" fmla="*/ 6 w 45"/>
                <a:gd name="T15" fmla="*/ 7 h 44"/>
                <a:gd name="T16" fmla="*/ 18 w 45"/>
                <a:gd name="T17" fmla="*/ 0 h 44"/>
                <a:gd name="T18" fmla="*/ 27 w 45"/>
                <a:gd name="T19" fmla="*/ 2 h 44"/>
                <a:gd name="T20" fmla="*/ 23 w 45"/>
                <a:gd name="T21" fmla="*/ 10 h 44"/>
                <a:gd name="T22" fmla="*/ 17 w 45"/>
                <a:gd name="T23" fmla="*/ 9 h 44"/>
                <a:gd name="T24" fmla="*/ 11 w 45"/>
                <a:gd name="T25" fmla="*/ 12 h 44"/>
                <a:gd name="T26" fmla="*/ 9 w 45"/>
                <a:gd name="T27" fmla="*/ 21 h 44"/>
                <a:gd name="T28" fmla="*/ 15 w 45"/>
                <a:gd name="T29" fmla="*/ 30 h 44"/>
                <a:gd name="T30" fmla="*/ 26 w 45"/>
                <a:gd name="T31" fmla="*/ 36 h 44"/>
                <a:gd name="T32" fmla="*/ 34 w 45"/>
                <a:gd name="T33" fmla="*/ 32 h 44"/>
                <a:gd name="T34" fmla="*/ 36 w 45"/>
                <a:gd name="T35" fmla="*/ 26 h 44"/>
                <a:gd name="T36" fmla="*/ 34 w 45"/>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4">
                  <a:moveTo>
                    <a:pt x="34" y="19"/>
                  </a:moveTo>
                  <a:cubicBezTo>
                    <a:pt x="41" y="14"/>
                    <a:pt x="41" y="14"/>
                    <a:pt x="41" y="14"/>
                  </a:cubicBezTo>
                  <a:cubicBezTo>
                    <a:pt x="44" y="18"/>
                    <a:pt x="45" y="22"/>
                    <a:pt x="45" y="26"/>
                  </a:cubicBezTo>
                  <a:cubicBezTo>
                    <a:pt x="45" y="30"/>
                    <a:pt x="43" y="34"/>
                    <a:pt x="40" y="37"/>
                  </a:cubicBezTo>
                  <a:cubicBezTo>
                    <a:pt x="36" y="42"/>
                    <a:pt x="31" y="44"/>
                    <a:pt x="26" y="44"/>
                  </a:cubicBezTo>
                  <a:cubicBezTo>
                    <a:pt x="21" y="44"/>
                    <a:pt x="15" y="42"/>
                    <a:pt x="10" y="38"/>
                  </a:cubicBezTo>
                  <a:cubicBezTo>
                    <a:pt x="4" y="33"/>
                    <a:pt x="1" y="28"/>
                    <a:pt x="1" y="22"/>
                  </a:cubicBezTo>
                  <a:cubicBezTo>
                    <a:pt x="0" y="17"/>
                    <a:pt x="2" y="12"/>
                    <a:pt x="6" y="7"/>
                  </a:cubicBezTo>
                  <a:cubicBezTo>
                    <a:pt x="10" y="3"/>
                    <a:pt x="14" y="1"/>
                    <a:pt x="18" y="0"/>
                  </a:cubicBezTo>
                  <a:cubicBezTo>
                    <a:pt x="21" y="0"/>
                    <a:pt x="24" y="1"/>
                    <a:pt x="27" y="2"/>
                  </a:cubicBezTo>
                  <a:cubicBezTo>
                    <a:pt x="23" y="10"/>
                    <a:pt x="23" y="10"/>
                    <a:pt x="23" y="10"/>
                  </a:cubicBezTo>
                  <a:cubicBezTo>
                    <a:pt x="21" y="9"/>
                    <a:pt x="19" y="9"/>
                    <a:pt x="17" y="9"/>
                  </a:cubicBezTo>
                  <a:cubicBezTo>
                    <a:pt x="15" y="9"/>
                    <a:pt x="13" y="11"/>
                    <a:pt x="11" y="12"/>
                  </a:cubicBezTo>
                  <a:cubicBezTo>
                    <a:pt x="9" y="15"/>
                    <a:pt x="8" y="18"/>
                    <a:pt x="9" y="21"/>
                  </a:cubicBezTo>
                  <a:cubicBezTo>
                    <a:pt x="9" y="24"/>
                    <a:pt x="12" y="27"/>
                    <a:pt x="15" y="30"/>
                  </a:cubicBezTo>
                  <a:cubicBezTo>
                    <a:pt x="20" y="34"/>
                    <a:pt x="23" y="36"/>
                    <a:pt x="26" y="36"/>
                  </a:cubicBezTo>
                  <a:cubicBezTo>
                    <a:pt x="29" y="36"/>
                    <a:pt x="32" y="35"/>
                    <a:pt x="34" y="32"/>
                  </a:cubicBezTo>
                  <a:cubicBezTo>
                    <a:pt x="36" y="31"/>
                    <a:pt x="36" y="29"/>
                    <a:pt x="36" y="26"/>
                  </a:cubicBezTo>
                  <a:cubicBezTo>
                    <a:pt x="36" y="24"/>
                    <a:pt x="35" y="22"/>
                    <a:pt x="3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7" name="îŝḷïḓê"/>
            <p:cNvSpPr/>
            <p:nvPr/>
          </p:nvSpPr>
          <p:spPr bwMode="auto">
            <a:xfrm>
              <a:off x="3022497" y="5733053"/>
              <a:ext cx="103188" cy="101600"/>
            </a:xfrm>
            <a:custGeom>
              <a:avLst/>
              <a:gdLst>
                <a:gd name="T0" fmla="*/ 42 w 65"/>
                <a:gd name="T1" fmla="*/ 64 h 64"/>
                <a:gd name="T2" fmla="*/ 0 w 65"/>
                <a:gd name="T3" fmla="*/ 34 h 64"/>
                <a:gd name="T4" fmla="*/ 6 w 65"/>
                <a:gd name="T5" fmla="*/ 26 h 64"/>
                <a:gd name="T6" fmla="*/ 22 w 65"/>
                <a:gd name="T7" fmla="*/ 37 h 64"/>
                <a:gd name="T8" fmla="*/ 33 w 65"/>
                <a:gd name="T9" fmla="*/ 21 h 64"/>
                <a:gd name="T10" fmla="*/ 17 w 65"/>
                <a:gd name="T11" fmla="*/ 9 h 64"/>
                <a:gd name="T12" fmla="*/ 23 w 65"/>
                <a:gd name="T13" fmla="*/ 0 h 64"/>
                <a:gd name="T14" fmla="*/ 65 w 65"/>
                <a:gd name="T15" fmla="*/ 30 h 64"/>
                <a:gd name="T16" fmla="*/ 59 w 65"/>
                <a:gd name="T17" fmla="*/ 38 h 64"/>
                <a:gd name="T18" fmla="*/ 40 w 65"/>
                <a:gd name="T19" fmla="*/ 26 h 64"/>
                <a:gd name="T20" fmla="*/ 29 w 65"/>
                <a:gd name="T21" fmla="*/ 42 h 64"/>
                <a:gd name="T22" fmla="*/ 47 w 65"/>
                <a:gd name="T23" fmla="*/ 55 h 64"/>
                <a:gd name="T24" fmla="*/ 42 w 65"/>
                <a:gd name="T2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64">
                  <a:moveTo>
                    <a:pt x="42" y="64"/>
                  </a:moveTo>
                  <a:lnTo>
                    <a:pt x="0" y="34"/>
                  </a:lnTo>
                  <a:lnTo>
                    <a:pt x="6" y="26"/>
                  </a:lnTo>
                  <a:lnTo>
                    <a:pt x="22" y="37"/>
                  </a:lnTo>
                  <a:lnTo>
                    <a:pt x="33" y="21"/>
                  </a:lnTo>
                  <a:lnTo>
                    <a:pt x="17" y="9"/>
                  </a:lnTo>
                  <a:lnTo>
                    <a:pt x="23" y="0"/>
                  </a:lnTo>
                  <a:lnTo>
                    <a:pt x="65" y="30"/>
                  </a:lnTo>
                  <a:lnTo>
                    <a:pt x="59" y="38"/>
                  </a:lnTo>
                  <a:lnTo>
                    <a:pt x="40" y="26"/>
                  </a:lnTo>
                  <a:lnTo>
                    <a:pt x="29" y="42"/>
                  </a:lnTo>
                  <a:lnTo>
                    <a:pt x="47" y="55"/>
                  </a:lnTo>
                  <a:lnTo>
                    <a:pt x="42"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8" name="îşḷîḑe"/>
            <p:cNvSpPr/>
            <p:nvPr/>
          </p:nvSpPr>
          <p:spPr bwMode="auto">
            <a:xfrm>
              <a:off x="3062184" y="5672728"/>
              <a:ext cx="103188" cy="95250"/>
            </a:xfrm>
            <a:custGeom>
              <a:avLst/>
              <a:gdLst>
                <a:gd name="T0" fmla="*/ 44 w 65"/>
                <a:gd name="T1" fmla="*/ 60 h 60"/>
                <a:gd name="T2" fmla="*/ 0 w 65"/>
                <a:gd name="T3" fmla="*/ 34 h 60"/>
                <a:gd name="T4" fmla="*/ 5 w 65"/>
                <a:gd name="T5" fmla="*/ 26 h 60"/>
                <a:gd name="T6" fmla="*/ 46 w 65"/>
                <a:gd name="T7" fmla="*/ 24 h 60"/>
                <a:gd name="T8" fmla="*/ 15 w 65"/>
                <a:gd name="T9" fmla="*/ 8 h 60"/>
                <a:gd name="T10" fmla="*/ 20 w 65"/>
                <a:gd name="T11" fmla="*/ 0 h 60"/>
                <a:gd name="T12" fmla="*/ 65 w 65"/>
                <a:gd name="T13" fmla="*/ 24 h 60"/>
                <a:gd name="T14" fmla="*/ 59 w 65"/>
                <a:gd name="T15" fmla="*/ 33 h 60"/>
                <a:gd name="T16" fmla="*/ 20 w 65"/>
                <a:gd name="T17" fmla="*/ 34 h 60"/>
                <a:gd name="T18" fmla="*/ 49 w 65"/>
                <a:gd name="T19" fmla="*/ 52 h 60"/>
                <a:gd name="T20" fmla="*/ 44 w 65"/>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0">
                  <a:moveTo>
                    <a:pt x="44" y="60"/>
                  </a:moveTo>
                  <a:lnTo>
                    <a:pt x="0" y="34"/>
                  </a:lnTo>
                  <a:lnTo>
                    <a:pt x="5" y="26"/>
                  </a:lnTo>
                  <a:lnTo>
                    <a:pt x="46" y="24"/>
                  </a:lnTo>
                  <a:lnTo>
                    <a:pt x="15" y="8"/>
                  </a:lnTo>
                  <a:lnTo>
                    <a:pt x="20" y="0"/>
                  </a:lnTo>
                  <a:lnTo>
                    <a:pt x="65" y="24"/>
                  </a:lnTo>
                  <a:lnTo>
                    <a:pt x="59" y="33"/>
                  </a:lnTo>
                  <a:lnTo>
                    <a:pt x="20" y="34"/>
                  </a:lnTo>
                  <a:lnTo>
                    <a:pt x="49" y="52"/>
                  </a:lnTo>
                  <a:lnTo>
                    <a:pt x="44"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9" name="îşḷïḋê"/>
            <p:cNvSpPr/>
            <p:nvPr/>
          </p:nvSpPr>
          <p:spPr bwMode="auto">
            <a:xfrm>
              <a:off x="3106634" y="5606053"/>
              <a:ext cx="87313" cy="84138"/>
            </a:xfrm>
            <a:custGeom>
              <a:avLst/>
              <a:gdLst>
                <a:gd name="T0" fmla="*/ 15 w 47"/>
                <a:gd name="T1" fmla="*/ 43 h 46"/>
                <a:gd name="T2" fmla="*/ 5 w 47"/>
                <a:gd name="T3" fmla="*/ 36 h 46"/>
                <a:gd name="T4" fmla="*/ 2 w 47"/>
                <a:gd name="T5" fmla="*/ 30 h 46"/>
                <a:gd name="T6" fmla="*/ 0 w 47"/>
                <a:gd name="T7" fmla="*/ 23 h 46"/>
                <a:gd name="T8" fmla="*/ 2 w 47"/>
                <a:gd name="T9" fmla="*/ 14 h 46"/>
                <a:gd name="T10" fmla="*/ 14 w 47"/>
                <a:gd name="T11" fmla="*/ 2 h 46"/>
                <a:gd name="T12" fmla="*/ 32 w 47"/>
                <a:gd name="T13" fmla="*/ 3 h 46"/>
                <a:gd name="T14" fmla="*/ 45 w 47"/>
                <a:gd name="T15" fmla="*/ 15 h 46"/>
                <a:gd name="T16" fmla="*/ 44 w 47"/>
                <a:gd name="T17" fmla="*/ 32 h 46"/>
                <a:gd name="T18" fmla="*/ 32 w 47"/>
                <a:gd name="T19" fmla="*/ 44 h 46"/>
                <a:gd name="T20" fmla="*/ 15 w 47"/>
                <a:gd name="T21" fmla="*/ 43 h 46"/>
                <a:gd name="T22" fmla="*/ 18 w 47"/>
                <a:gd name="T23" fmla="*/ 34 h 46"/>
                <a:gd name="T24" fmla="*/ 30 w 47"/>
                <a:gd name="T25" fmla="*/ 35 h 46"/>
                <a:gd name="T26" fmla="*/ 37 w 47"/>
                <a:gd name="T27" fmla="*/ 29 h 46"/>
                <a:gd name="T28" fmla="*/ 37 w 47"/>
                <a:gd name="T29" fmla="*/ 19 h 46"/>
                <a:gd name="T30" fmla="*/ 28 w 47"/>
                <a:gd name="T31" fmla="*/ 12 h 46"/>
                <a:gd name="T32" fmla="*/ 16 w 47"/>
                <a:gd name="T33" fmla="*/ 10 h 46"/>
                <a:gd name="T34" fmla="*/ 9 w 47"/>
                <a:gd name="T35" fmla="*/ 17 h 46"/>
                <a:gd name="T36" fmla="*/ 9 w 47"/>
                <a:gd name="T37" fmla="*/ 27 h 46"/>
                <a:gd name="T38" fmla="*/ 18 w 47"/>
                <a:gd name="T3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6">
                  <a:moveTo>
                    <a:pt x="15" y="43"/>
                  </a:moveTo>
                  <a:cubicBezTo>
                    <a:pt x="11" y="41"/>
                    <a:pt x="8" y="39"/>
                    <a:pt x="5" y="36"/>
                  </a:cubicBezTo>
                  <a:cubicBezTo>
                    <a:pt x="4" y="34"/>
                    <a:pt x="2" y="32"/>
                    <a:pt x="2" y="30"/>
                  </a:cubicBezTo>
                  <a:cubicBezTo>
                    <a:pt x="1" y="28"/>
                    <a:pt x="0" y="26"/>
                    <a:pt x="0" y="23"/>
                  </a:cubicBezTo>
                  <a:cubicBezTo>
                    <a:pt x="0" y="20"/>
                    <a:pt x="1" y="17"/>
                    <a:pt x="2" y="14"/>
                  </a:cubicBezTo>
                  <a:cubicBezTo>
                    <a:pt x="5" y="8"/>
                    <a:pt x="9" y="4"/>
                    <a:pt x="14" y="2"/>
                  </a:cubicBezTo>
                  <a:cubicBezTo>
                    <a:pt x="19" y="0"/>
                    <a:pt x="25" y="1"/>
                    <a:pt x="32" y="3"/>
                  </a:cubicBezTo>
                  <a:cubicBezTo>
                    <a:pt x="38" y="6"/>
                    <a:pt x="43" y="10"/>
                    <a:pt x="45" y="15"/>
                  </a:cubicBezTo>
                  <a:cubicBezTo>
                    <a:pt x="47" y="21"/>
                    <a:pt x="47" y="26"/>
                    <a:pt x="44" y="32"/>
                  </a:cubicBezTo>
                  <a:cubicBezTo>
                    <a:pt x="41" y="38"/>
                    <a:pt x="38" y="42"/>
                    <a:pt x="32" y="44"/>
                  </a:cubicBezTo>
                  <a:cubicBezTo>
                    <a:pt x="27" y="46"/>
                    <a:pt x="21" y="45"/>
                    <a:pt x="15" y="43"/>
                  </a:cubicBezTo>
                  <a:close/>
                  <a:moveTo>
                    <a:pt x="18" y="34"/>
                  </a:moveTo>
                  <a:cubicBezTo>
                    <a:pt x="23" y="36"/>
                    <a:pt x="27" y="37"/>
                    <a:pt x="30" y="35"/>
                  </a:cubicBezTo>
                  <a:cubicBezTo>
                    <a:pt x="33" y="34"/>
                    <a:pt x="36" y="32"/>
                    <a:pt x="37" y="29"/>
                  </a:cubicBezTo>
                  <a:cubicBezTo>
                    <a:pt x="39" y="26"/>
                    <a:pt x="39" y="23"/>
                    <a:pt x="37" y="19"/>
                  </a:cubicBezTo>
                  <a:cubicBezTo>
                    <a:pt x="36" y="16"/>
                    <a:pt x="33" y="14"/>
                    <a:pt x="28" y="12"/>
                  </a:cubicBezTo>
                  <a:cubicBezTo>
                    <a:pt x="23" y="10"/>
                    <a:pt x="19" y="9"/>
                    <a:pt x="16" y="10"/>
                  </a:cubicBezTo>
                  <a:cubicBezTo>
                    <a:pt x="13" y="11"/>
                    <a:pt x="11" y="14"/>
                    <a:pt x="9" y="17"/>
                  </a:cubicBezTo>
                  <a:cubicBezTo>
                    <a:pt x="8" y="20"/>
                    <a:pt x="8" y="23"/>
                    <a:pt x="9" y="27"/>
                  </a:cubicBezTo>
                  <a:cubicBezTo>
                    <a:pt x="11" y="30"/>
                    <a:pt x="14" y="32"/>
                    <a:pt x="1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0" name="îṣlïḍè"/>
            <p:cNvSpPr/>
            <p:nvPr/>
          </p:nvSpPr>
          <p:spPr bwMode="auto">
            <a:xfrm>
              <a:off x="3128859" y="5560015"/>
              <a:ext cx="93663" cy="57150"/>
            </a:xfrm>
            <a:custGeom>
              <a:avLst/>
              <a:gdLst>
                <a:gd name="T0" fmla="*/ 49 w 59"/>
                <a:gd name="T1" fmla="*/ 36 h 36"/>
                <a:gd name="T2" fmla="*/ 0 w 59"/>
                <a:gd name="T3" fmla="*/ 21 h 36"/>
                <a:gd name="T4" fmla="*/ 4 w 59"/>
                <a:gd name="T5" fmla="*/ 10 h 36"/>
                <a:gd name="T6" fmla="*/ 43 w 59"/>
                <a:gd name="T7" fmla="*/ 24 h 36"/>
                <a:gd name="T8" fmla="*/ 51 w 59"/>
                <a:gd name="T9" fmla="*/ 0 h 36"/>
                <a:gd name="T10" fmla="*/ 59 w 59"/>
                <a:gd name="T11" fmla="*/ 2 h 36"/>
                <a:gd name="T12" fmla="*/ 49 w 59"/>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59" h="36">
                  <a:moveTo>
                    <a:pt x="49" y="36"/>
                  </a:moveTo>
                  <a:lnTo>
                    <a:pt x="0" y="21"/>
                  </a:lnTo>
                  <a:lnTo>
                    <a:pt x="4" y="10"/>
                  </a:lnTo>
                  <a:lnTo>
                    <a:pt x="43" y="24"/>
                  </a:lnTo>
                  <a:lnTo>
                    <a:pt x="51" y="0"/>
                  </a:lnTo>
                  <a:lnTo>
                    <a:pt x="59" y="2"/>
                  </a:lnTo>
                  <a:lnTo>
                    <a:pt x="4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1" name="ïṩḷîḓê"/>
            <p:cNvSpPr/>
            <p:nvPr/>
          </p:nvSpPr>
          <p:spPr bwMode="auto">
            <a:xfrm>
              <a:off x="3152672" y="5469528"/>
              <a:ext cx="85725" cy="80963"/>
            </a:xfrm>
            <a:custGeom>
              <a:avLst/>
              <a:gdLst>
                <a:gd name="T0" fmla="*/ 18 w 46"/>
                <a:gd name="T1" fmla="*/ 43 h 44"/>
                <a:gd name="T2" fmla="*/ 8 w 46"/>
                <a:gd name="T3" fmla="*/ 38 h 44"/>
                <a:gd name="T4" fmla="*/ 3 w 46"/>
                <a:gd name="T5" fmla="*/ 33 h 44"/>
                <a:gd name="T6" fmla="*/ 0 w 46"/>
                <a:gd name="T7" fmla="*/ 27 h 44"/>
                <a:gd name="T8" fmla="*/ 1 w 46"/>
                <a:gd name="T9" fmla="*/ 17 h 44"/>
                <a:gd name="T10" fmla="*/ 10 w 46"/>
                <a:gd name="T11" fmla="*/ 3 h 44"/>
                <a:gd name="T12" fmla="*/ 28 w 46"/>
                <a:gd name="T13" fmla="*/ 1 h 44"/>
                <a:gd name="T14" fmla="*/ 43 w 46"/>
                <a:gd name="T15" fmla="*/ 11 h 44"/>
                <a:gd name="T16" fmla="*/ 45 w 46"/>
                <a:gd name="T17" fmla="*/ 27 h 44"/>
                <a:gd name="T18" fmla="*/ 36 w 46"/>
                <a:gd name="T19" fmla="*/ 41 h 44"/>
                <a:gd name="T20" fmla="*/ 18 w 46"/>
                <a:gd name="T21" fmla="*/ 43 h 44"/>
                <a:gd name="T22" fmla="*/ 20 w 46"/>
                <a:gd name="T23" fmla="*/ 34 h 44"/>
                <a:gd name="T24" fmla="*/ 32 w 46"/>
                <a:gd name="T25" fmla="*/ 33 h 44"/>
                <a:gd name="T26" fmla="*/ 38 w 46"/>
                <a:gd name="T27" fmla="*/ 25 h 44"/>
                <a:gd name="T28" fmla="*/ 36 w 46"/>
                <a:gd name="T29" fmla="*/ 16 h 44"/>
                <a:gd name="T30" fmla="*/ 25 w 46"/>
                <a:gd name="T31" fmla="*/ 10 h 44"/>
                <a:gd name="T32" fmla="*/ 14 w 46"/>
                <a:gd name="T33" fmla="*/ 11 h 44"/>
                <a:gd name="T34" fmla="*/ 8 w 46"/>
                <a:gd name="T35" fmla="*/ 19 h 44"/>
                <a:gd name="T36" fmla="*/ 10 w 46"/>
                <a:gd name="T37" fmla="*/ 28 h 44"/>
                <a:gd name="T38" fmla="*/ 20 w 46"/>
                <a:gd name="T39"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44">
                  <a:moveTo>
                    <a:pt x="18" y="43"/>
                  </a:moveTo>
                  <a:cubicBezTo>
                    <a:pt x="14" y="42"/>
                    <a:pt x="10" y="40"/>
                    <a:pt x="8" y="38"/>
                  </a:cubicBezTo>
                  <a:cubicBezTo>
                    <a:pt x="6" y="37"/>
                    <a:pt x="4" y="35"/>
                    <a:pt x="3" y="33"/>
                  </a:cubicBezTo>
                  <a:cubicBezTo>
                    <a:pt x="1" y="31"/>
                    <a:pt x="1" y="29"/>
                    <a:pt x="0" y="27"/>
                  </a:cubicBezTo>
                  <a:cubicBezTo>
                    <a:pt x="0" y="24"/>
                    <a:pt x="0" y="21"/>
                    <a:pt x="1" y="17"/>
                  </a:cubicBezTo>
                  <a:cubicBezTo>
                    <a:pt x="2" y="11"/>
                    <a:pt x="5" y="6"/>
                    <a:pt x="10" y="3"/>
                  </a:cubicBezTo>
                  <a:cubicBezTo>
                    <a:pt x="15" y="0"/>
                    <a:pt x="21" y="0"/>
                    <a:pt x="28" y="1"/>
                  </a:cubicBezTo>
                  <a:cubicBezTo>
                    <a:pt x="34" y="3"/>
                    <a:pt x="39" y="6"/>
                    <a:pt x="43" y="11"/>
                  </a:cubicBezTo>
                  <a:cubicBezTo>
                    <a:pt x="46" y="15"/>
                    <a:pt x="46" y="21"/>
                    <a:pt x="45" y="27"/>
                  </a:cubicBezTo>
                  <a:cubicBezTo>
                    <a:pt x="44" y="33"/>
                    <a:pt x="40" y="38"/>
                    <a:pt x="36" y="41"/>
                  </a:cubicBezTo>
                  <a:cubicBezTo>
                    <a:pt x="31" y="44"/>
                    <a:pt x="25" y="44"/>
                    <a:pt x="18" y="43"/>
                  </a:cubicBezTo>
                  <a:close/>
                  <a:moveTo>
                    <a:pt x="20" y="34"/>
                  </a:moveTo>
                  <a:cubicBezTo>
                    <a:pt x="25" y="35"/>
                    <a:pt x="29" y="35"/>
                    <a:pt x="32" y="33"/>
                  </a:cubicBezTo>
                  <a:cubicBezTo>
                    <a:pt x="35" y="31"/>
                    <a:pt x="37" y="29"/>
                    <a:pt x="38" y="25"/>
                  </a:cubicBezTo>
                  <a:cubicBezTo>
                    <a:pt x="38" y="22"/>
                    <a:pt x="38" y="19"/>
                    <a:pt x="36" y="16"/>
                  </a:cubicBezTo>
                  <a:cubicBezTo>
                    <a:pt x="34" y="13"/>
                    <a:pt x="30" y="11"/>
                    <a:pt x="25" y="10"/>
                  </a:cubicBezTo>
                  <a:cubicBezTo>
                    <a:pt x="20" y="9"/>
                    <a:pt x="16" y="9"/>
                    <a:pt x="14" y="11"/>
                  </a:cubicBezTo>
                  <a:cubicBezTo>
                    <a:pt x="11" y="13"/>
                    <a:pt x="9" y="15"/>
                    <a:pt x="8" y="19"/>
                  </a:cubicBezTo>
                  <a:cubicBezTo>
                    <a:pt x="7" y="22"/>
                    <a:pt x="8" y="25"/>
                    <a:pt x="10" y="28"/>
                  </a:cubicBezTo>
                  <a:cubicBezTo>
                    <a:pt x="12" y="31"/>
                    <a:pt x="15"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2" name="ïSļiďé"/>
            <p:cNvSpPr/>
            <p:nvPr/>
          </p:nvSpPr>
          <p:spPr bwMode="auto">
            <a:xfrm>
              <a:off x="3165372" y="5390153"/>
              <a:ext cx="85725" cy="77788"/>
            </a:xfrm>
            <a:custGeom>
              <a:avLst/>
              <a:gdLst>
                <a:gd name="T0" fmla="*/ 29 w 46"/>
                <a:gd name="T1" fmla="*/ 21 h 42"/>
                <a:gd name="T2" fmla="*/ 22 w 46"/>
                <a:gd name="T3" fmla="*/ 20 h 42"/>
                <a:gd name="T4" fmla="*/ 24 w 46"/>
                <a:gd name="T5" fmla="*/ 1 h 42"/>
                <a:gd name="T6" fmla="*/ 41 w 46"/>
                <a:gd name="T7" fmla="*/ 3 h 42"/>
                <a:gd name="T8" fmla="*/ 45 w 46"/>
                <a:gd name="T9" fmla="*/ 11 h 42"/>
                <a:gd name="T10" fmla="*/ 46 w 46"/>
                <a:gd name="T11" fmla="*/ 22 h 42"/>
                <a:gd name="T12" fmla="*/ 42 w 46"/>
                <a:gd name="T13" fmla="*/ 34 h 42"/>
                <a:gd name="T14" fmla="*/ 33 w 46"/>
                <a:gd name="T15" fmla="*/ 41 h 42"/>
                <a:gd name="T16" fmla="*/ 21 w 46"/>
                <a:gd name="T17" fmla="*/ 42 h 42"/>
                <a:gd name="T18" fmla="*/ 9 w 46"/>
                <a:gd name="T19" fmla="*/ 38 h 42"/>
                <a:gd name="T20" fmla="*/ 2 w 46"/>
                <a:gd name="T21" fmla="*/ 28 h 42"/>
                <a:gd name="T22" fmla="*/ 1 w 46"/>
                <a:gd name="T23" fmla="*/ 18 h 42"/>
                <a:gd name="T24" fmla="*/ 6 w 46"/>
                <a:gd name="T25" fmla="*/ 5 h 42"/>
                <a:gd name="T26" fmla="*/ 16 w 46"/>
                <a:gd name="T27" fmla="*/ 0 h 42"/>
                <a:gd name="T28" fmla="*/ 16 w 46"/>
                <a:gd name="T29" fmla="*/ 9 h 42"/>
                <a:gd name="T30" fmla="*/ 11 w 46"/>
                <a:gd name="T31" fmla="*/ 12 h 42"/>
                <a:gd name="T32" fmla="*/ 8 w 46"/>
                <a:gd name="T33" fmla="*/ 18 h 42"/>
                <a:gd name="T34" fmla="*/ 11 w 46"/>
                <a:gd name="T35" fmla="*/ 28 h 42"/>
                <a:gd name="T36" fmla="*/ 21 w 46"/>
                <a:gd name="T37" fmla="*/ 33 h 42"/>
                <a:gd name="T38" fmla="*/ 34 w 46"/>
                <a:gd name="T39" fmla="*/ 31 h 42"/>
                <a:gd name="T40" fmla="*/ 38 w 46"/>
                <a:gd name="T41" fmla="*/ 22 h 42"/>
                <a:gd name="T42" fmla="*/ 38 w 46"/>
                <a:gd name="T43" fmla="*/ 16 h 42"/>
                <a:gd name="T44" fmla="*/ 36 w 46"/>
                <a:gd name="T45" fmla="*/ 11 h 42"/>
                <a:gd name="T46" fmla="*/ 30 w 46"/>
                <a:gd name="T47" fmla="*/ 11 h 42"/>
                <a:gd name="T48" fmla="*/ 29 w 46"/>
                <a:gd name="T4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2">
                  <a:moveTo>
                    <a:pt x="29" y="21"/>
                  </a:moveTo>
                  <a:cubicBezTo>
                    <a:pt x="22" y="20"/>
                    <a:pt x="22" y="20"/>
                    <a:pt x="22" y="20"/>
                  </a:cubicBezTo>
                  <a:cubicBezTo>
                    <a:pt x="24" y="1"/>
                    <a:pt x="24" y="1"/>
                    <a:pt x="24" y="1"/>
                  </a:cubicBezTo>
                  <a:cubicBezTo>
                    <a:pt x="41" y="3"/>
                    <a:pt x="41" y="3"/>
                    <a:pt x="41" y="3"/>
                  </a:cubicBezTo>
                  <a:cubicBezTo>
                    <a:pt x="43" y="5"/>
                    <a:pt x="44" y="8"/>
                    <a:pt x="45" y="11"/>
                  </a:cubicBezTo>
                  <a:cubicBezTo>
                    <a:pt x="46" y="15"/>
                    <a:pt x="46" y="19"/>
                    <a:pt x="46" y="22"/>
                  </a:cubicBezTo>
                  <a:cubicBezTo>
                    <a:pt x="46" y="27"/>
                    <a:pt x="44" y="31"/>
                    <a:pt x="42" y="34"/>
                  </a:cubicBezTo>
                  <a:cubicBezTo>
                    <a:pt x="39" y="37"/>
                    <a:pt x="36" y="39"/>
                    <a:pt x="33" y="41"/>
                  </a:cubicBezTo>
                  <a:cubicBezTo>
                    <a:pt x="29" y="42"/>
                    <a:pt x="25" y="42"/>
                    <a:pt x="21" y="42"/>
                  </a:cubicBezTo>
                  <a:cubicBezTo>
                    <a:pt x="16" y="41"/>
                    <a:pt x="12" y="40"/>
                    <a:pt x="9" y="38"/>
                  </a:cubicBezTo>
                  <a:cubicBezTo>
                    <a:pt x="6" y="35"/>
                    <a:pt x="3" y="32"/>
                    <a:pt x="2" y="28"/>
                  </a:cubicBezTo>
                  <a:cubicBezTo>
                    <a:pt x="1" y="25"/>
                    <a:pt x="0" y="22"/>
                    <a:pt x="1" y="18"/>
                  </a:cubicBezTo>
                  <a:cubicBezTo>
                    <a:pt x="1" y="12"/>
                    <a:pt x="3" y="8"/>
                    <a:pt x="6" y="5"/>
                  </a:cubicBezTo>
                  <a:cubicBezTo>
                    <a:pt x="8" y="2"/>
                    <a:pt x="12" y="1"/>
                    <a:pt x="16" y="0"/>
                  </a:cubicBezTo>
                  <a:cubicBezTo>
                    <a:pt x="16" y="9"/>
                    <a:pt x="16" y="9"/>
                    <a:pt x="16" y="9"/>
                  </a:cubicBezTo>
                  <a:cubicBezTo>
                    <a:pt x="14" y="10"/>
                    <a:pt x="12" y="11"/>
                    <a:pt x="11" y="12"/>
                  </a:cubicBezTo>
                  <a:cubicBezTo>
                    <a:pt x="10" y="14"/>
                    <a:pt x="9" y="16"/>
                    <a:pt x="8" y="18"/>
                  </a:cubicBezTo>
                  <a:cubicBezTo>
                    <a:pt x="8" y="22"/>
                    <a:pt x="9" y="25"/>
                    <a:pt x="11" y="28"/>
                  </a:cubicBezTo>
                  <a:cubicBezTo>
                    <a:pt x="13" y="31"/>
                    <a:pt x="17" y="32"/>
                    <a:pt x="21" y="33"/>
                  </a:cubicBezTo>
                  <a:cubicBezTo>
                    <a:pt x="27" y="33"/>
                    <a:pt x="31" y="33"/>
                    <a:pt x="34" y="31"/>
                  </a:cubicBezTo>
                  <a:cubicBezTo>
                    <a:pt x="36" y="29"/>
                    <a:pt x="38" y="26"/>
                    <a:pt x="38" y="22"/>
                  </a:cubicBezTo>
                  <a:cubicBezTo>
                    <a:pt x="39" y="20"/>
                    <a:pt x="39" y="18"/>
                    <a:pt x="38" y="16"/>
                  </a:cubicBezTo>
                  <a:cubicBezTo>
                    <a:pt x="37" y="14"/>
                    <a:pt x="37" y="13"/>
                    <a:pt x="36" y="11"/>
                  </a:cubicBezTo>
                  <a:cubicBezTo>
                    <a:pt x="30" y="11"/>
                    <a:pt x="30" y="11"/>
                    <a:pt x="30" y="11"/>
                  </a:cubicBezTo>
                  <a:lnTo>
                    <a:pt x="29"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3" name="îSḷiḋè"/>
            <p:cNvSpPr/>
            <p:nvPr/>
          </p:nvSpPr>
          <p:spPr bwMode="auto">
            <a:xfrm>
              <a:off x="3173309" y="5313953"/>
              <a:ext cx="80963" cy="76200"/>
            </a:xfrm>
            <a:custGeom>
              <a:avLst/>
              <a:gdLst>
                <a:gd name="T0" fmla="*/ 51 w 51"/>
                <a:gd name="T1" fmla="*/ 30 h 48"/>
                <a:gd name="T2" fmla="*/ 29 w 51"/>
                <a:gd name="T3" fmla="*/ 29 h 48"/>
                <a:gd name="T4" fmla="*/ 0 w 51"/>
                <a:gd name="T5" fmla="*/ 48 h 48"/>
                <a:gd name="T6" fmla="*/ 0 w 51"/>
                <a:gd name="T7" fmla="*/ 36 h 48"/>
                <a:gd name="T8" fmla="*/ 20 w 51"/>
                <a:gd name="T9" fmla="*/ 24 h 48"/>
                <a:gd name="T10" fmla="*/ 0 w 51"/>
                <a:gd name="T11" fmla="*/ 12 h 48"/>
                <a:gd name="T12" fmla="*/ 0 w 51"/>
                <a:gd name="T13" fmla="*/ 0 h 48"/>
                <a:gd name="T14" fmla="*/ 30 w 51"/>
                <a:gd name="T15" fmla="*/ 20 h 48"/>
                <a:gd name="T16" fmla="*/ 51 w 51"/>
                <a:gd name="T17" fmla="*/ 20 h 48"/>
                <a:gd name="T18" fmla="*/ 51 w 51"/>
                <a:gd name="T19"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48">
                  <a:moveTo>
                    <a:pt x="51" y="30"/>
                  </a:moveTo>
                  <a:lnTo>
                    <a:pt x="29" y="29"/>
                  </a:lnTo>
                  <a:lnTo>
                    <a:pt x="0" y="48"/>
                  </a:lnTo>
                  <a:lnTo>
                    <a:pt x="0" y="36"/>
                  </a:lnTo>
                  <a:lnTo>
                    <a:pt x="20" y="24"/>
                  </a:lnTo>
                  <a:lnTo>
                    <a:pt x="0" y="12"/>
                  </a:lnTo>
                  <a:lnTo>
                    <a:pt x="0" y="0"/>
                  </a:lnTo>
                  <a:lnTo>
                    <a:pt x="30" y="20"/>
                  </a:lnTo>
                  <a:lnTo>
                    <a:pt x="51" y="20"/>
                  </a:lnTo>
                  <a:lnTo>
                    <a:pt x="5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4" name="îṣḷíḋé"/>
            <p:cNvSpPr/>
            <p:nvPr/>
          </p:nvSpPr>
          <p:spPr bwMode="auto">
            <a:xfrm>
              <a:off x="3163784" y="5193303"/>
              <a:ext cx="87313" cy="76200"/>
            </a:xfrm>
            <a:custGeom>
              <a:avLst/>
              <a:gdLst>
                <a:gd name="T0" fmla="*/ 4 w 47"/>
                <a:gd name="T1" fmla="*/ 41 h 41"/>
                <a:gd name="T2" fmla="*/ 1 w 47"/>
                <a:gd name="T3" fmla="*/ 24 h 41"/>
                <a:gd name="T4" fmla="*/ 0 w 47"/>
                <a:gd name="T5" fmla="*/ 16 h 41"/>
                <a:gd name="T6" fmla="*/ 2 w 47"/>
                <a:gd name="T7" fmla="*/ 11 h 41"/>
                <a:gd name="T8" fmla="*/ 5 w 47"/>
                <a:gd name="T9" fmla="*/ 7 h 41"/>
                <a:gd name="T10" fmla="*/ 10 w 47"/>
                <a:gd name="T11" fmla="*/ 5 h 41"/>
                <a:gd name="T12" fmla="*/ 16 w 47"/>
                <a:gd name="T13" fmla="*/ 6 h 41"/>
                <a:gd name="T14" fmla="*/ 20 w 47"/>
                <a:gd name="T15" fmla="*/ 10 h 41"/>
                <a:gd name="T16" fmla="*/ 23 w 47"/>
                <a:gd name="T17" fmla="*/ 3 h 41"/>
                <a:gd name="T18" fmla="*/ 29 w 47"/>
                <a:gd name="T19" fmla="*/ 0 h 41"/>
                <a:gd name="T20" fmla="*/ 35 w 47"/>
                <a:gd name="T21" fmla="*/ 1 h 41"/>
                <a:gd name="T22" fmla="*/ 40 w 47"/>
                <a:gd name="T23" fmla="*/ 4 h 41"/>
                <a:gd name="T24" fmla="*/ 43 w 47"/>
                <a:gd name="T25" fmla="*/ 10 h 41"/>
                <a:gd name="T26" fmla="*/ 45 w 47"/>
                <a:gd name="T27" fmla="*/ 20 h 41"/>
                <a:gd name="T28" fmla="*/ 47 w 47"/>
                <a:gd name="T29" fmla="*/ 35 h 41"/>
                <a:gd name="T30" fmla="*/ 4 w 47"/>
                <a:gd name="T31" fmla="*/ 41 h 41"/>
                <a:gd name="T32" fmla="*/ 10 w 47"/>
                <a:gd name="T33" fmla="*/ 31 h 41"/>
                <a:gd name="T34" fmla="*/ 20 w 47"/>
                <a:gd name="T35" fmla="*/ 30 h 41"/>
                <a:gd name="T36" fmla="*/ 19 w 47"/>
                <a:gd name="T37" fmla="*/ 24 h 41"/>
                <a:gd name="T38" fmla="*/ 18 w 47"/>
                <a:gd name="T39" fmla="*/ 18 h 41"/>
                <a:gd name="T40" fmla="*/ 16 w 47"/>
                <a:gd name="T41" fmla="*/ 15 h 41"/>
                <a:gd name="T42" fmla="*/ 12 w 47"/>
                <a:gd name="T43" fmla="*/ 14 h 41"/>
                <a:gd name="T44" fmla="*/ 9 w 47"/>
                <a:gd name="T45" fmla="*/ 15 h 41"/>
                <a:gd name="T46" fmla="*/ 8 w 47"/>
                <a:gd name="T47" fmla="*/ 19 h 41"/>
                <a:gd name="T48" fmla="*/ 9 w 47"/>
                <a:gd name="T49" fmla="*/ 26 h 41"/>
                <a:gd name="T50" fmla="*/ 10 w 47"/>
                <a:gd name="T51" fmla="*/ 31 h 41"/>
                <a:gd name="T52" fmla="*/ 27 w 47"/>
                <a:gd name="T53" fmla="*/ 29 h 41"/>
                <a:gd name="T54" fmla="*/ 39 w 47"/>
                <a:gd name="T55" fmla="*/ 27 h 41"/>
                <a:gd name="T56" fmla="*/ 37 w 47"/>
                <a:gd name="T57" fmla="*/ 19 h 41"/>
                <a:gd name="T58" fmla="*/ 36 w 47"/>
                <a:gd name="T59" fmla="*/ 13 h 41"/>
                <a:gd name="T60" fmla="*/ 34 w 47"/>
                <a:gd name="T61" fmla="*/ 10 h 41"/>
                <a:gd name="T62" fmla="*/ 30 w 47"/>
                <a:gd name="T63" fmla="*/ 10 h 41"/>
                <a:gd name="T64" fmla="*/ 27 w 47"/>
                <a:gd name="T65" fmla="*/ 11 h 41"/>
                <a:gd name="T66" fmla="*/ 25 w 47"/>
                <a:gd name="T67" fmla="*/ 14 h 41"/>
                <a:gd name="T68" fmla="*/ 26 w 47"/>
                <a:gd name="T69" fmla="*/ 22 h 41"/>
                <a:gd name="T70" fmla="*/ 27 w 47"/>
                <a:gd name="T71"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 h="41">
                  <a:moveTo>
                    <a:pt x="4" y="41"/>
                  </a:moveTo>
                  <a:cubicBezTo>
                    <a:pt x="1" y="24"/>
                    <a:pt x="1" y="24"/>
                    <a:pt x="1" y="24"/>
                  </a:cubicBezTo>
                  <a:cubicBezTo>
                    <a:pt x="1" y="20"/>
                    <a:pt x="0" y="18"/>
                    <a:pt x="0" y="16"/>
                  </a:cubicBezTo>
                  <a:cubicBezTo>
                    <a:pt x="1" y="14"/>
                    <a:pt x="1" y="13"/>
                    <a:pt x="2" y="11"/>
                  </a:cubicBezTo>
                  <a:cubicBezTo>
                    <a:pt x="2" y="10"/>
                    <a:pt x="3" y="9"/>
                    <a:pt x="5" y="7"/>
                  </a:cubicBezTo>
                  <a:cubicBezTo>
                    <a:pt x="6" y="6"/>
                    <a:pt x="8" y="6"/>
                    <a:pt x="10" y="5"/>
                  </a:cubicBezTo>
                  <a:cubicBezTo>
                    <a:pt x="12" y="5"/>
                    <a:pt x="14" y="5"/>
                    <a:pt x="16" y="6"/>
                  </a:cubicBezTo>
                  <a:cubicBezTo>
                    <a:pt x="17" y="7"/>
                    <a:pt x="19" y="8"/>
                    <a:pt x="20" y="10"/>
                  </a:cubicBezTo>
                  <a:cubicBezTo>
                    <a:pt x="20" y="7"/>
                    <a:pt x="21" y="5"/>
                    <a:pt x="23" y="3"/>
                  </a:cubicBezTo>
                  <a:cubicBezTo>
                    <a:pt x="25" y="2"/>
                    <a:pt x="27" y="1"/>
                    <a:pt x="29" y="0"/>
                  </a:cubicBezTo>
                  <a:cubicBezTo>
                    <a:pt x="31" y="0"/>
                    <a:pt x="33" y="0"/>
                    <a:pt x="35" y="1"/>
                  </a:cubicBezTo>
                  <a:cubicBezTo>
                    <a:pt x="37" y="2"/>
                    <a:pt x="39" y="3"/>
                    <a:pt x="40" y="4"/>
                  </a:cubicBezTo>
                  <a:cubicBezTo>
                    <a:pt x="42" y="5"/>
                    <a:pt x="43" y="7"/>
                    <a:pt x="43" y="10"/>
                  </a:cubicBezTo>
                  <a:cubicBezTo>
                    <a:pt x="44" y="11"/>
                    <a:pt x="44" y="15"/>
                    <a:pt x="45" y="20"/>
                  </a:cubicBezTo>
                  <a:cubicBezTo>
                    <a:pt x="47" y="35"/>
                    <a:pt x="47" y="35"/>
                    <a:pt x="47" y="35"/>
                  </a:cubicBezTo>
                  <a:lnTo>
                    <a:pt x="4" y="41"/>
                  </a:lnTo>
                  <a:close/>
                  <a:moveTo>
                    <a:pt x="10" y="31"/>
                  </a:moveTo>
                  <a:cubicBezTo>
                    <a:pt x="20" y="30"/>
                    <a:pt x="20" y="30"/>
                    <a:pt x="20" y="30"/>
                  </a:cubicBezTo>
                  <a:cubicBezTo>
                    <a:pt x="19" y="24"/>
                    <a:pt x="19" y="24"/>
                    <a:pt x="19" y="24"/>
                  </a:cubicBezTo>
                  <a:cubicBezTo>
                    <a:pt x="18" y="21"/>
                    <a:pt x="18" y="19"/>
                    <a:pt x="18" y="18"/>
                  </a:cubicBezTo>
                  <a:cubicBezTo>
                    <a:pt x="17" y="16"/>
                    <a:pt x="17" y="15"/>
                    <a:pt x="16" y="15"/>
                  </a:cubicBezTo>
                  <a:cubicBezTo>
                    <a:pt x="15" y="14"/>
                    <a:pt x="14" y="14"/>
                    <a:pt x="12" y="14"/>
                  </a:cubicBezTo>
                  <a:cubicBezTo>
                    <a:pt x="11" y="14"/>
                    <a:pt x="10" y="14"/>
                    <a:pt x="9" y="15"/>
                  </a:cubicBezTo>
                  <a:cubicBezTo>
                    <a:pt x="8" y="16"/>
                    <a:pt x="8" y="17"/>
                    <a:pt x="8" y="19"/>
                  </a:cubicBezTo>
                  <a:cubicBezTo>
                    <a:pt x="8" y="20"/>
                    <a:pt x="8" y="22"/>
                    <a:pt x="9" y="26"/>
                  </a:cubicBezTo>
                  <a:lnTo>
                    <a:pt x="10" y="31"/>
                  </a:lnTo>
                  <a:close/>
                  <a:moveTo>
                    <a:pt x="27" y="29"/>
                  </a:moveTo>
                  <a:cubicBezTo>
                    <a:pt x="39" y="27"/>
                    <a:pt x="39" y="27"/>
                    <a:pt x="39" y="27"/>
                  </a:cubicBezTo>
                  <a:cubicBezTo>
                    <a:pt x="37" y="19"/>
                    <a:pt x="37" y="19"/>
                    <a:pt x="37" y="19"/>
                  </a:cubicBezTo>
                  <a:cubicBezTo>
                    <a:pt x="37" y="16"/>
                    <a:pt x="37" y="14"/>
                    <a:pt x="36" y="13"/>
                  </a:cubicBezTo>
                  <a:cubicBezTo>
                    <a:pt x="36" y="12"/>
                    <a:pt x="35" y="11"/>
                    <a:pt x="34" y="10"/>
                  </a:cubicBezTo>
                  <a:cubicBezTo>
                    <a:pt x="33" y="10"/>
                    <a:pt x="32" y="9"/>
                    <a:pt x="30" y="10"/>
                  </a:cubicBezTo>
                  <a:cubicBezTo>
                    <a:pt x="29" y="10"/>
                    <a:pt x="28" y="10"/>
                    <a:pt x="27" y="11"/>
                  </a:cubicBezTo>
                  <a:cubicBezTo>
                    <a:pt x="26" y="12"/>
                    <a:pt x="26" y="13"/>
                    <a:pt x="25" y="14"/>
                  </a:cubicBezTo>
                  <a:cubicBezTo>
                    <a:pt x="25" y="15"/>
                    <a:pt x="25" y="18"/>
                    <a:pt x="26" y="22"/>
                  </a:cubicBezTo>
                  <a:lnTo>
                    <a:pt x="27"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5" name="îṩliďè"/>
            <p:cNvSpPr/>
            <p:nvPr/>
          </p:nvSpPr>
          <p:spPr bwMode="auto">
            <a:xfrm>
              <a:off x="3146322" y="5120278"/>
              <a:ext cx="93663" cy="79375"/>
            </a:xfrm>
            <a:custGeom>
              <a:avLst/>
              <a:gdLst>
                <a:gd name="T0" fmla="*/ 59 w 59"/>
                <a:gd name="T1" fmla="*/ 37 h 50"/>
                <a:gd name="T2" fmla="*/ 9 w 59"/>
                <a:gd name="T3" fmla="*/ 50 h 50"/>
                <a:gd name="T4" fmla="*/ 0 w 59"/>
                <a:gd name="T5" fmla="*/ 13 h 50"/>
                <a:gd name="T6" fmla="*/ 8 w 59"/>
                <a:gd name="T7" fmla="*/ 10 h 50"/>
                <a:gd name="T8" fmla="*/ 15 w 59"/>
                <a:gd name="T9" fmla="*/ 37 h 50"/>
                <a:gd name="T10" fmla="*/ 25 w 59"/>
                <a:gd name="T11" fmla="*/ 35 h 50"/>
                <a:gd name="T12" fmla="*/ 19 w 59"/>
                <a:gd name="T13" fmla="*/ 9 h 50"/>
                <a:gd name="T14" fmla="*/ 27 w 59"/>
                <a:gd name="T15" fmla="*/ 8 h 50"/>
                <a:gd name="T16" fmla="*/ 34 w 59"/>
                <a:gd name="T17" fmla="*/ 32 h 50"/>
                <a:gd name="T18" fmla="*/ 47 w 59"/>
                <a:gd name="T19" fmla="*/ 29 h 50"/>
                <a:gd name="T20" fmla="*/ 40 w 59"/>
                <a:gd name="T21" fmla="*/ 1 h 50"/>
                <a:gd name="T22" fmla="*/ 49 w 59"/>
                <a:gd name="T23" fmla="*/ 0 h 50"/>
                <a:gd name="T24" fmla="*/ 59 w 59"/>
                <a:gd name="T25"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50">
                  <a:moveTo>
                    <a:pt x="59" y="37"/>
                  </a:moveTo>
                  <a:lnTo>
                    <a:pt x="9" y="50"/>
                  </a:lnTo>
                  <a:lnTo>
                    <a:pt x="0" y="13"/>
                  </a:lnTo>
                  <a:lnTo>
                    <a:pt x="8" y="10"/>
                  </a:lnTo>
                  <a:lnTo>
                    <a:pt x="15" y="37"/>
                  </a:lnTo>
                  <a:lnTo>
                    <a:pt x="25" y="35"/>
                  </a:lnTo>
                  <a:lnTo>
                    <a:pt x="19" y="9"/>
                  </a:lnTo>
                  <a:lnTo>
                    <a:pt x="27" y="8"/>
                  </a:lnTo>
                  <a:lnTo>
                    <a:pt x="34" y="32"/>
                  </a:lnTo>
                  <a:lnTo>
                    <a:pt x="47" y="29"/>
                  </a:lnTo>
                  <a:lnTo>
                    <a:pt x="40" y="1"/>
                  </a:lnTo>
                  <a:lnTo>
                    <a:pt x="49" y="0"/>
                  </a:lnTo>
                  <a:lnTo>
                    <a:pt x="59"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6" name="iṧlíḋè"/>
            <p:cNvSpPr/>
            <p:nvPr/>
          </p:nvSpPr>
          <p:spPr bwMode="auto">
            <a:xfrm>
              <a:off x="3138384" y="5096465"/>
              <a:ext cx="82550" cy="38100"/>
            </a:xfrm>
            <a:custGeom>
              <a:avLst/>
              <a:gdLst>
                <a:gd name="T0" fmla="*/ 52 w 52"/>
                <a:gd name="T1" fmla="*/ 9 h 24"/>
                <a:gd name="T2" fmla="*/ 3 w 52"/>
                <a:gd name="T3" fmla="*/ 24 h 24"/>
                <a:gd name="T4" fmla="*/ 0 w 52"/>
                <a:gd name="T5" fmla="*/ 15 h 24"/>
                <a:gd name="T6" fmla="*/ 49 w 52"/>
                <a:gd name="T7" fmla="*/ 0 h 24"/>
                <a:gd name="T8" fmla="*/ 52 w 52"/>
                <a:gd name="T9" fmla="*/ 9 h 24"/>
              </a:gdLst>
              <a:ahLst/>
              <a:cxnLst>
                <a:cxn ang="0">
                  <a:pos x="T0" y="T1"/>
                </a:cxn>
                <a:cxn ang="0">
                  <a:pos x="T2" y="T3"/>
                </a:cxn>
                <a:cxn ang="0">
                  <a:pos x="T4" y="T5"/>
                </a:cxn>
                <a:cxn ang="0">
                  <a:pos x="T6" y="T7"/>
                </a:cxn>
                <a:cxn ang="0">
                  <a:pos x="T8" y="T9"/>
                </a:cxn>
              </a:cxnLst>
              <a:rect l="0" t="0" r="r" b="b"/>
              <a:pathLst>
                <a:path w="52" h="24">
                  <a:moveTo>
                    <a:pt x="52" y="9"/>
                  </a:moveTo>
                  <a:lnTo>
                    <a:pt x="3" y="24"/>
                  </a:lnTo>
                  <a:lnTo>
                    <a:pt x="0" y="15"/>
                  </a:lnTo>
                  <a:lnTo>
                    <a:pt x="49" y="0"/>
                  </a:lnTo>
                  <a:lnTo>
                    <a:pt x="5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7" name="islïḓè"/>
            <p:cNvSpPr/>
            <p:nvPr/>
          </p:nvSpPr>
          <p:spPr bwMode="auto">
            <a:xfrm>
              <a:off x="3120922" y="5047253"/>
              <a:ext cx="88900" cy="52388"/>
            </a:xfrm>
            <a:custGeom>
              <a:avLst/>
              <a:gdLst>
                <a:gd name="T0" fmla="*/ 3 w 48"/>
                <a:gd name="T1" fmla="*/ 20 h 28"/>
                <a:gd name="T2" fmla="*/ 0 w 48"/>
                <a:gd name="T3" fmla="*/ 12 h 28"/>
                <a:gd name="T4" fmla="*/ 26 w 48"/>
                <a:gd name="T5" fmla="*/ 2 h 28"/>
                <a:gd name="T6" fmla="*/ 34 w 48"/>
                <a:gd name="T7" fmla="*/ 0 h 28"/>
                <a:gd name="T8" fmla="*/ 42 w 48"/>
                <a:gd name="T9" fmla="*/ 3 h 28"/>
                <a:gd name="T10" fmla="*/ 47 w 48"/>
                <a:gd name="T11" fmla="*/ 10 h 28"/>
                <a:gd name="T12" fmla="*/ 47 w 48"/>
                <a:gd name="T13" fmla="*/ 21 h 28"/>
                <a:gd name="T14" fmla="*/ 38 w 48"/>
                <a:gd name="T15" fmla="*/ 28 h 28"/>
                <a:gd name="T16" fmla="*/ 34 w 48"/>
                <a:gd name="T17" fmla="*/ 20 h 28"/>
                <a:gd name="T18" fmla="*/ 39 w 48"/>
                <a:gd name="T19" fmla="*/ 17 h 28"/>
                <a:gd name="T20" fmla="*/ 40 w 48"/>
                <a:gd name="T21" fmla="*/ 13 h 28"/>
                <a:gd name="T22" fmla="*/ 37 w 48"/>
                <a:gd name="T23" fmla="*/ 9 h 28"/>
                <a:gd name="T24" fmla="*/ 30 w 48"/>
                <a:gd name="T25" fmla="*/ 10 h 28"/>
                <a:gd name="T26" fmla="*/ 3 w 48"/>
                <a:gd name="T27"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28">
                  <a:moveTo>
                    <a:pt x="3" y="20"/>
                  </a:moveTo>
                  <a:cubicBezTo>
                    <a:pt x="0" y="12"/>
                    <a:pt x="0" y="12"/>
                    <a:pt x="0" y="12"/>
                  </a:cubicBezTo>
                  <a:cubicBezTo>
                    <a:pt x="26" y="2"/>
                    <a:pt x="26" y="2"/>
                    <a:pt x="26" y="2"/>
                  </a:cubicBezTo>
                  <a:cubicBezTo>
                    <a:pt x="29" y="1"/>
                    <a:pt x="32" y="0"/>
                    <a:pt x="34" y="0"/>
                  </a:cubicBezTo>
                  <a:cubicBezTo>
                    <a:pt x="37" y="0"/>
                    <a:pt x="39" y="1"/>
                    <a:pt x="42" y="3"/>
                  </a:cubicBezTo>
                  <a:cubicBezTo>
                    <a:pt x="44" y="4"/>
                    <a:pt x="46" y="7"/>
                    <a:pt x="47" y="10"/>
                  </a:cubicBezTo>
                  <a:cubicBezTo>
                    <a:pt x="48" y="14"/>
                    <a:pt x="48" y="18"/>
                    <a:pt x="47" y="21"/>
                  </a:cubicBezTo>
                  <a:cubicBezTo>
                    <a:pt x="45" y="24"/>
                    <a:pt x="42" y="26"/>
                    <a:pt x="38" y="28"/>
                  </a:cubicBezTo>
                  <a:cubicBezTo>
                    <a:pt x="34" y="20"/>
                    <a:pt x="34" y="20"/>
                    <a:pt x="34" y="20"/>
                  </a:cubicBezTo>
                  <a:cubicBezTo>
                    <a:pt x="37" y="19"/>
                    <a:pt x="38" y="18"/>
                    <a:pt x="39" y="17"/>
                  </a:cubicBezTo>
                  <a:cubicBezTo>
                    <a:pt x="40" y="16"/>
                    <a:pt x="40" y="14"/>
                    <a:pt x="40" y="13"/>
                  </a:cubicBezTo>
                  <a:cubicBezTo>
                    <a:pt x="39" y="11"/>
                    <a:pt x="38" y="10"/>
                    <a:pt x="37" y="9"/>
                  </a:cubicBezTo>
                  <a:cubicBezTo>
                    <a:pt x="35" y="9"/>
                    <a:pt x="33" y="9"/>
                    <a:pt x="30" y="10"/>
                  </a:cubicBezTo>
                  <a:lnTo>
                    <a:pt x="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8" name="íṥ1iḍe"/>
            <p:cNvSpPr/>
            <p:nvPr/>
          </p:nvSpPr>
          <p:spPr bwMode="auto">
            <a:xfrm>
              <a:off x="3112984" y="5017090"/>
              <a:ext cx="80963" cy="46038"/>
            </a:xfrm>
            <a:custGeom>
              <a:avLst/>
              <a:gdLst>
                <a:gd name="T0" fmla="*/ 51 w 51"/>
                <a:gd name="T1" fmla="*/ 9 h 29"/>
                <a:gd name="T2" fmla="*/ 3 w 51"/>
                <a:gd name="T3" fmla="*/ 29 h 29"/>
                <a:gd name="T4" fmla="*/ 0 w 51"/>
                <a:gd name="T5" fmla="*/ 19 h 29"/>
                <a:gd name="T6" fmla="*/ 46 w 51"/>
                <a:gd name="T7" fmla="*/ 0 h 29"/>
                <a:gd name="T8" fmla="*/ 51 w 51"/>
                <a:gd name="T9" fmla="*/ 9 h 29"/>
              </a:gdLst>
              <a:ahLst/>
              <a:cxnLst>
                <a:cxn ang="0">
                  <a:pos x="T0" y="T1"/>
                </a:cxn>
                <a:cxn ang="0">
                  <a:pos x="T2" y="T3"/>
                </a:cxn>
                <a:cxn ang="0">
                  <a:pos x="T4" y="T5"/>
                </a:cxn>
                <a:cxn ang="0">
                  <a:pos x="T6" y="T7"/>
                </a:cxn>
                <a:cxn ang="0">
                  <a:pos x="T8" y="T9"/>
                </a:cxn>
              </a:cxnLst>
              <a:rect l="0" t="0" r="r" b="b"/>
              <a:pathLst>
                <a:path w="51" h="29">
                  <a:moveTo>
                    <a:pt x="51" y="9"/>
                  </a:moveTo>
                  <a:lnTo>
                    <a:pt x="3" y="29"/>
                  </a:lnTo>
                  <a:lnTo>
                    <a:pt x="0" y="19"/>
                  </a:lnTo>
                  <a:lnTo>
                    <a:pt x="46" y="0"/>
                  </a:lnTo>
                  <a:lnTo>
                    <a:pt x="51"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9" name="iṥľîḋé"/>
            <p:cNvSpPr/>
            <p:nvPr/>
          </p:nvSpPr>
          <p:spPr bwMode="auto">
            <a:xfrm>
              <a:off x="3081234" y="4948828"/>
              <a:ext cx="101600" cy="93663"/>
            </a:xfrm>
            <a:custGeom>
              <a:avLst/>
              <a:gdLst>
                <a:gd name="T0" fmla="*/ 64 w 64"/>
                <a:gd name="T1" fmla="*/ 36 h 59"/>
                <a:gd name="T2" fmla="*/ 18 w 64"/>
                <a:gd name="T3" fmla="*/ 59 h 59"/>
                <a:gd name="T4" fmla="*/ 14 w 64"/>
                <a:gd name="T5" fmla="*/ 50 h 59"/>
                <a:gd name="T6" fmla="*/ 35 w 64"/>
                <a:gd name="T7" fmla="*/ 16 h 59"/>
                <a:gd name="T8" fmla="*/ 3 w 64"/>
                <a:gd name="T9" fmla="*/ 31 h 59"/>
                <a:gd name="T10" fmla="*/ 0 w 64"/>
                <a:gd name="T11" fmla="*/ 22 h 59"/>
                <a:gd name="T12" fmla="*/ 45 w 64"/>
                <a:gd name="T13" fmla="*/ 0 h 59"/>
                <a:gd name="T14" fmla="*/ 50 w 64"/>
                <a:gd name="T15" fmla="*/ 8 h 59"/>
                <a:gd name="T16" fmla="*/ 29 w 64"/>
                <a:gd name="T17" fmla="*/ 42 h 59"/>
                <a:gd name="T18" fmla="*/ 59 w 64"/>
                <a:gd name="T19" fmla="*/ 26 h 59"/>
                <a:gd name="T20" fmla="*/ 64 w 64"/>
                <a:gd name="T21" fmla="*/ 3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59">
                  <a:moveTo>
                    <a:pt x="64" y="36"/>
                  </a:moveTo>
                  <a:lnTo>
                    <a:pt x="18" y="59"/>
                  </a:lnTo>
                  <a:lnTo>
                    <a:pt x="14" y="50"/>
                  </a:lnTo>
                  <a:lnTo>
                    <a:pt x="35" y="16"/>
                  </a:lnTo>
                  <a:lnTo>
                    <a:pt x="3" y="31"/>
                  </a:lnTo>
                  <a:lnTo>
                    <a:pt x="0" y="22"/>
                  </a:lnTo>
                  <a:lnTo>
                    <a:pt x="45" y="0"/>
                  </a:lnTo>
                  <a:lnTo>
                    <a:pt x="50" y="8"/>
                  </a:lnTo>
                  <a:lnTo>
                    <a:pt x="29" y="42"/>
                  </a:lnTo>
                  <a:lnTo>
                    <a:pt x="59" y="26"/>
                  </a:lnTo>
                  <a:lnTo>
                    <a:pt x="64"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0" name="îślidè"/>
            <p:cNvSpPr/>
            <p:nvPr/>
          </p:nvSpPr>
          <p:spPr bwMode="auto">
            <a:xfrm>
              <a:off x="3047897" y="4877390"/>
              <a:ext cx="84138" cy="88900"/>
            </a:xfrm>
            <a:custGeom>
              <a:avLst/>
              <a:gdLst>
                <a:gd name="T0" fmla="*/ 28 w 46"/>
                <a:gd name="T1" fmla="*/ 21 h 48"/>
                <a:gd name="T2" fmla="*/ 22 w 46"/>
                <a:gd name="T3" fmla="*/ 25 h 48"/>
                <a:gd name="T4" fmla="*/ 11 w 46"/>
                <a:gd name="T5" fmla="*/ 9 h 48"/>
                <a:gd name="T6" fmla="*/ 26 w 46"/>
                <a:gd name="T7" fmla="*/ 0 h 48"/>
                <a:gd name="T8" fmla="*/ 35 w 46"/>
                <a:gd name="T9" fmla="*/ 4 h 48"/>
                <a:gd name="T10" fmla="*/ 42 w 46"/>
                <a:gd name="T11" fmla="*/ 12 h 48"/>
                <a:gd name="T12" fmla="*/ 46 w 46"/>
                <a:gd name="T13" fmla="*/ 24 h 48"/>
                <a:gd name="T14" fmla="*/ 43 w 46"/>
                <a:gd name="T15" fmla="*/ 35 h 48"/>
                <a:gd name="T16" fmla="*/ 35 w 46"/>
                <a:gd name="T17" fmla="*/ 43 h 48"/>
                <a:gd name="T18" fmla="*/ 23 w 46"/>
                <a:gd name="T19" fmla="*/ 47 h 48"/>
                <a:gd name="T20" fmla="*/ 12 w 46"/>
                <a:gd name="T21" fmla="*/ 45 h 48"/>
                <a:gd name="T22" fmla="*/ 4 w 46"/>
                <a:gd name="T23" fmla="*/ 37 h 48"/>
                <a:gd name="T24" fmla="*/ 0 w 46"/>
                <a:gd name="T25" fmla="*/ 24 h 48"/>
                <a:gd name="T26" fmla="*/ 5 w 46"/>
                <a:gd name="T27" fmla="*/ 14 h 48"/>
                <a:gd name="T28" fmla="*/ 11 w 46"/>
                <a:gd name="T29" fmla="*/ 21 h 48"/>
                <a:gd name="T30" fmla="*/ 9 w 46"/>
                <a:gd name="T31" fmla="*/ 27 h 48"/>
                <a:gd name="T32" fmla="*/ 11 w 46"/>
                <a:gd name="T33" fmla="*/ 33 h 48"/>
                <a:gd name="T34" fmla="*/ 19 w 46"/>
                <a:gd name="T35" fmla="*/ 39 h 48"/>
                <a:gd name="T36" fmla="*/ 30 w 46"/>
                <a:gd name="T37" fmla="*/ 36 h 48"/>
                <a:gd name="T38" fmla="*/ 38 w 46"/>
                <a:gd name="T39" fmla="*/ 26 h 48"/>
                <a:gd name="T40" fmla="*/ 36 w 46"/>
                <a:gd name="T41" fmla="*/ 17 h 48"/>
                <a:gd name="T42" fmla="*/ 32 w 46"/>
                <a:gd name="T43" fmla="*/ 13 h 48"/>
                <a:gd name="T44" fmla="*/ 27 w 46"/>
                <a:gd name="T45" fmla="*/ 10 h 48"/>
                <a:gd name="T46" fmla="*/ 23 w 46"/>
                <a:gd name="T47" fmla="*/ 13 h 48"/>
                <a:gd name="T48" fmla="*/ 28 w 46"/>
                <a:gd name="T49"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8">
                  <a:moveTo>
                    <a:pt x="28" y="21"/>
                  </a:moveTo>
                  <a:cubicBezTo>
                    <a:pt x="22" y="25"/>
                    <a:pt x="22" y="25"/>
                    <a:pt x="22" y="25"/>
                  </a:cubicBezTo>
                  <a:cubicBezTo>
                    <a:pt x="11" y="9"/>
                    <a:pt x="11" y="9"/>
                    <a:pt x="11" y="9"/>
                  </a:cubicBezTo>
                  <a:cubicBezTo>
                    <a:pt x="26" y="0"/>
                    <a:pt x="26" y="0"/>
                    <a:pt x="26" y="0"/>
                  </a:cubicBezTo>
                  <a:cubicBezTo>
                    <a:pt x="29" y="1"/>
                    <a:pt x="31" y="2"/>
                    <a:pt x="35" y="4"/>
                  </a:cubicBezTo>
                  <a:cubicBezTo>
                    <a:pt x="38" y="6"/>
                    <a:pt x="40" y="9"/>
                    <a:pt x="42" y="12"/>
                  </a:cubicBezTo>
                  <a:cubicBezTo>
                    <a:pt x="45" y="16"/>
                    <a:pt x="46" y="20"/>
                    <a:pt x="46" y="24"/>
                  </a:cubicBezTo>
                  <a:cubicBezTo>
                    <a:pt x="46" y="28"/>
                    <a:pt x="45" y="31"/>
                    <a:pt x="43" y="35"/>
                  </a:cubicBezTo>
                  <a:cubicBezTo>
                    <a:pt x="41" y="38"/>
                    <a:pt x="38" y="41"/>
                    <a:pt x="35" y="43"/>
                  </a:cubicBezTo>
                  <a:cubicBezTo>
                    <a:pt x="31" y="46"/>
                    <a:pt x="27" y="47"/>
                    <a:pt x="23" y="47"/>
                  </a:cubicBezTo>
                  <a:cubicBezTo>
                    <a:pt x="19" y="48"/>
                    <a:pt x="15" y="47"/>
                    <a:pt x="12" y="45"/>
                  </a:cubicBezTo>
                  <a:cubicBezTo>
                    <a:pt x="9" y="43"/>
                    <a:pt x="6" y="41"/>
                    <a:pt x="4" y="37"/>
                  </a:cubicBezTo>
                  <a:cubicBezTo>
                    <a:pt x="1" y="32"/>
                    <a:pt x="0" y="28"/>
                    <a:pt x="0" y="24"/>
                  </a:cubicBezTo>
                  <a:cubicBezTo>
                    <a:pt x="0" y="21"/>
                    <a:pt x="2" y="17"/>
                    <a:pt x="5" y="14"/>
                  </a:cubicBezTo>
                  <a:cubicBezTo>
                    <a:pt x="11" y="21"/>
                    <a:pt x="11" y="21"/>
                    <a:pt x="11" y="21"/>
                  </a:cubicBezTo>
                  <a:cubicBezTo>
                    <a:pt x="10" y="23"/>
                    <a:pt x="9" y="24"/>
                    <a:pt x="9" y="27"/>
                  </a:cubicBezTo>
                  <a:cubicBezTo>
                    <a:pt x="8" y="29"/>
                    <a:pt x="9" y="31"/>
                    <a:pt x="11" y="33"/>
                  </a:cubicBezTo>
                  <a:cubicBezTo>
                    <a:pt x="13" y="36"/>
                    <a:pt x="15" y="38"/>
                    <a:pt x="19" y="39"/>
                  </a:cubicBezTo>
                  <a:cubicBezTo>
                    <a:pt x="22" y="39"/>
                    <a:pt x="26" y="38"/>
                    <a:pt x="30" y="36"/>
                  </a:cubicBezTo>
                  <a:cubicBezTo>
                    <a:pt x="34" y="33"/>
                    <a:pt x="37" y="30"/>
                    <a:pt x="38" y="26"/>
                  </a:cubicBezTo>
                  <a:cubicBezTo>
                    <a:pt x="39" y="23"/>
                    <a:pt x="38" y="20"/>
                    <a:pt x="36" y="17"/>
                  </a:cubicBezTo>
                  <a:cubicBezTo>
                    <a:pt x="35" y="15"/>
                    <a:pt x="34" y="14"/>
                    <a:pt x="32" y="13"/>
                  </a:cubicBezTo>
                  <a:cubicBezTo>
                    <a:pt x="30" y="11"/>
                    <a:pt x="29" y="10"/>
                    <a:pt x="27" y="10"/>
                  </a:cubicBezTo>
                  <a:cubicBezTo>
                    <a:pt x="23" y="13"/>
                    <a:pt x="23" y="13"/>
                    <a:pt x="23" y="13"/>
                  </a:cubicBezTo>
                  <a:lnTo>
                    <a:pt x="28"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1" name="îŝ1ide"/>
            <p:cNvSpPr/>
            <p:nvPr/>
          </p:nvSpPr>
          <p:spPr bwMode="auto">
            <a:xfrm>
              <a:off x="1981097" y="4907553"/>
              <a:ext cx="931863" cy="969963"/>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2" name="í$ḻíde"/>
            <p:cNvSpPr/>
            <p:nvPr/>
          </p:nvSpPr>
          <p:spPr bwMode="auto">
            <a:xfrm>
              <a:off x="2144609" y="5142503"/>
              <a:ext cx="604838"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183" name="组合 182"/>
          <p:cNvGrpSpPr/>
          <p:nvPr/>
        </p:nvGrpSpPr>
        <p:grpSpPr>
          <a:xfrm>
            <a:off x="5319762" y="1457555"/>
            <a:ext cx="1552476" cy="320434"/>
            <a:chOff x="5180266" y="4756740"/>
            <a:chExt cx="5753100" cy="1187451"/>
          </a:xfrm>
          <a:solidFill>
            <a:srgbClr val="F2C68E"/>
          </a:solidFill>
        </p:grpSpPr>
        <p:sp>
          <p:nvSpPr>
            <p:cNvPr id="184" name="ïṩļîḑê"/>
            <p:cNvSpPr/>
            <p:nvPr/>
          </p:nvSpPr>
          <p:spPr bwMode="auto">
            <a:xfrm>
              <a:off x="10319003" y="4805953"/>
              <a:ext cx="600075" cy="771525"/>
            </a:xfrm>
            <a:custGeom>
              <a:avLst/>
              <a:gdLst>
                <a:gd name="T0" fmla="*/ 210 w 325"/>
                <a:gd name="T1" fmla="*/ 140 h 418"/>
                <a:gd name="T2" fmla="*/ 237 w 325"/>
                <a:gd name="T3" fmla="*/ 155 h 418"/>
                <a:gd name="T4" fmla="*/ 161 w 325"/>
                <a:gd name="T5" fmla="*/ 179 h 418"/>
                <a:gd name="T6" fmla="*/ 187 w 325"/>
                <a:gd name="T7" fmla="*/ 68 h 418"/>
                <a:gd name="T8" fmla="*/ 230 w 325"/>
                <a:gd name="T9" fmla="*/ 40 h 418"/>
                <a:gd name="T10" fmla="*/ 199 w 325"/>
                <a:gd name="T11" fmla="*/ 85 h 418"/>
                <a:gd name="T12" fmla="*/ 99 w 325"/>
                <a:gd name="T13" fmla="*/ 132 h 418"/>
                <a:gd name="T14" fmla="*/ 132 w 325"/>
                <a:gd name="T15" fmla="*/ 83 h 418"/>
                <a:gd name="T16" fmla="*/ 174 w 325"/>
                <a:gd name="T17" fmla="*/ 116 h 418"/>
                <a:gd name="T18" fmla="*/ 59 w 325"/>
                <a:gd name="T19" fmla="*/ 198 h 418"/>
                <a:gd name="T20" fmla="*/ 16 w 325"/>
                <a:gd name="T21" fmla="*/ 224 h 418"/>
                <a:gd name="T22" fmla="*/ 17 w 325"/>
                <a:gd name="T23" fmla="*/ 314 h 418"/>
                <a:gd name="T24" fmla="*/ 55 w 325"/>
                <a:gd name="T25" fmla="*/ 244 h 418"/>
                <a:gd name="T26" fmla="*/ 131 w 325"/>
                <a:gd name="T27" fmla="*/ 194 h 418"/>
                <a:gd name="T28" fmla="*/ 111 w 325"/>
                <a:gd name="T29" fmla="*/ 251 h 418"/>
                <a:gd name="T30" fmla="*/ 148 w 325"/>
                <a:gd name="T31" fmla="*/ 246 h 418"/>
                <a:gd name="T32" fmla="*/ 184 w 325"/>
                <a:gd name="T33" fmla="*/ 243 h 418"/>
                <a:gd name="T34" fmla="*/ 131 w 325"/>
                <a:gd name="T35" fmla="*/ 281 h 418"/>
                <a:gd name="T36" fmla="*/ 76 w 325"/>
                <a:gd name="T37" fmla="*/ 299 h 418"/>
                <a:gd name="T38" fmla="*/ 134 w 325"/>
                <a:gd name="T39" fmla="*/ 334 h 418"/>
                <a:gd name="T40" fmla="*/ 203 w 325"/>
                <a:gd name="T41" fmla="*/ 298 h 418"/>
                <a:gd name="T42" fmla="*/ 206 w 325"/>
                <a:gd name="T43" fmla="*/ 350 h 418"/>
                <a:gd name="T44" fmla="*/ 165 w 325"/>
                <a:gd name="T45" fmla="*/ 378 h 418"/>
                <a:gd name="T46" fmla="*/ 144 w 325"/>
                <a:gd name="T47" fmla="*/ 410 h 418"/>
                <a:gd name="T48" fmla="*/ 228 w 325"/>
                <a:gd name="T49" fmla="*/ 408 h 418"/>
                <a:gd name="T50" fmla="*/ 239 w 325"/>
                <a:gd name="T51" fmla="*/ 307 h 418"/>
                <a:gd name="T52" fmla="*/ 273 w 325"/>
                <a:gd name="T53" fmla="*/ 283 h 418"/>
                <a:gd name="T54" fmla="*/ 271 w 325"/>
                <a:gd name="T55" fmla="*/ 239 h 418"/>
                <a:gd name="T56" fmla="*/ 233 w 325"/>
                <a:gd name="T57" fmla="*/ 226 h 418"/>
                <a:gd name="T58" fmla="*/ 261 w 325"/>
                <a:gd name="T59" fmla="*/ 181 h 418"/>
                <a:gd name="T60" fmla="*/ 316 w 325"/>
                <a:gd name="T61" fmla="*/ 167 h 418"/>
                <a:gd name="T62" fmla="*/ 297 w 325"/>
                <a:gd name="T63" fmla="*/ 119 h 418"/>
                <a:gd name="T64" fmla="*/ 251 w 325"/>
                <a:gd name="T65" fmla="*/ 93 h 418"/>
                <a:gd name="T66" fmla="*/ 276 w 325"/>
                <a:gd name="T67" fmla="*/ 34 h 418"/>
                <a:gd name="T68" fmla="*/ 217 w 325"/>
                <a:gd name="T69" fmla="*/ 11 h 418"/>
                <a:gd name="T70" fmla="*/ 164 w 325"/>
                <a:gd name="T71" fmla="*/ 29 h 418"/>
                <a:gd name="T72" fmla="*/ 136 w 325"/>
                <a:gd name="T73" fmla="*/ 43 h 418"/>
                <a:gd name="T74" fmla="*/ 113 w 325"/>
                <a:gd name="T75" fmla="*/ 21 h 418"/>
                <a:gd name="T76" fmla="*/ 78 w 325"/>
                <a:gd name="T77" fmla="*/ 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5" h="418">
                  <a:moveTo>
                    <a:pt x="161" y="179"/>
                  </a:moveTo>
                  <a:cubicBezTo>
                    <a:pt x="160" y="178"/>
                    <a:pt x="188" y="143"/>
                    <a:pt x="210" y="140"/>
                  </a:cubicBezTo>
                  <a:cubicBezTo>
                    <a:pt x="232" y="137"/>
                    <a:pt x="226" y="133"/>
                    <a:pt x="238" y="138"/>
                  </a:cubicBezTo>
                  <a:cubicBezTo>
                    <a:pt x="250" y="144"/>
                    <a:pt x="252" y="148"/>
                    <a:pt x="237" y="155"/>
                  </a:cubicBezTo>
                  <a:cubicBezTo>
                    <a:pt x="222" y="162"/>
                    <a:pt x="215" y="168"/>
                    <a:pt x="196" y="171"/>
                  </a:cubicBezTo>
                  <a:cubicBezTo>
                    <a:pt x="177" y="175"/>
                    <a:pt x="163" y="181"/>
                    <a:pt x="161" y="179"/>
                  </a:cubicBezTo>
                  <a:close/>
                  <a:moveTo>
                    <a:pt x="199" y="85"/>
                  </a:moveTo>
                  <a:cubicBezTo>
                    <a:pt x="197" y="87"/>
                    <a:pt x="186" y="79"/>
                    <a:pt x="187" y="68"/>
                  </a:cubicBezTo>
                  <a:cubicBezTo>
                    <a:pt x="188" y="57"/>
                    <a:pt x="197" y="38"/>
                    <a:pt x="211" y="34"/>
                  </a:cubicBezTo>
                  <a:cubicBezTo>
                    <a:pt x="225" y="30"/>
                    <a:pt x="230" y="30"/>
                    <a:pt x="230" y="40"/>
                  </a:cubicBezTo>
                  <a:cubicBezTo>
                    <a:pt x="229" y="51"/>
                    <a:pt x="229" y="62"/>
                    <a:pt x="219" y="71"/>
                  </a:cubicBezTo>
                  <a:cubicBezTo>
                    <a:pt x="210" y="80"/>
                    <a:pt x="201" y="84"/>
                    <a:pt x="199" y="85"/>
                  </a:cubicBezTo>
                  <a:close/>
                  <a:moveTo>
                    <a:pt x="79" y="112"/>
                  </a:moveTo>
                  <a:cubicBezTo>
                    <a:pt x="79" y="113"/>
                    <a:pt x="87" y="125"/>
                    <a:pt x="99" y="132"/>
                  </a:cubicBezTo>
                  <a:cubicBezTo>
                    <a:pt x="112" y="138"/>
                    <a:pt x="119" y="135"/>
                    <a:pt x="129" y="127"/>
                  </a:cubicBezTo>
                  <a:cubicBezTo>
                    <a:pt x="139" y="118"/>
                    <a:pt x="130" y="95"/>
                    <a:pt x="132" y="83"/>
                  </a:cubicBezTo>
                  <a:cubicBezTo>
                    <a:pt x="135" y="70"/>
                    <a:pt x="136" y="73"/>
                    <a:pt x="146" y="75"/>
                  </a:cubicBezTo>
                  <a:cubicBezTo>
                    <a:pt x="156" y="76"/>
                    <a:pt x="173" y="108"/>
                    <a:pt x="174" y="116"/>
                  </a:cubicBezTo>
                  <a:cubicBezTo>
                    <a:pt x="174" y="123"/>
                    <a:pt x="170" y="123"/>
                    <a:pt x="128" y="142"/>
                  </a:cubicBezTo>
                  <a:cubicBezTo>
                    <a:pt x="86" y="161"/>
                    <a:pt x="67" y="195"/>
                    <a:pt x="59" y="198"/>
                  </a:cubicBezTo>
                  <a:cubicBezTo>
                    <a:pt x="52" y="202"/>
                    <a:pt x="55" y="191"/>
                    <a:pt x="40" y="188"/>
                  </a:cubicBezTo>
                  <a:cubicBezTo>
                    <a:pt x="26" y="186"/>
                    <a:pt x="23" y="211"/>
                    <a:pt x="16" y="224"/>
                  </a:cubicBezTo>
                  <a:cubicBezTo>
                    <a:pt x="8" y="238"/>
                    <a:pt x="5" y="266"/>
                    <a:pt x="5" y="277"/>
                  </a:cubicBezTo>
                  <a:cubicBezTo>
                    <a:pt x="5" y="288"/>
                    <a:pt x="0" y="301"/>
                    <a:pt x="17" y="314"/>
                  </a:cubicBezTo>
                  <a:cubicBezTo>
                    <a:pt x="33" y="326"/>
                    <a:pt x="49" y="311"/>
                    <a:pt x="53" y="304"/>
                  </a:cubicBezTo>
                  <a:cubicBezTo>
                    <a:pt x="57" y="298"/>
                    <a:pt x="53" y="269"/>
                    <a:pt x="55" y="244"/>
                  </a:cubicBezTo>
                  <a:cubicBezTo>
                    <a:pt x="57" y="220"/>
                    <a:pt x="89" y="204"/>
                    <a:pt x="100" y="197"/>
                  </a:cubicBezTo>
                  <a:cubicBezTo>
                    <a:pt x="115" y="189"/>
                    <a:pt x="129" y="190"/>
                    <a:pt x="131" y="194"/>
                  </a:cubicBezTo>
                  <a:cubicBezTo>
                    <a:pt x="134" y="197"/>
                    <a:pt x="119" y="214"/>
                    <a:pt x="112" y="219"/>
                  </a:cubicBezTo>
                  <a:cubicBezTo>
                    <a:pt x="105" y="224"/>
                    <a:pt x="110" y="244"/>
                    <a:pt x="111" y="251"/>
                  </a:cubicBezTo>
                  <a:cubicBezTo>
                    <a:pt x="113" y="257"/>
                    <a:pt x="111" y="260"/>
                    <a:pt x="125" y="265"/>
                  </a:cubicBezTo>
                  <a:cubicBezTo>
                    <a:pt x="142" y="271"/>
                    <a:pt x="139" y="257"/>
                    <a:pt x="148" y="246"/>
                  </a:cubicBezTo>
                  <a:cubicBezTo>
                    <a:pt x="157" y="236"/>
                    <a:pt x="163" y="224"/>
                    <a:pt x="170" y="224"/>
                  </a:cubicBezTo>
                  <a:cubicBezTo>
                    <a:pt x="177" y="224"/>
                    <a:pt x="180" y="238"/>
                    <a:pt x="184" y="243"/>
                  </a:cubicBezTo>
                  <a:cubicBezTo>
                    <a:pt x="187" y="248"/>
                    <a:pt x="189" y="257"/>
                    <a:pt x="177" y="263"/>
                  </a:cubicBezTo>
                  <a:cubicBezTo>
                    <a:pt x="165" y="269"/>
                    <a:pt x="131" y="281"/>
                    <a:pt x="131" y="281"/>
                  </a:cubicBezTo>
                  <a:cubicBezTo>
                    <a:pt x="131" y="281"/>
                    <a:pt x="112" y="284"/>
                    <a:pt x="101" y="287"/>
                  </a:cubicBezTo>
                  <a:cubicBezTo>
                    <a:pt x="90" y="289"/>
                    <a:pt x="78" y="285"/>
                    <a:pt x="76" y="299"/>
                  </a:cubicBezTo>
                  <a:cubicBezTo>
                    <a:pt x="73" y="312"/>
                    <a:pt x="78" y="305"/>
                    <a:pt x="86" y="319"/>
                  </a:cubicBezTo>
                  <a:cubicBezTo>
                    <a:pt x="94" y="333"/>
                    <a:pt x="119" y="337"/>
                    <a:pt x="134" y="334"/>
                  </a:cubicBezTo>
                  <a:cubicBezTo>
                    <a:pt x="149" y="332"/>
                    <a:pt x="157" y="324"/>
                    <a:pt x="168" y="316"/>
                  </a:cubicBezTo>
                  <a:cubicBezTo>
                    <a:pt x="178" y="308"/>
                    <a:pt x="194" y="298"/>
                    <a:pt x="203" y="298"/>
                  </a:cubicBezTo>
                  <a:cubicBezTo>
                    <a:pt x="211" y="299"/>
                    <a:pt x="211" y="311"/>
                    <a:pt x="211" y="325"/>
                  </a:cubicBezTo>
                  <a:cubicBezTo>
                    <a:pt x="211" y="339"/>
                    <a:pt x="210" y="337"/>
                    <a:pt x="206" y="350"/>
                  </a:cubicBezTo>
                  <a:cubicBezTo>
                    <a:pt x="202" y="364"/>
                    <a:pt x="199" y="368"/>
                    <a:pt x="194" y="372"/>
                  </a:cubicBezTo>
                  <a:cubicBezTo>
                    <a:pt x="189" y="377"/>
                    <a:pt x="184" y="376"/>
                    <a:pt x="165" y="378"/>
                  </a:cubicBezTo>
                  <a:cubicBezTo>
                    <a:pt x="145" y="380"/>
                    <a:pt x="131" y="393"/>
                    <a:pt x="129" y="400"/>
                  </a:cubicBezTo>
                  <a:cubicBezTo>
                    <a:pt x="128" y="407"/>
                    <a:pt x="135" y="405"/>
                    <a:pt x="144" y="410"/>
                  </a:cubicBezTo>
                  <a:cubicBezTo>
                    <a:pt x="152" y="414"/>
                    <a:pt x="163" y="416"/>
                    <a:pt x="185" y="417"/>
                  </a:cubicBezTo>
                  <a:cubicBezTo>
                    <a:pt x="208" y="418"/>
                    <a:pt x="219" y="417"/>
                    <a:pt x="228" y="408"/>
                  </a:cubicBezTo>
                  <a:cubicBezTo>
                    <a:pt x="238" y="400"/>
                    <a:pt x="240" y="373"/>
                    <a:pt x="241" y="354"/>
                  </a:cubicBezTo>
                  <a:cubicBezTo>
                    <a:pt x="243" y="335"/>
                    <a:pt x="239" y="315"/>
                    <a:pt x="239" y="307"/>
                  </a:cubicBezTo>
                  <a:cubicBezTo>
                    <a:pt x="239" y="299"/>
                    <a:pt x="239" y="297"/>
                    <a:pt x="244" y="288"/>
                  </a:cubicBezTo>
                  <a:cubicBezTo>
                    <a:pt x="249" y="280"/>
                    <a:pt x="257" y="284"/>
                    <a:pt x="273" y="283"/>
                  </a:cubicBezTo>
                  <a:cubicBezTo>
                    <a:pt x="288" y="281"/>
                    <a:pt x="286" y="270"/>
                    <a:pt x="287" y="261"/>
                  </a:cubicBezTo>
                  <a:cubicBezTo>
                    <a:pt x="288" y="251"/>
                    <a:pt x="281" y="247"/>
                    <a:pt x="271" y="239"/>
                  </a:cubicBezTo>
                  <a:cubicBezTo>
                    <a:pt x="260" y="231"/>
                    <a:pt x="250" y="236"/>
                    <a:pt x="240" y="236"/>
                  </a:cubicBezTo>
                  <a:cubicBezTo>
                    <a:pt x="230" y="236"/>
                    <a:pt x="233" y="234"/>
                    <a:pt x="233" y="226"/>
                  </a:cubicBezTo>
                  <a:cubicBezTo>
                    <a:pt x="233" y="219"/>
                    <a:pt x="238" y="215"/>
                    <a:pt x="239" y="207"/>
                  </a:cubicBezTo>
                  <a:cubicBezTo>
                    <a:pt x="241" y="200"/>
                    <a:pt x="251" y="192"/>
                    <a:pt x="261" y="181"/>
                  </a:cubicBezTo>
                  <a:cubicBezTo>
                    <a:pt x="270" y="170"/>
                    <a:pt x="276" y="175"/>
                    <a:pt x="289" y="176"/>
                  </a:cubicBezTo>
                  <a:cubicBezTo>
                    <a:pt x="302" y="176"/>
                    <a:pt x="307" y="176"/>
                    <a:pt x="316" y="167"/>
                  </a:cubicBezTo>
                  <a:cubicBezTo>
                    <a:pt x="325" y="157"/>
                    <a:pt x="318" y="138"/>
                    <a:pt x="316" y="132"/>
                  </a:cubicBezTo>
                  <a:cubicBezTo>
                    <a:pt x="315" y="125"/>
                    <a:pt x="309" y="129"/>
                    <a:pt x="297" y="119"/>
                  </a:cubicBezTo>
                  <a:cubicBezTo>
                    <a:pt x="285" y="108"/>
                    <a:pt x="274" y="111"/>
                    <a:pt x="261" y="111"/>
                  </a:cubicBezTo>
                  <a:cubicBezTo>
                    <a:pt x="248" y="111"/>
                    <a:pt x="244" y="100"/>
                    <a:pt x="251" y="93"/>
                  </a:cubicBezTo>
                  <a:cubicBezTo>
                    <a:pt x="259" y="87"/>
                    <a:pt x="265" y="77"/>
                    <a:pt x="272" y="66"/>
                  </a:cubicBezTo>
                  <a:cubicBezTo>
                    <a:pt x="278" y="55"/>
                    <a:pt x="276" y="45"/>
                    <a:pt x="276" y="34"/>
                  </a:cubicBezTo>
                  <a:cubicBezTo>
                    <a:pt x="275" y="24"/>
                    <a:pt x="264" y="20"/>
                    <a:pt x="252" y="10"/>
                  </a:cubicBezTo>
                  <a:cubicBezTo>
                    <a:pt x="240" y="0"/>
                    <a:pt x="225" y="8"/>
                    <a:pt x="217" y="11"/>
                  </a:cubicBezTo>
                  <a:cubicBezTo>
                    <a:pt x="208" y="14"/>
                    <a:pt x="196" y="20"/>
                    <a:pt x="187" y="25"/>
                  </a:cubicBezTo>
                  <a:cubicBezTo>
                    <a:pt x="178" y="30"/>
                    <a:pt x="172" y="30"/>
                    <a:pt x="164" y="29"/>
                  </a:cubicBezTo>
                  <a:cubicBezTo>
                    <a:pt x="157" y="29"/>
                    <a:pt x="150" y="29"/>
                    <a:pt x="147" y="29"/>
                  </a:cubicBezTo>
                  <a:cubicBezTo>
                    <a:pt x="144" y="29"/>
                    <a:pt x="141" y="35"/>
                    <a:pt x="136" y="43"/>
                  </a:cubicBezTo>
                  <a:cubicBezTo>
                    <a:pt x="131" y="51"/>
                    <a:pt x="126" y="47"/>
                    <a:pt x="124" y="43"/>
                  </a:cubicBezTo>
                  <a:cubicBezTo>
                    <a:pt x="121" y="38"/>
                    <a:pt x="116" y="28"/>
                    <a:pt x="113" y="21"/>
                  </a:cubicBezTo>
                  <a:cubicBezTo>
                    <a:pt x="110" y="15"/>
                    <a:pt x="97" y="18"/>
                    <a:pt x="91" y="21"/>
                  </a:cubicBezTo>
                  <a:cubicBezTo>
                    <a:pt x="84" y="25"/>
                    <a:pt x="80" y="41"/>
                    <a:pt x="78" y="52"/>
                  </a:cubicBezTo>
                  <a:cubicBezTo>
                    <a:pt x="75" y="63"/>
                    <a:pt x="78" y="111"/>
                    <a:pt x="7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5" name="îşḷïḍe"/>
            <p:cNvSpPr/>
            <p:nvPr/>
          </p:nvSpPr>
          <p:spPr bwMode="auto">
            <a:xfrm>
              <a:off x="9461753" y="4939303"/>
              <a:ext cx="388938" cy="534988"/>
            </a:xfrm>
            <a:custGeom>
              <a:avLst/>
              <a:gdLst>
                <a:gd name="T0" fmla="*/ 4 w 211"/>
                <a:gd name="T1" fmla="*/ 137 h 290"/>
                <a:gd name="T2" fmla="*/ 41 w 211"/>
                <a:gd name="T3" fmla="*/ 117 h 290"/>
                <a:gd name="T4" fmla="*/ 75 w 211"/>
                <a:gd name="T5" fmla="*/ 83 h 290"/>
                <a:gd name="T6" fmla="*/ 82 w 211"/>
                <a:gd name="T7" fmla="*/ 29 h 290"/>
                <a:gd name="T8" fmla="*/ 94 w 211"/>
                <a:gd name="T9" fmla="*/ 6 h 290"/>
                <a:gd name="T10" fmla="*/ 126 w 211"/>
                <a:gd name="T11" fmla="*/ 27 h 290"/>
                <a:gd name="T12" fmla="*/ 145 w 211"/>
                <a:gd name="T13" fmla="*/ 65 h 290"/>
                <a:gd name="T14" fmla="*/ 170 w 211"/>
                <a:gd name="T15" fmla="*/ 93 h 290"/>
                <a:gd name="T16" fmla="*/ 164 w 211"/>
                <a:gd name="T17" fmla="*/ 119 h 290"/>
                <a:gd name="T18" fmla="*/ 127 w 211"/>
                <a:gd name="T19" fmla="*/ 151 h 290"/>
                <a:gd name="T20" fmla="*/ 123 w 211"/>
                <a:gd name="T21" fmla="*/ 165 h 290"/>
                <a:gd name="T22" fmla="*/ 181 w 211"/>
                <a:gd name="T23" fmla="*/ 187 h 290"/>
                <a:gd name="T24" fmla="*/ 210 w 211"/>
                <a:gd name="T25" fmla="*/ 231 h 290"/>
                <a:gd name="T26" fmla="*/ 202 w 211"/>
                <a:gd name="T27" fmla="*/ 281 h 290"/>
                <a:gd name="T28" fmla="*/ 185 w 211"/>
                <a:gd name="T29" fmla="*/ 289 h 290"/>
                <a:gd name="T30" fmla="*/ 162 w 211"/>
                <a:gd name="T31" fmla="*/ 267 h 290"/>
                <a:gd name="T32" fmla="*/ 158 w 211"/>
                <a:gd name="T33" fmla="*/ 217 h 290"/>
                <a:gd name="T34" fmla="*/ 134 w 211"/>
                <a:gd name="T35" fmla="*/ 188 h 290"/>
                <a:gd name="T36" fmla="*/ 117 w 211"/>
                <a:gd name="T37" fmla="*/ 183 h 290"/>
                <a:gd name="T38" fmla="*/ 105 w 211"/>
                <a:gd name="T39" fmla="*/ 191 h 290"/>
                <a:gd name="T40" fmla="*/ 95 w 211"/>
                <a:gd name="T41" fmla="*/ 225 h 290"/>
                <a:gd name="T42" fmla="*/ 92 w 211"/>
                <a:gd name="T43" fmla="*/ 251 h 290"/>
                <a:gd name="T44" fmla="*/ 58 w 211"/>
                <a:gd name="T45" fmla="*/ 261 h 290"/>
                <a:gd name="T46" fmla="*/ 37 w 211"/>
                <a:gd name="T47" fmla="*/ 235 h 290"/>
                <a:gd name="T48" fmla="*/ 39 w 211"/>
                <a:gd name="T49" fmla="*/ 205 h 290"/>
                <a:gd name="T50" fmla="*/ 45 w 211"/>
                <a:gd name="T51" fmla="*/ 177 h 290"/>
                <a:gd name="T52" fmla="*/ 18 w 211"/>
                <a:gd name="T53" fmla="*/ 155 h 290"/>
                <a:gd name="T54" fmla="*/ 0 w 211"/>
                <a:gd name="T55" fmla="*/ 147 h 290"/>
                <a:gd name="T56" fmla="*/ 4 w 211"/>
                <a:gd name="T57" fmla="*/ 13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1" h="290">
                  <a:moveTo>
                    <a:pt x="4" y="137"/>
                  </a:moveTo>
                  <a:cubicBezTo>
                    <a:pt x="4" y="137"/>
                    <a:pt x="32" y="120"/>
                    <a:pt x="41" y="117"/>
                  </a:cubicBezTo>
                  <a:cubicBezTo>
                    <a:pt x="50" y="115"/>
                    <a:pt x="69" y="103"/>
                    <a:pt x="75" y="83"/>
                  </a:cubicBezTo>
                  <a:cubicBezTo>
                    <a:pt x="81" y="63"/>
                    <a:pt x="82" y="39"/>
                    <a:pt x="82" y="29"/>
                  </a:cubicBezTo>
                  <a:cubicBezTo>
                    <a:pt x="82" y="19"/>
                    <a:pt x="76" y="0"/>
                    <a:pt x="94" y="6"/>
                  </a:cubicBezTo>
                  <a:cubicBezTo>
                    <a:pt x="112" y="12"/>
                    <a:pt x="124" y="15"/>
                    <a:pt x="126" y="27"/>
                  </a:cubicBezTo>
                  <a:cubicBezTo>
                    <a:pt x="129" y="39"/>
                    <a:pt x="131" y="55"/>
                    <a:pt x="145" y="65"/>
                  </a:cubicBezTo>
                  <a:cubicBezTo>
                    <a:pt x="159" y="75"/>
                    <a:pt x="168" y="83"/>
                    <a:pt x="170" y="93"/>
                  </a:cubicBezTo>
                  <a:cubicBezTo>
                    <a:pt x="172" y="103"/>
                    <a:pt x="172" y="114"/>
                    <a:pt x="164" y="119"/>
                  </a:cubicBezTo>
                  <a:cubicBezTo>
                    <a:pt x="157" y="123"/>
                    <a:pt x="132" y="147"/>
                    <a:pt x="127" y="151"/>
                  </a:cubicBezTo>
                  <a:cubicBezTo>
                    <a:pt x="121" y="154"/>
                    <a:pt x="119" y="165"/>
                    <a:pt x="123" y="165"/>
                  </a:cubicBezTo>
                  <a:cubicBezTo>
                    <a:pt x="127" y="165"/>
                    <a:pt x="163" y="172"/>
                    <a:pt x="181" y="187"/>
                  </a:cubicBezTo>
                  <a:cubicBezTo>
                    <a:pt x="198" y="202"/>
                    <a:pt x="209" y="216"/>
                    <a:pt x="210" y="231"/>
                  </a:cubicBezTo>
                  <a:cubicBezTo>
                    <a:pt x="211" y="247"/>
                    <a:pt x="210" y="273"/>
                    <a:pt x="202" y="281"/>
                  </a:cubicBezTo>
                  <a:cubicBezTo>
                    <a:pt x="194" y="288"/>
                    <a:pt x="192" y="290"/>
                    <a:pt x="185" y="289"/>
                  </a:cubicBezTo>
                  <a:cubicBezTo>
                    <a:pt x="178" y="288"/>
                    <a:pt x="164" y="279"/>
                    <a:pt x="162" y="267"/>
                  </a:cubicBezTo>
                  <a:cubicBezTo>
                    <a:pt x="160" y="255"/>
                    <a:pt x="164" y="239"/>
                    <a:pt x="158" y="217"/>
                  </a:cubicBezTo>
                  <a:cubicBezTo>
                    <a:pt x="153" y="196"/>
                    <a:pt x="139" y="191"/>
                    <a:pt x="134" y="188"/>
                  </a:cubicBezTo>
                  <a:cubicBezTo>
                    <a:pt x="129" y="186"/>
                    <a:pt x="117" y="183"/>
                    <a:pt x="117" y="183"/>
                  </a:cubicBezTo>
                  <a:cubicBezTo>
                    <a:pt x="117" y="183"/>
                    <a:pt x="108" y="182"/>
                    <a:pt x="105" y="191"/>
                  </a:cubicBezTo>
                  <a:cubicBezTo>
                    <a:pt x="102" y="199"/>
                    <a:pt x="96" y="215"/>
                    <a:pt x="95" y="225"/>
                  </a:cubicBezTo>
                  <a:cubicBezTo>
                    <a:pt x="94" y="235"/>
                    <a:pt x="96" y="247"/>
                    <a:pt x="92" y="251"/>
                  </a:cubicBezTo>
                  <a:cubicBezTo>
                    <a:pt x="87" y="256"/>
                    <a:pt x="77" y="267"/>
                    <a:pt x="58" y="261"/>
                  </a:cubicBezTo>
                  <a:cubicBezTo>
                    <a:pt x="39" y="255"/>
                    <a:pt x="41" y="238"/>
                    <a:pt x="37" y="235"/>
                  </a:cubicBezTo>
                  <a:cubicBezTo>
                    <a:pt x="33" y="231"/>
                    <a:pt x="39" y="211"/>
                    <a:pt x="39" y="205"/>
                  </a:cubicBezTo>
                  <a:cubicBezTo>
                    <a:pt x="39" y="200"/>
                    <a:pt x="47" y="182"/>
                    <a:pt x="45" y="177"/>
                  </a:cubicBezTo>
                  <a:cubicBezTo>
                    <a:pt x="44" y="173"/>
                    <a:pt x="25" y="153"/>
                    <a:pt x="18" y="155"/>
                  </a:cubicBezTo>
                  <a:cubicBezTo>
                    <a:pt x="11" y="157"/>
                    <a:pt x="1" y="155"/>
                    <a:pt x="0" y="147"/>
                  </a:cubicBezTo>
                  <a:cubicBezTo>
                    <a:pt x="0" y="140"/>
                    <a:pt x="4" y="137"/>
                    <a:pt x="4"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6" name="îṧļíďe"/>
            <p:cNvSpPr/>
            <p:nvPr/>
          </p:nvSpPr>
          <p:spPr bwMode="auto">
            <a:xfrm>
              <a:off x="8326691" y="4823415"/>
              <a:ext cx="746125" cy="695325"/>
            </a:xfrm>
            <a:custGeom>
              <a:avLst/>
              <a:gdLst>
                <a:gd name="T0" fmla="*/ 159 w 405"/>
                <a:gd name="T1" fmla="*/ 229 h 377"/>
                <a:gd name="T2" fmla="*/ 218 w 405"/>
                <a:gd name="T3" fmla="*/ 183 h 377"/>
                <a:gd name="T4" fmla="*/ 234 w 405"/>
                <a:gd name="T5" fmla="*/ 247 h 377"/>
                <a:gd name="T6" fmla="*/ 260 w 405"/>
                <a:gd name="T7" fmla="*/ 269 h 377"/>
                <a:gd name="T8" fmla="*/ 209 w 405"/>
                <a:gd name="T9" fmla="*/ 247 h 377"/>
                <a:gd name="T10" fmla="*/ 108 w 405"/>
                <a:gd name="T11" fmla="*/ 215 h 377"/>
                <a:gd name="T12" fmla="*/ 73 w 405"/>
                <a:gd name="T13" fmla="*/ 283 h 377"/>
                <a:gd name="T14" fmla="*/ 43 w 405"/>
                <a:gd name="T15" fmla="*/ 350 h 377"/>
                <a:gd name="T16" fmla="*/ 91 w 405"/>
                <a:gd name="T17" fmla="*/ 347 h 377"/>
                <a:gd name="T18" fmla="*/ 118 w 405"/>
                <a:gd name="T19" fmla="*/ 372 h 377"/>
                <a:gd name="T20" fmla="*/ 136 w 405"/>
                <a:gd name="T21" fmla="*/ 328 h 377"/>
                <a:gd name="T22" fmla="*/ 147 w 405"/>
                <a:gd name="T23" fmla="*/ 265 h 377"/>
                <a:gd name="T24" fmla="*/ 242 w 405"/>
                <a:gd name="T25" fmla="*/ 306 h 377"/>
                <a:gd name="T26" fmla="*/ 186 w 405"/>
                <a:gd name="T27" fmla="*/ 337 h 377"/>
                <a:gd name="T28" fmla="*/ 172 w 405"/>
                <a:gd name="T29" fmla="*/ 367 h 377"/>
                <a:gd name="T30" fmla="*/ 272 w 405"/>
                <a:gd name="T31" fmla="*/ 328 h 377"/>
                <a:gd name="T32" fmla="*/ 352 w 405"/>
                <a:gd name="T33" fmla="*/ 373 h 377"/>
                <a:gd name="T34" fmla="*/ 389 w 405"/>
                <a:gd name="T35" fmla="*/ 333 h 377"/>
                <a:gd name="T36" fmla="*/ 292 w 405"/>
                <a:gd name="T37" fmla="*/ 299 h 377"/>
                <a:gd name="T38" fmla="*/ 291 w 405"/>
                <a:gd name="T39" fmla="*/ 217 h 377"/>
                <a:gd name="T40" fmla="*/ 261 w 405"/>
                <a:gd name="T41" fmla="*/ 173 h 377"/>
                <a:gd name="T42" fmla="*/ 297 w 405"/>
                <a:gd name="T43" fmla="*/ 107 h 377"/>
                <a:gd name="T44" fmla="*/ 283 w 405"/>
                <a:gd name="T45" fmla="*/ 43 h 377"/>
                <a:gd name="T46" fmla="*/ 241 w 405"/>
                <a:gd name="T47" fmla="*/ 1 h 377"/>
                <a:gd name="T48" fmla="*/ 241 w 405"/>
                <a:gd name="T49" fmla="*/ 35 h 377"/>
                <a:gd name="T50" fmla="*/ 245 w 405"/>
                <a:gd name="T51" fmla="*/ 97 h 377"/>
                <a:gd name="T52" fmla="*/ 194 w 405"/>
                <a:gd name="T53" fmla="*/ 129 h 377"/>
                <a:gd name="T54" fmla="*/ 161 w 405"/>
                <a:gd name="T55" fmla="*/ 121 h 377"/>
                <a:gd name="T56" fmla="*/ 150 w 405"/>
                <a:gd name="T57" fmla="*/ 33 h 377"/>
                <a:gd name="T58" fmla="*/ 122 w 405"/>
                <a:gd name="T59" fmla="*/ 56 h 377"/>
                <a:gd name="T60" fmla="*/ 121 w 405"/>
                <a:gd name="T61" fmla="*/ 133 h 377"/>
                <a:gd name="T62" fmla="*/ 30 w 405"/>
                <a:gd name="T63" fmla="*/ 180 h 377"/>
                <a:gd name="T64" fmla="*/ 22 w 405"/>
                <a:gd name="T65" fmla="*/ 21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5" h="377">
                  <a:moveTo>
                    <a:pt x="174" y="243"/>
                  </a:moveTo>
                  <a:cubicBezTo>
                    <a:pt x="172" y="243"/>
                    <a:pt x="154" y="236"/>
                    <a:pt x="159" y="229"/>
                  </a:cubicBezTo>
                  <a:cubicBezTo>
                    <a:pt x="163" y="221"/>
                    <a:pt x="190" y="187"/>
                    <a:pt x="199" y="183"/>
                  </a:cubicBezTo>
                  <a:cubicBezTo>
                    <a:pt x="208" y="178"/>
                    <a:pt x="215" y="172"/>
                    <a:pt x="218" y="183"/>
                  </a:cubicBezTo>
                  <a:cubicBezTo>
                    <a:pt x="221" y="193"/>
                    <a:pt x="215" y="230"/>
                    <a:pt x="220" y="236"/>
                  </a:cubicBezTo>
                  <a:cubicBezTo>
                    <a:pt x="225" y="241"/>
                    <a:pt x="227" y="248"/>
                    <a:pt x="234" y="247"/>
                  </a:cubicBezTo>
                  <a:cubicBezTo>
                    <a:pt x="241" y="246"/>
                    <a:pt x="256" y="238"/>
                    <a:pt x="260" y="245"/>
                  </a:cubicBezTo>
                  <a:cubicBezTo>
                    <a:pt x="263" y="252"/>
                    <a:pt x="268" y="259"/>
                    <a:pt x="260" y="269"/>
                  </a:cubicBezTo>
                  <a:cubicBezTo>
                    <a:pt x="253" y="278"/>
                    <a:pt x="247" y="281"/>
                    <a:pt x="239" y="274"/>
                  </a:cubicBezTo>
                  <a:cubicBezTo>
                    <a:pt x="230" y="267"/>
                    <a:pt x="221" y="250"/>
                    <a:pt x="209" y="247"/>
                  </a:cubicBezTo>
                  <a:cubicBezTo>
                    <a:pt x="198" y="245"/>
                    <a:pt x="176" y="243"/>
                    <a:pt x="174" y="243"/>
                  </a:cubicBezTo>
                  <a:close/>
                  <a:moveTo>
                    <a:pt x="108" y="215"/>
                  </a:moveTo>
                  <a:cubicBezTo>
                    <a:pt x="109" y="216"/>
                    <a:pt x="102" y="238"/>
                    <a:pt x="93" y="254"/>
                  </a:cubicBezTo>
                  <a:cubicBezTo>
                    <a:pt x="84" y="271"/>
                    <a:pt x="81" y="271"/>
                    <a:pt x="73" y="283"/>
                  </a:cubicBezTo>
                  <a:cubicBezTo>
                    <a:pt x="65" y="295"/>
                    <a:pt x="45" y="309"/>
                    <a:pt x="44" y="316"/>
                  </a:cubicBezTo>
                  <a:cubicBezTo>
                    <a:pt x="43" y="323"/>
                    <a:pt x="41" y="343"/>
                    <a:pt x="43" y="350"/>
                  </a:cubicBezTo>
                  <a:cubicBezTo>
                    <a:pt x="44" y="357"/>
                    <a:pt x="61" y="358"/>
                    <a:pt x="69" y="357"/>
                  </a:cubicBezTo>
                  <a:cubicBezTo>
                    <a:pt x="77" y="355"/>
                    <a:pt x="84" y="347"/>
                    <a:pt x="91" y="347"/>
                  </a:cubicBezTo>
                  <a:cubicBezTo>
                    <a:pt x="98" y="347"/>
                    <a:pt x="96" y="355"/>
                    <a:pt x="97" y="361"/>
                  </a:cubicBezTo>
                  <a:cubicBezTo>
                    <a:pt x="97" y="366"/>
                    <a:pt x="101" y="368"/>
                    <a:pt x="118" y="372"/>
                  </a:cubicBezTo>
                  <a:cubicBezTo>
                    <a:pt x="136" y="377"/>
                    <a:pt x="140" y="364"/>
                    <a:pt x="144" y="352"/>
                  </a:cubicBezTo>
                  <a:cubicBezTo>
                    <a:pt x="148" y="339"/>
                    <a:pt x="140" y="339"/>
                    <a:pt x="136" y="328"/>
                  </a:cubicBezTo>
                  <a:cubicBezTo>
                    <a:pt x="133" y="316"/>
                    <a:pt x="136" y="302"/>
                    <a:pt x="136" y="292"/>
                  </a:cubicBezTo>
                  <a:cubicBezTo>
                    <a:pt x="135" y="281"/>
                    <a:pt x="141" y="272"/>
                    <a:pt x="147" y="265"/>
                  </a:cubicBezTo>
                  <a:cubicBezTo>
                    <a:pt x="153" y="258"/>
                    <a:pt x="160" y="248"/>
                    <a:pt x="186" y="258"/>
                  </a:cubicBezTo>
                  <a:cubicBezTo>
                    <a:pt x="212" y="267"/>
                    <a:pt x="239" y="298"/>
                    <a:pt x="242" y="306"/>
                  </a:cubicBezTo>
                  <a:cubicBezTo>
                    <a:pt x="245" y="313"/>
                    <a:pt x="232" y="318"/>
                    <a:pt x="227" y="325"/>
                  </a:cubicBezTo>
                  <a:cubicBezTo>
                    <a:pt x="222" y="332"/>
                    <a:pt x="196" y="338"/>
                    <a:pt x="186" y="337"/>
                  </a:cubicBezTo>
                  <a:cubicBezTo>
                    <a:pt x="175" y="336"/>
                    <a:pt x="172" y="344"/>
                    <a:pt x="167" y="348"/>
                  </a:cubicBezTo>
                  <a:cubicBezTo>
                    <a:pt x="162" y="351"/>
                    <a:pt x="167" y="361"/>
                    <a:pt x="172" y="367"/>
                  </a:cubicBezTo>
                  <a:cubicBezTo>
                    <a:pt x="177" y="373"/>
                    <a:pt x="211" y="373"/>
                    <a:pt x="224" y="364"/>
                  </a:cubicBezTo>
                  <a:cubicBezTo>
                    <a:pt x="237" y="354"/>
                    <a:pt x="272" y="328"/>
                    <a:pt x="272" y="328"/>
                  </a:cubicBezTo>
                  <a:cubicBezTo>
                    <a:pt x="272" y="328"/>
                    <a:pt x="285" y="340"/>
                    <a:pt x="293" y="348"/>
                  </a:cubicBezTo>
                  <a:cubicBezTo>
                    <a:pt x="301" y="357"/>
                    <a:pt x="319" y="369"/>
                    <a:pt x="352" y="373"/>
                  </a:cubicBezTo>
                  <a:cubicBezTo>
                    <a:pt x="385" y="377"/>
                    <a:pt x="398" y="356"/>
                    <a:pt x="401" y="352"/>
                  </a:cubicBezTo>
                  <a:cubicBezTo>
                    <a:pt x="405" y="348"/>
                    <a:pt x="399" y="342"/>
                    <a:pt x="389" y="333"/>
                  </a:cubicBezTo>
                  <a:cubicBezTo>
                    <a:pt x="379" y="323"/>
                    <a:pt x="353" y="312"/>
                    <a:pt x="337" y="313"/>
                  </a:cubicBezTo>
                  <a:cubicBezTo>
                    <a:pt x="321" y="315"/>
                    <a:pt x="303" y="305"/>
                    <a:pt x="292" y="299"/>
                  </a:cubicBezTo>
                  <a:cubicBezTo>
                    <a:pt x="282" y="293"/>
                    <a:pt x="287" y="293"/>
                    <a:pt x="291" y="277"/>
                  </a:cubicBezTo>
                  <a:cubicBezTo>
                    <a:pt x="295" y="261"/>
                    <a:pt x="294" y="231"/>
                    <a:pt x="291" y="217"/>
                  </a:cubicBezTo>
                  <a:cubicBezTo>
                    <a:pt x="287" y="204"/>
                    <a:pt x="269" y="200"/>
                    <a:pt x="264" y="192"/>
                  </a:cubicBezTo>
                  <a:cubicBezTo>
                    <a:pt x="258" y="184"/>
                    <a:pt x="251" y="180"/>
                    <a:pt x="261" y="173"/>
                  </a:cubicBezTo>
                  <a:cubicBezTo>
                    <a:pt x="272" y="166"/>
                    <a:pt x="282" y="146"/>
                    <a:pt x="290" y="135"/>
                  </a:cubicBezTo>
                  <a:cubicBezTo>
                    <a:pt x="298" y="123"/>
                    <a:pt x="305" y="117"/>
                    <a:pt x="297" y="107"/>
                  </a:cubicBezTo>
                  <a:cubicBezTo>
                    <a:pt x="289" y="97"/>
                    <a:pt x="283" y="94"/>
                    <a:pt x="281" y="86"/>
                  </a:cubicBezTo>
                  <a:cubicBezTo>
                    <a:pt x="280" y="79"/>
                    <a:pt x="283" y="57"/>
                    <a:pt x="283" y="43"/>
                  </a:cubicBezTo>
                  <a:cubicBezTo>
                    <a:pt x="283" y="29"/>
                    <a:pt x="285" y="30"/>
                    <a:pt x="272" y="15"/>
                  </a:cubicBezTo>
                  <a:cubicBezTo>
                    <a:pt x="260" y="0"/>
                    <a:pt x="248" y="2"/>
                    <a:pt x="241" y="1"/>
                  </a:cubicBezTo>
                  <a:cubicBezTo>
                    <a:pt x="235" y="0"/>
                    <a:pt x="231" y="21"/>
                    <a:pt x="233" y="26"/>
                  </a:cubicBezTo>
                  <a:cubicBezTo>
                    <a:pt x="235" y="31"/>
                    <a:pt x="239" y="31"/>
                    <a:pt x="241" y="35"/>
                  </a:cubicBezTo>
                  <a:cubicBezTo>
                    <a:pt x="242" y="39"/>
                    <a:pt x="239" y="36"/>
                    <a:pt x="243" y="53"/>
                  </a:cubicBezTo>
                  <a:cubicBezTo>
                    <a:pt x="247" y="70"/>
                    <a:pt x="245" y="91"/>
                    <a:pt x="245" y="97"/>
                  </a:cubicBezTo>
                  <a:cubicBezTo>
                    <a:pt x="245" y="103"/>
                    <a:pt x="240" y="107"/>
                    <a:pt x="234" y="114"/>
                  </a:cubicBezTo>
                  <a:cubicBezTo>
                    <a:pt x="228" y="121"/>
                    <a:pt x="206" y="123"/>
                    <a:pt x="194" y="129"/>
                  </a:cubicBezTo>
                  <a:cubicBezTo>
                    <a:pt x="181" y="135"/>
                    <a:pt x="179" y="146"/>
                    <a:pt x="170" y="149"/>
                  </a:cubicBezTo>
                  <a:cubicBezTo>
                    <a:pt x="161" y="151"/>
                    <a:pt x="157" y="138"/>
                    <a:pt x="161" y="121"/>
                  </a:cubicBezTo>
                  <a:cubicBezTo>
                    <a:pt x="164" y="109"/>
                    <a:pt x="168" y="79"/>
                    <a:pt x="168" y="64"/>
                  </a:cubicBezTo>
                  <a:cubicBezTo>
                    <a:pt x="167" y="54"/>
                    <a:pt x="158" y="40"/>
                    <a:pt x="150" y="33"/>
                  </a:cubicBezTo>
                  <a:cubicBezTo>
                    <a:pt x="142" y="25"/>
                    <a:pt x="136" y="30"/>
                    <a:pt x="131" y="32"/>
                  </a:cubicBezTo>
                  <a:cubicBezTo>
                    <a:pt x="126" y="35"/>
                    <a:pt x="120" y="43"/>
                    <a:pt x="122" y="56"/>
                  </a:cubicBezTo>
                  <a:cubicBezTo>
                    <a:pt x="124" y="70"/>
                    <a:pt x="127" y="72"/>
                    <a:pt x="127" y="82"/>
                  </a:cubicBezTo>
                  <a:cubicBezTo>
                    <a:pt x="128" y="92"/>
                    <a:pt x="124" y="113"/>
                    <a:pt x="121" y="133"/>
                  </a:cubicBezTo>
                  <a:cubicBezTo>
                    <a:pt x="117" y="152"/>
                    <a:pt x="104" y="151"/>
                    <a:pt x="90" y="158"/>
                  </a:cubicBezTo>
                  <a:cubicBezTo>
                    <a:pt x="76" y="165"/>
                    <a:pt x="48" y="175"/>
                    <a:pt x="30" y="180"/>
                  </a:cubicBezTo>
                  <a:cubicBezTo>
                    <a:pt x="13" y="184"/>
                    <a:pt x="0" y="191"/>
                    <a:pt x="0" y="200"/>
                  </a:cubicBezTo>
                  <a:cubicBezTo>
                    <a:pt x="0" y="209"/>
                    <a:pt x="9" y="210"/>
                    <a:pt x="22" y="219"/>
                  </a:cubicBezTo>
                  <a:cubicBezTo>
                    <a:pt x="35" y="228"/>
                    <a:pt x="107" y="215"/>
                    <a:pt x="108" y="2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7" name="íŝļïḓè"/>
            <p:cNvSpPr/>
            <p:nvPr/>
          </p:nvSpPr>
          <p:spPr bwMode="auto">
            <a:xfrm>
              <a:off x="6220078" y="4756740"/>
              <a:ext cx="627063" cy="793750"/>
            </a:xfrm>
            <a:custGeom>
              <a:avLst/>
              <a:gdLst>
                <a:gd name="T0" fmla="*/ 194 w 340"/>
                <a:gd name="T1" fmla="*/ 225 h 430"/>
                <a:gd name="T2" fmla="*/ 189 w 340"/>
                <a:gd name="T3" fmla="*/ 204 h 430"/>
                <a:gd name="T4" fmla="*/ 222 w 340"/>
                <a:gd name="T5" fmla="*/ 196 h 430"/>
                <a:gd name="T6" fmla="*/ 234 w 340"/>
                <a:gd name="T7" fmla="*/ 215 h 430"/>
                <a:gd name="T8" fmla="*/ 217 w 340"/>
                <a:gd name="T9" fmla="*/ 231 h 430"/>
                <a:gd name="T10" fmla="*/ 194 w 340"/>
                <a:gd name="T11" fmla="*/ 225 h 430"/>
                <a:gd name="T12" fmla="*/ 33 w 340"/>
                <a:gd name="T13" fmla="*/ 228 h 430"/>
                <a:gd name="T14" fmla="*/ 67 w 340"/>
                <a:gd name="T15" fmla="*/ 224 h 430"/>
                <a:gd name="T16" fmla="*/ 105 w 340"/>
                <a:gd name="T17" fmla="*/ 194 h 430"/>
                <a:gd name="T18" fmla="*/ 164 w 340"/>
                <a:gd name="T19" fmla="*/ 151 h 430"/>
                <a:gd name="T20" fmla="*/ 170 w 340"/>
                <a:gd name="T21" fmla="*/ 163 h 430"/>
                <a:gd name="T22" fmla="*/ 144 w 340"/>
                <a:gd name="T23" fmla="*/ 203 h 430"/>
                <a:gd name="T24" fmla="*/ 142 w 340"/>
                <a:gd name="T25" fmla="*/ 250 h 430"/>
                <a:gd name="T26" fmla="*/ 166 w 340"/>
                <a:gd name="T27" fmla="*/ 278 h 430"/>
                <a:gd name="T28" fmla="*/ 170 w 340"/>
                <a:gd name="T29" fmla="*/ 300 h 430"/>
                <a:gd name="T30" fmla="*/ 132 w 340"/>
                <a:gd name="T31" fmla="*/ 347 h 430"/>
                <a:gd name="T32" fmla="*/ 133 w 340"/>
                <a:gd name="T33" fmla="*/ 397 h 430"/>
                <a:gd name="T34" fmla="*/ 181 w 340"/>
                <a:gd name="T35" fmla="*/ 410 h 430"/>
                <a:gd name="T36" fmla="*/ 184 w 340"/>
                <a:gd name="T37" fmla="*/ 375 h 430"/>
                <a:gd name="T38" fmla="*/ 198 w 340"/>
                <a:gd name="T39" fmla="*/ 374 h 430"/>
                <a:gd name="T40" fmla="*/ 215 w 340"/>
                <a:gd name="T41" fmla="*/ 416 h 430"/>
                <a:gd name="T42" fmla="*/ 240 w 340"/>
                <a:gd name="T43" fmla="*/ 406 h 430"/>
                <a:gd name="T44" fmla="*/ 230 w 340"/>
                <a:gd name="T45" fmla="*/ 341 h 430"/>
                <a:gd name="T46" fmla="*/ 250 w 340"/>
                <a:gd name="T47" fmla="*/ 322 h 430"/>
                <a:gd name="T48" fmla="*/ 268 w 340"/>
                <a:gd name="T49" fmla="*/ 373 h 430"/>
                <a:gd name="T50" fmla="*/ 316 w 340"/>
                <a:gd name="T51" fmla="*/ 385 h 430"/>
                <a:gd name="T52" fmla="*/ 295 w 340"/>
                <a:gd name="T53" fmla="*/ 310 h 430"/>
                <a:gd name="T54" fmla="*/ 263 w 340"/>
                <a:gd name="T55" fmla="*/ 288 h 430"/>
                <a:gd name="T56" fmla="*/ 264 w 340"/>
                <a:gd name="T57" fmla="*/ 259 h 430"/>
                <a:gd name="T58" fmla="*/ 265 w 340"/>
                <a:gd name="T59" fmla="*/ 233 h 430"/>
                <a:gd name="T60" fmla="*/ 300 w 340"/>
                <a:gd name="T61" fmla="*/ 199 h 430"/>
                <a:gd name="T62" fmla="*/ 275 w 340"/>
                <a:gd name="T63" fmla="*/ 161 h 430"/>
                <a:gd name="T64" fmla="*/ 217 w 340"/>
                <a:gd name="T65" fmla="*/ 159 h 430"/>
                <a:gd name="T66" fmla="*/ 270 w 340"/>
                <a:gd name="T67" fmla="*/ 132 h 430"/>
                <a:gd name="T68" fmla="*/ 316 w 340"/>
                <a:gd name="T69" fmla="*/ 126 h 430"/>
                <a:gd name="T70" fmla="*/ 332 w 340"/>
                <a:gd name="T71" fmla="*/ 110 h 430"/>
                <a:gd name="T72" fmla="*/ 321 w 340"/>
                <a:gd name="T73" fmla="*/ 75 h 430"/>
                <a:gd name="T74" fmla="*/ 256 w 340"/>
                <a:gd name="T75" fmla="*/ 74 h 430"/>
                <a:gd name="T76" fmla="*/ 240 w 340"/>
                <a:gd name="T77" fmla="*/ 51 h 430"/>
                <a:gd name="T78" fmla="*/ 212 w 340"/>
                <a:gd name="T79" fmla="*/ 9 h 430"/>
                <a:gd name="T80" fmla="*/ 190 w 340"/>
                <a:gd name="T81" fmla="*/ 6 h 430"/>
                <a:gd name="T82" fmla="*/ 174 w 340"/>
                <a:gd name="T83" fmla="*/ 34 h 430"/>
                <a:gd name="T84" fmla="*/ 183 w 340"/>
                <a:gd name="T85" fmla="*/ 70 h 430"/>
                <a:gd name="T86" fmla="*/ 172 w 340"/>
                <a:gd name="T87" fmla="*/ 98 h 430"/>
                <a:gd name="T88" fmla="*/ 65 w 340"/>
                <a:gd name="T89" fmla="*/ 161 h 430"/>
                <a:gd name="T90" fmla="*/ 21 w 340"/>
                <a:gd name="T91" fmla="*/ 171 h 430"/>
                <a:gd name="T92" fmla="*/ 10 w 340"/>
                <a:gd name="T93" fmla="*/ 198 h 430"/>
                <a:gd name="T94" fmla="*/ 33 w 340"/>
                <a:gd name="T95" fmla="*/ 22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0" h="430">
                  <a:moveTo>
                    <a:pt x="194" y="225"/>
                  </a:moveTo>
                  <a:cubicBezTo>
                    <a:pt x="194" y="225"/>
                    <a:pt x="178" y="212"/>
                    <a:pt x="189" y="204"/>
                  </a:cubicBezTo>
                  <a:cubicBezTo>
                    <a:pt x="201" y="196"/>
                    <a:pt x="211" y="188"/>
                    <a:pt x="222" y="196"/>
                  </a:cubicBezTo>
                  <a:cubicBezTo>
                    <a:pt x="234" y="203"/>
                    <a:pt x="238" y="207"/>
                    <a:pt x="234" y="215"/>
                  </a:cubicBezTo>
                  <a:cubicBezTo>
                    <a:pt x="230" y="222"/>
                    <a:pt x="228" y="229"/>
                    <a:pt x="217" y="231"/>
                  </a:cubicBezTo>
                  <a:cubicBezTo>
                    <a:pt x="204" y="230"/>
                    <a:pt x="194" y="225"/>
                    <a:pt x="194" y="225"/>
                  </a:cubicBezTo>
                  <a:close/>
                  <a:moveTo>
                    <a:pt x="33" y="228"/>
                  </a:moveTo>
                  <a:cubicBezTo>
                    <a:pt x="40" y="229"/>
                    <a:pt x="52" y="231"/>
                    <a:pt x="67" y="224"/>
                  </a:cubicBezTo>
                  <a:cubicBezTo>
                    <a:pt x="82" y="216"/>
                    <a:pt x="91" y="208"/>
                    <a:pt x="105" y="194"/>
                  </a:cubicBezTo>
                  <a:cubicBezTo>
                    <a:pt x="119" y="180"/>
                    <a:pt x="153" y="155"/>
                    <a:pt x="164" y="151"/>
                  </a:cubicBezTo>
                  <a:cubicBezTo>
                    <a:pt x="176" y="146"/>
                    <a:pt x="176" y="155"/>
                    <a:pt x="170" y="163"/>
                  </a:cubicBezTo>
                  <a:cubicBezTo>
                    <a:pt x="164" y="171"/>
                    <a:pt x="150" y="188"/>
                    <a:pt x="144" y="203"/>
                  </a:cubicBezTo>
                  <a:cubicBezTo>
                    <a:pt x="139" y="218"/>
                    <a:pt x="134" y="224"/>
                    <a:pt x="142" y="250"/>
                  </a:cubicBezTo>
                  <a:cubicBezTo>
                    <a:pt x="149" y="275"/>
                    <a:pt x="160" y="275"/>
                    <a:pt x="166" y="278"/>
                  </a:cubicBezTo>
                  <a:cubicBezTo>
                    <a:pt x="172" y="281"/>
                    <a:pt x="176" y="301"/>
                    <a:pt x="170" y="300"/>
                  </a:cubicBezTo>
                  <a:cubicBezTo>
                    <a:pt x="164" y="299"/>
                    <a:pt x="136" y="327"/>
                    <a:pt x="132" y="347"/>
                  </a:cubicBezTo>
                  <a:cubicBezTo>
                    <a:pt x="127" y="366"/>
                    <a:pt x="123" y="375"/>
                    <a:pt x="133" y="397"/>
                  </a:cubicBezTo>
                  <a:cubicBezTo>
                    <a:pt x="144" y="419"/>
                    <a:pt x="174" y="413"/>
                    <a:pt x="181" y="410"/>
                  </a:cubicBezTo>
                  <a:cubicBezTo>
                    <a:pt x="189" y="407"/>
                    <a:pt x="185" y="395"/>
                    <a:pt x="184" y="375"/>
                  </a:cubicBezTo>
                  <a:cubicBezTo>
                    <a:pt x="182" y="355"/>
                    <a:pt x="192" y="364"/>
                    <a:pt x="198" y="374"/>
                  </a:cubicBezTo>
                  <a:cubicBezTo>
                    <a:pt x="204" y="384"/>
                    <a:pt x="203" y="402"/>
                    <a:pt x="215" y="416"/>
                  </a:cubicBezTo>
                  <a:cubicBezTo>
                    <a:pt x="226" y="430"/>
                    <a:pt x="235" y="419"/>
                    <a:pt x="240" y="406"/>
                  </a:cubicBezTo>
                  <a:cubicBezTo>
                    <a:pt x="245" y="393"/>
                    <a:pt x="232" y="357"/>
                    <a:pt x="230" y="341"/>
                  </a:cubicBezTo>
                  <a:cubicBezTo>
                    <a:pt x="229" y="326"/>
                    <a:pt x="238" y="322"/>
                    <a:pt x="250" y="322"/>
                  </a:cubicBezTo>
                  <a:cubicBezTo>
                    <a:pt x="262" y="322"/>
                    <a:pt x="248" y="347"/>
                    <a:pt x="268" y="373"/>
                  </a:cubicBezTo>
                  <a:cubicBezTo>
                    <a:pt x="287" y="399"/>
                    <a:pt x="292" y="396"/>
                    <a:pt x="316" y="385"/>
                  </a:cubicBezTo>
                  <a:cubicBezTo>
                    <a:pt x="340" y="375"/>
                    <a:pt x="311" y="327"/>
                    <a:pt x="295" y="310"/>
                  </a:cubicBezTo>
                  <a:cubicBezTo>
                    <a:pt x="279" y="294"/>
                    <a:pt x="263" y="294"/>
                    <a:pt x="263" y="288"/>
                  </a:cubicBezTo>
                  <a:cubicBezTo>
                    <a:pt x="263" y="282"/>
                    <a:pt x="266" y="267"/>
                    <a:pt x="264" y="259"/>
                  </a:cubicBezTo>
                  <a:cubicBezTo>
                    <a:pt x="262" y="251"/>
                    <a:pt x="258" y="239"/>
                    <a:pt x="265" y="233"/>
                  </a:cubicBezTo>
                  <a:cubicBezTo>
                    <a:pt x="273" y="226"/>
                    <a:pt x="301" y="222"/>
                    <a:pt x="300" y="199"/>
                  </a:cubicBezTo>
                  <a:cubicBezTo>
                    <a:pt x="299" y="177"/>
                    <a:pt x="294" y="175"/>
                    <a:pt x="275" y="161"/>
                  </a:cubicBezTo>
                  <a:cubicBezTo>
                    <a:pt x="257" y="148"/>
                    <a:pt x="216" y="168"/>
                    <a:pt x="217" y="159"/>
                  </a:cubicBezTo>
                  <a:cubicBezTo>
                    <a:pt x="218" y="150"/>
                    <a:pt x="250" y="138"/>
                    <a:pt x="270" y="132"/>
                  </a:cubicBezTo>
                  <a:cubicBezTo>
                    <a:pt x="290" y="125"/>
                    <a:pt x="306" y="126"/>
                    <a:pt x="316" y="126"/>
                  </a:cubicBezTo>
                  <a:cubicBezTo>
                    <a:pt x="326" y="126"/>
                    <a:pt x="326" y="118"/>
                    <a:pt x="332" y="110"/>
                  </a:cubicBezTo>
                  <a:cubicBezTo>
                    <a:pt x="337" y="102"/>
                    <a:pt x="334" y="88"/>
                    <a:pt x="321" y="75"/>
                  </a:cubicBezTo>
                  <a:cubicBezTo>
                    <a:pt x="308" y="61"/>
                    <a:pt x="263" y="74"/>
                    <a:pt x="256" y="74"/>
                  </a:cubicBezTo>
                  <a:cubicBezTo>
                    <a:pt x="250" y="74"/>
                    <a:pt x="250" y="63"/>
                    <a:pt x="240" y="51"/>
                  </a:cubicBezTo>
                  <a:cubicBezTo>
                    <a:pt x="229" y="38"/>
                    <a:pt x="220" y="18"/>
                    <a:pt x="212" y="9"/>
                  </a:cubicBezTo>
                  <a:cubicBezTo>
                    <a:pt x="205" y="0"/>
                    <a:pt x="203" y="8"/>
                    <a:pt x="190" y="6"/>
                  </a:cubicBezTo>
                  <a:cubicBezTo>
                    <a:pt x="176" y="3"/>
                    <a:pt x="165" y="15"/>
                    <a:pt x="174" y="34"/>
                  </a:cubicBezTo>
                  <a:cubicBezTo>
                    <a:pt x="183" y="53"/>
                    <a:pt x="183" y="56"/>
                    <a:pt x="183" y="70"/>
                  </a:cubicBezTo>
                  <a:cubicBezTo>
                    <a:pt x="183" y="84"/>
                    <a:pt x="197" y="88"/>
                    <a:pt x="172" y="98"/>
                  </a:cubicBezTo>
                  <a:cubicBezTo>
                    <a:pt x="147" y="108"/>
                    <a:pt x="75" y="152"/>
                    <a:pt x="65" y="161"/>
                  </a:cubicBezTo>
                  <a:cubicBezTo>
                    <a:pt x="55" y="170"/>
                    <a:pt x="26" y="169"/>
                    <a:pt x="21" y="171"/>
                  </a:cubicBezTo>
                  <a:cubicBezTo>
                    <a:pt x="15" y="173"/>
                    <a:pt x="0" y="170"/>
                    <a:pt x="10" y="198"/>
                  </a:cubicBezTo>
                  <a:cubicBezTo>
                    <a:pt x="24" y="238"/>
                    <a:pt x="26" y="227"/>
                    <a:pt x="33"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8" name="ïs1îḋè"/>
            <p:cNvSpPr/>
            <p:nvPr/>
          </p:nvSpPr>
          <p:spPr bwMode="auto">
            <a:xfrm>
              <a:off x="7263066" y="4780553"/>
              <a:ext cx="674688" cy="863600"/>
            </a:xfrm>
            <a:custGeom>
              <a:avLst/>
              <a:gdLst>
                <a:gd name="T0" fmla="*/ 258 w 366"/>
                <a:gd name="T1" fmla="*/ 136 h 468"/>
                <a:gd name="T2" fmla="*/ 270 w 366"/>
                <a:gd name="T3" fmla="*/ 115 h 468"/>
                <a:gd name="T4" fmla="*/ 287 w 366"/>
                <a:gd name="T5" fmla="*/ 153 h 468"/>
                <a:gd name="T6" fmla="*/ 200 w 366"/>
                <a:gd name="T7" fmla="*/ 103 h 468"/>
                <a:gd name="T8" fmla="*/ 227 w 366"/>
                <a:gd name="T9" fmla="*/ 122 h 468"/>
                <a:gd name="T10" fmla="*/ 225 w 366"/>
                <a:gd name="T11" fmla="*/ 167 h 468"/>
                <a:gd name="T12" fmla="*/ 215 w 366"/>
                <a:gd name="T13" fmla="*/ 201 h 468"/>
                <a:gd name="T14" fmla="*/ 197 w 366"/>
                <a:gd name="T15" fmla="*/ 167 h 468"/>
                <a:gd name="T16" fmla="*/ 204 w 366"/>
                <a:gd name="T17" fmla="*/ 133 h 468"/>
                <a:gd name="T18" fmla="*/ 200 w 366"/>
                <a:gd name="T19" fmla="*/ 103 h 468"/>
                <a:gd name="T20" fmla="*/ 271 w 366"/>
                <a:gd name="T21" fmla="*/ 175 h 468"/>
                <a:gd name="T22" fmla="*/ 286 w 366"/>
                <a:gd name="T23" fmla="*/ 190 h 468"/>
                <a:gd name="T24" fmla="*/ 146 w 366"/>
                <a:gd name="T25" fmla="*/ 109 h 468"/>
                <a:gd name="T26" fmla="*/ 87 w 366"/>
                <a:gd name="T27" fmla="*/ 173 h 468"/>
                <a:gd name="T28" fmla="*/ 7 w 366"/>
                <a:gd name="T29" fmla="*/ 236 h 468"/>
                <a:gd name="T30" fmla="*/ 111 w 366"/>
                <a:gd name="T31" fmla="*/ 239 h 468"/>
                <a:gd name="T32" fmla="*/ 108 w 366"/>
                <a:gd name="T33" fmla="*/ 279 h 468"/>
                <a:gd name="T34" fmla="*/ 110 w 366"/>
                <a:gd name="T35" fmla="*/ 332 h 468"/>
                <a:gd name="T36" fmla="*/ 139 w 366"/>
                <a:gd name="T37" fmla="*/ 316 h 468"/>
                <a:gd name="T38" fmla="*/ 159 w 366"/>
                <a:gd name="T39" fmla="*/ 326 h 468"/>
                <a:gd name="T40" fmla="*/ 189 w 366"/>
                <a:gd name="T41" fmla="*/ 330 h 468"/>
                <a:gd name="T42" fmla="*/ 217 w 366"/>
                <a:gd name="T43" fmla="*/ 281 h 468"/>
                <a:gd name="T44" fmla="*/ 284 w 366"/>
                <a:gd name="T45" fmla="*/ 237 h 468"/>
                <a:gd name="T46" fmla="*/ 287 w 366"/>
                <a:gd name="T47" fmla="*/ 396 h 468"/>
                <a:gd name="T48" fmla="*/ 284 w 366"/>
                <a:gd name="T49" fmla="*/ 461 h 468"/>
                <a:gd name="T50" fmla="*/ 319 w 366"/>
                <a:gd name="T51" fmla="*/ 393 h 468"/>
                <a:gd name="T52" fmla="*/ 327 w 366"/>
                <a:gd name="T53" fmla="*/ 227 h 468"/>
                <a:gd name="T54" fmla="*/ 363 w 366"/>
                <a:gd name="T55" fmla="*/ 202 h 468"/>
                <a:gd name="T56" fmla="*/ 324 w 366"/>
                <a:gd name="T57" fmla="*/ 162 h 468"/>
                <a:gd name="T58" fmla="*/ 330 w 366"/>
                <a:gd name="T59" fmla="*/ 85 h 468"/>
                <a:gd name="T60" fmla="*/ 324 w 366"/>
                <a:gd name="T61" fmla="*/ 23 h 468"/>
                <a:gd name="T62" fmla="*/ 275 w 366"/>
                <a:gd name="T63" fmla="*/ 29 h 468"/>
                <a:gd name="T64" fmla="*/ 286 w 366"/>
                <a:gd name="T65" fmla="*/ 69 h 468"/>
                <a:gd name="T66" fmla="*/ 253 w 366"/>
                <a:gd name="T67" fmla="*/ 65 h 468"/>
                <a:gd name="T68" fmla="*/ 212 w 366"/>
                <a:gd name="T69" fmla="*/ 52 h 468"/>
                <a:gd name="T70" fmla="*/ 115 w 366"/>
                <a:gd name="T71" fmla="*/ 68 h 468"/>
                <a:gd name="T72" fmla="*/ 30 w 366"/>
                <a:gd name="T73" fmla="*/ 163 h 468"/>
                <a:gd name="T74" fmla="*/ 96 w 366"/>
                <a:gd name="T75" fmla="*/ 13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6" h="468">
                  <a:moveTo>
                    <a:pt x="270" y="152"/>
                  </a:moveTo>
                  <a:cubicBezTo>
                    <a:pt x="270" y="152"/>
                    <a:pt x="273" y="146"/>
                    <a:pt x="258" y="136"/>
                  </a:cubicBezTo>
                  <a:cubicBezTo>
                    <a:pt x="242" y="126"/>
                    <a:pt x="247" y="126"/>
                    <a:pt x="254" y="122"/>
                  </a:cubicBezTo>
                  <a:cubicBezTo>
                    <a:pt x="261" y="119"/>
                    <a:pt x="262" y="114"/>
                    <a:pt x="270" y="115"/>
                  </a:cubicBezTo>
                  <a:cubicBezTo>
                    <a:pt x="279" y="116"/>
                    <a:pt x="285" y="112"/>
                    <a:pt x="287" y="120"/>
                  </a:cubicBezTo>
                  <a:cubicBezTo>
                    <a:pt x="289" y="128"/>
                    <a:pt x="291" y="151"/>
                    <a:pt x="287" y="153"/>
                  </a:cubicBezTo>
                  <a:cubicBezTo>
                    <a:pt x="284" y="155"/>
                    <a:pt x="271" y="153"/>
                    <a:pt x="270" y="152"/>
                  </a:cubicBezTo>
                  <a:close/>
                  <a:moveTo>
                    <a:pt x="200" y="103"/>
                  </a:moveTo>
                  <a:cubicBezTo>
                    <a:pt x="200" y="99"/>
                    <a:pt x="207" y="96"/>
                    <a:pt x="216" y="102"/>
                  </a:cubicBezTo>
                  <a:cubicBezTo>
                    <a:pt x="225" y="108"/>
                    <a:pt x="228" y="113"/>
                    <a:pt x="227" y="122"/>
                  </a:cubicBezTo>
                  <a:cubicBezTo>
                    <a:pt x="225" y="131"/>
                    <a:pt x="222" y="135"/>
                    <a:pt x="223" y="145"/>
                  </a:cubicBezTo>
                  <a:cubicBezTo>
                    <a:pt x="223" y="156"/>
                    <a:pt x="217" y="162"/>
                    <a:pt x="225" y="167"/>
                  </a:cubicBezTo>
                  <a:cubicBezTo>
                    <a:pt x="232" y="173"/>
                    <a:pt x="235" y="171"/>
                    <a:pt x="233" y="185"/>
                  </a:cubicBezTo>
                  <a:cubicBezTo>
                    <a:pt x="231" y="202"/>
                    <a:pt x="214" y="210"/>
                    <a:pt x="215" y="201"/>
                  </a:cubicBezTo>
                  <a:cubicBezTo>
                    <a:pt x="215" y="192"/>
                    <a:pt x="220" y="185"/>
                    <a:pt x="213" y="176"/>
                  </a:cubicBezTo>
                  <a:cubicBezTo>
                    <a:pt x="205" y="167"/>
                    <a:pt x="204" y="178"/>
                    <a:pt x="197" y="167"/>
                  </a:cubicBezTo>
                  <a:cubicBezTo>
                    <a:pt x="191" y="155"/>
                    <a:pt x="195" y="154"/>
                    <a:pt x="199" y="152"/>
                  </a:cubicBezTo>
                  <a:cubicBezTo>
                    <a:pt x="204" y="149"/>
                    <a:pt x="209" y="147"/>
                    <a:pt x="204" y="133"/>
                  </a:cubicBezTo>
                  <a:cubicBezTo>
                    <a:pt x="199" y="119"/>
                    <a:pt x="198" y="127"/>
                    <a:pt x="197" y="119"/>
                  </a:cubicBezTo>
                  <a:cubicBezTo>
                    <a:pt x="196" y="112"/>
                    <a:pt x="200" y="107"/>
                    <a:pt x="200" y="103"/>
                  </a:cubicBezTo>
                  <a:close/>
                  <a:moveTo>
                    <a:pt x="246" y="206"/>
                  </a:moveTo>
                  <a:cubicBezTo>
                    <a:pt x="243" y="205"/>
                    <a:pt x="264" y="181"/>
                    <a:pt x="271" y="175"/>
                  </a:cubicBezTo>
                  <a:cubicBezTo>
                    <a:pt x="277" y="170"/>
                    <a:pt x="289" y="166"/>
                    <a:pt x="288" y="173"/>
                  </a:cubicBezTo>
                  <a:cubicBezTo>
                    <a:pt x="287" y="180"/>
                    <a:pt x="291" y="185"/>
                    <a:pt x="286" y="190"/>
                  </a:cubicBezTo>
                  <a:cubicBezTo>
                    <a:pt x="282" y="195"/>
                    <a:pt x="250" y="207"/>
                    <a:pt x="246" y="206"/>
                  </a:cubicBezTo>
                  <a:close/>
                  <a:moveTo>
                    <a:pt x="146" y="109"/>
                  </a:moveTo>
                  <a:cubicBezTo>
                    <a:pt x="146" y="114"/>
                    <a:pt x="141" y="124"/>
                    <a:pt x="134" y="134"/>
                  </a:cubicBezTo>
                  <a:cubicBezTo>
                    <a:pt x="127" y="144"/>
                    <a:pt x="103" y="162"/>
                    <a:pt x="87" y="173"/>
                  </a:cubicBezTo>
                  <a:cubicBezTo>
                    <a:pt x="70" y="183"/>
                    <a:pt x="23" y="206"/>
                    <a:pt x="16" y="212"/>
                  </a:cubicBezTo>
                  <a:cubicBezTo>
                    <a:pt x="10" y="218"/>
                    <a:pt x="0" y="213"/>
                    <a:pt x="7" y="236"/>
                  </a:cubicBezTo>
                  <a:cubicBezTo>
                    <a:pt x="13" y="258"/>
                    <a:pt x="24" y="253"/>
                    <a:pt x="55" y="252"/>
                  </a:cubicBezTo>
                  <a:cubicBezTo>
                    <a:pt x="85" y="250"/>
                    <a:pt x="106" y="237"/>
                    <a:pt x="111" y="239"/>
                  </a:cubicBezTo>
                  <a:cubicBezTo>
                    <a:pt x="116" y="242"/>
                    <a:pt x="119" y="251"/>
                    <a:pt x="119" y="259"/>
                  </a:cubicBezTo>
                  <a:cubicBezTo>
                    <a:pt x="120" y="266"/>
                    <a:pt x="116" y="270"/>
                    <a:pt x="108" y="279"/>
                  </a:cubicBezTo>
                  <a:cubicBezTo>
                    <a:pt x="100" y="288"/>
                    <a:pt x="100" y="303"/>
                    <a:pt x="100" y="311"/>
                  </a:cubicBezTo>
                  <a:cubicBezTo>
                    <a:pt x="101" y="318"/>
                    <a:pt x="104" y="325"/>
                    <a:pt x="110" y="332"/>
                  </a:cubicBezTo>
                  <a:cubicBezTo>
                    <a:pt x="117" y="338"/>
                    <a:pt x="119" y="333"/>
                    <a:pt x="127" y="333"/>
                  </a:cubicBezTo>
                  <a:cubicBezTo>
                    <a:pt x="134" y="332"/>
                    <a:pt x="138" y="323"/>
                    <a:pt x="139" y="316"/>
                  </a:cubicBezTo>
                  <a:cubicBezTo>
                    <a:pt x="140" y="308"/>
                    <a:pt x="148" y="313"/>
                    <a:pt x="155" y="314"/>
                  </a:cubicBezTo>
                  <a:cubicBezTo>
                    <a:pt x="161" y="316"/>
                    <a:pt x="158" y="318"/>
                    <a:pt x="159" y="326"/>
                  </a:cubicBezTo>
                  <a:cubicBezTo>
                    <a:pt x="159" y="334"/>
                    <a:pt x="159" y="336"/>
                    <a:pt x="168" y="339"/>
                  </a:cubicBezTo>
                  <a:cubicBezTo>
                    <a:pt x="177" y="343"/>
                    <a:pt x="178" y="342"/>
                    <a:pt x="189" y="330"/>
                  </a:cubicBezTo>
                  <a:cubicBezTo>
                    <a:pt x="199" y="319"/>
                    <a:pt x="187" y="291"/>
                    <a:pt x="193" y="292"/>
                  </a:cubicBezTo>
                  <a:cubicBezTo>
                    <a:pt x="198" y="293"/>
                    <a:pt x="209" y="289"/>
                    <a:pt x="217" y="281"/>
                  </a:cubicBezTo>
                  <a:cubicBezTo>
                    <a:pt x="225" y="273"/>
                    <a:pt x="232" y="272"/>
                    <a:pt x="243" y="263"/>
                  </a:cubicBezTo>
                  <a:cubicBezTo>
                    <a:pt x="253" y="254"/>
                    <a:pt x="278" y="233"/>
                    <a:pt x="284" y="237"/>
                  </a:cubicBezTo>
                  <a:cubicBezTo>
                    <a:pt x="290" y="240"/>
                    <a:pt x="285" y="282"/>
                    <a:pt x="286" y="321"/>
                  </a:cubicBezTo>
                  <a:cubicBezTo>
                    <a:pt x="288" y="361"/>
                    <a:pt x="286" y="379"/>
                    <a:pt x="287" y="396"/>
                  </a:cubicBezTo>
                  <a:cubicBezTo>
                    <a:pt x="289" y="413"/>
                    <a:pt x="278" y="425"/>
                    <a:pt x="278" y="434"/>
                  </a:cubicBezTo>
                  <a:cubicBezTo>
                    <a:pt x="277" y="443"/>
                    <a:pt x="278" y="454"/>
                    <a:pt x="284" y="461"/>
                  </a:cubicBezTo>
                  <a:cubicBezTo>
                    <a:pt x="291" y="468"/>
                    <a:pt x="296" y="458"/>
                    <a:pt x="305" y="449"/>
                  </a:cubicBezTo>
                  <a:cubicBezTo>
                    <a:pt x="314" y="440"/>
                    <a:pt x="315" y="424"/>
                    <a:pt x="319" y="393"/>
                  </a:cubicBezTo>
                  <a:cubicBezTo>
                    <a:pt x="323" y="362"/>
                    <a:pt x="318" y="269"/>
                    <a:pt x="320" y="252"/>
                  </a:cubicBezTo>
                  <a:cubicBezTo>
                    <a:pt x="321" y="236"/>
                    <a:pt x="323" y="232"/>
                    <a:pt x="327" y="227"/>
                  </a:cubicBezTo>
                  <a:cubicBezTo>
                    <a:pt x="332" y="222"/>
                    <a:pt x="332" y="212"/>
                    <a:pt x="340" y="211"/>
                  </a:cubicBezTo>
                  <a:cubicBezTo>
                    <a:pt x="349" y="210"/>
                    <a:pt x="360" y="212"/>
                    <a:pt x="363" y="202"/>
                  </a:cubicBezTo>
                  <a:cubicBezTo>
                    <a:pt x="366" y="192"/>
                    <a:pt x="364" y="182"/>
                    <a:pt x="358" y="177"/>
                  </a:cubicBezTo>
                  <a:cubicBezTo>
                    <a:pt x="352" y="172"/>
                    <a:pt x="326" y="167"/>
                    <a:pt x="324" y="162"/>
                  </a:cubicBezTo>
                  <a:cubicBezTo>
                    <a:pt x="322" y="158"/>
                    <a:pt x="323" y="119"/>
                    <a:pt x="322" y="108"/>
                  </a:cubicBezTo>
                  <a:cubicBezTo>
                    <a:pt x="322" y="96"/>
                    <a:pt x="324" y="98"/>
                    <a:pt x="330" y="85"/>
                  </a:cubicBezTo>
                  <a:cubicBezTo>
                    <a:pt x="336" y="73"/>
                    <a:pt x="333" y="65"/>
                    <a:pt x="334" y="48"/>
                  </a:cubicBezTo>
                  <a:cubicBezTo>
                    <a:pt x="334" y="32"/>
                    <a:pt x="334" y="33"/>
                    <a:pt x="324" y="23"/>
                  </a:cubicBezTo>
                  <a:cubicBezTo>
                    <a:pt x="315" y="14"/>
                    <a:pt x="306" y="6"/>
                    <a:pt x="292" y="3"/>
                  </a:cubicBezTo>
                  <a:cubicBezTo>
                    <a:pt x="278" y="0"/>
                    <a:pt x="274" y="12"/>
                    <a:pt x="275" y="29"/>
                  </a:cubicBezTo>
                  <a:cubicBezTo>
                    <a:pt x="275" y="47"/>
                    <a:pt x="278" y="37"/>
                    <a:pt x="282" y="43"/>
                  </a:cubicBezTo>
                  <a:cubicBezTo>
                    <a:pt x="286" y="49"/>
                    <a:pt x="285" y="62"/>
                    <a:pt x="286" y="69"/>
                  </a:cubicBezTo>
                  <a:cubicBezTo>
                    <a:pt x="287" y="76"/>
                    <a:pt x="283" y="77"/>
                    <a:pt x="274" y="77"/>
                  </a:cubicBezTo>
                  <a:cubicBezTo>
                    <a:pt x="265" y="78"/>
                    <a:pt x="268" y="69"/>
                    <a:pt x="253" y="65"/>
                  </a:cubicBezTo>
                  <a:cubicBezTo>
                    <a:pt x="238" y="60"/>
                    <a:pt x="225" y="74"/>
                    <a:pt x="218" y="72"/>
                  </a:cubicBezTo>
                  <a:cubicBezTo>
                    <a:pt x="212" y="71"/>
                    <a:pt x="215" y="68"/>
                    <a:pt x="212" y="52"/>
                  </a:cubicBezTo>
                  <a:cubicBezTo>
                    <a:pt x="209" y="36"/>
                    <a:pt x="191" y="26"/>
                    <a:pt x="177" y="26"/>
                  </a:cubicBezTo>
                  <a:cubicBezTo>
                    <a:pt x="164" y="26"/>
                    <a:pt x="135" y="52"/>
                    <a:pt x="115" y="68"/>
                  </a:cubicBezTo>
                  <a:cubicBezTo>
                    <a:pt x="96" y="84"/>
                    <a:pt x="55" y="129"/>
                    <a:pt x="47" y="139"/>
                  </a:cubicBezTo>
                  <a:cubicBezTo>
                    <a:pt x="39" y="149"/>
                    <a:pt x="30" y="156"/>
                    <a:pt x="30" y="163"/>
                  </a:cubicBezTo>
                  <a:cubicBezTo>
                    <a:pt x="30" y="170"/>
                    <a:pt x="28" y="170"/>
                    <a:pt x="39" y="172"/>
                  </a:cubicBezTo>
                  <a:cubicBezTo>
                    <a:pt x="49" y="174"/>
                    <a:pt x="64" y="154"/>
                    <a:pt x="96" y="132"/>
                  </a:cubicBezTo>
                  <a:cubicBezTo>
                    <a:pt x="128" y="110"/>
                    <a:pt x="147" y="103"/>
                    <a:pt x="146"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9" name="îš1ïdè"/>
            <p:cNvSpPr/>
            <p:nvPr/>
          </p:nvSpPr>
          <p:spPr bwMode="auto">
            <a:xfrm>
              <a:off x="5180266" y="4845640"/>
              <a:ext cx="635000" cy="660400"/>
            </a:xfrm>
            <a:custGeom>
              <a:avLst/>
              <a:gdLst>
                <a:gd name="T0" fmla="*/ 5 w 344"/>
                <a:gd name="T1" fmla="*/ 147 h 358"/>
                <a:gd name="T2" fmla="*/ 38 w 344"/>
                <a:gd name="T3" fmla="*/ 142 h 358"/>
                <a:gd name="T4" fmla="*/ 53 w 344"/>
                <a:gd name="T5" fmla="*/ 125 h 358"/>
                <a:gd name="T6" fmla="*/ 43 w 344"/>
                <a:gd name="T7" fmla="*/ 70 h 358"/>
                <a:gd name="T8" fmla="*/ 48 w 344"/>
                <a:gd name="T9" fmla="*/ 43 h 358"/>
                <a:gd name="T10" fmla="*/ 76 w 344"/>
                <a:gd name="T11" fmla="*/ 45 h 358"/>
                <a:gd name="T12" fmla="*/ 122 w 344"/>
                <a:gd name="T13" fmla="*/ 89 h 358"/>
                <a:gd name="T14" fmla="*/ 122 w 344"/>
                <a:gd name="T15" fmla="*/ 185 h 358"/>
                <a:gd name="T16" fmla="*/ 141 w 344"/>
                <a:gd name="T17" fmla="*/ 192 h 358"/>
                <a:gd name="T18" fmla="*/ 231 w 344"/>
                <a:gd name="T19" fmla="*/ 135 h 358"/>
                <a:gd name="T20" fmla="*/ 241 w 344"/>
                <a:gd name="T21" fmla="*/ 87 h 358"/>
                <a:gd name="T22" fmla="*/ 234 w 344"/>
                <a:gd name="T23" fmla="*/ 48 h 358"/>
                <a:gd name="T24" fmla="*/ 263 w 344"/>
                <a:gd name="T25" fmla="*/ 17 h 358"/>
                <a:gd name="T26" fmla="*/ 298 w 344"/>
                <a:gd name="T27" fmla="*/ 76 h 358"/>
                <a:gd name="T28" fmla="*/ 292 w 344"/>
                <a:gd name="T29" fmla="*/ 111 h 358"/>
                <a:gd name="T30" fmla="*/ 317 w 344"/>
                <a:gd name="T31" fmla="*/ 138 h 358"/>
                <a:gd name="T32" fmla="*/ 292 w 344"/>
                <a:gd name="T33" fmla="*/ 181 h 358"/>
                <a:gd name="T34" fmla="*/ 270 w 344"/>
                <a:gd name="T35" fmla="*/ 217 h 358"/>
                <a:gd name="T36" fmla="*/ 276 w 344"/>
                <a:gd name="T37" fmla="*/ 252 h 358"/>
                <a:gd name="T38" fmla="*/ 334 w 344"/>
                <a:gd name="T39" fmla="*/ 270 h 358"/>
                <a:gd name="T40" fmla="*/ 333 w 344"/>
                <a:gd name="T41" fmla="*/ 304 h 358"/>
                <a:gd name="T42" fmla="*/ 226 w 344"/>
                <a:gd name="T43" fmla="*/ 338 h 358"/>
                <a:gd name="T44" fmla="*/ 166 w 344"/>
                <a:gd name="T45" fmla="*/ 352 h 358"/>
                <a:gd name="T46" fmla="*/ 191 w 344"/>
                <a:gd name="T47" fmla="*/ 319 h 358"/>
                <a:gd name="T48" fmla="*/ 228 w 344"/>
                <a:gd name="T49" fmla="*/ 287 h 358"/>
                <a:gd name="T50" fmla="*/ 231 w 344"/>
                <a:gd name="T51" fmla="*/ 223 h 358"/>
                <a:gd name="T52" fmla="*/ 194 w 344"/>
                <a:gd name="T53" fmla="*/ 194 h 358"/>
                <a:gd name="T54" fmla="*/ 152 w 344"/>
                <a:gd name="T55" fmla="*/ 228 h 358"/>
                <a:gd name="T56" fmla="*/ 55 w 344"/>
                <a:gd name="T57" fmla="*/ 337 h 358"/>
                <a:gd name="T58" fmla="*/ 21 w 344"/>
                <a:gd name="T59" fmla="*/ 316 h 358"/>
                <a:gd name="T60" fmla="*/ 30 w 344"/>
                <a:gd name="T61" fmla="*/ 260 h 358"/>
                <a:gd name="T62" fmla="*/ 53 w 344"/>
                <a:gd name="T63" fmla="*/ 228 h 358"/>
                <a:gd name="T64" fmla="*/ 37 w 344"/>
                <a:gd name="T65" fmla="*/ 201 h 358"/>
                <a:gd name="T66" fmla="*/ 1 w 344"/>
                <a:gd name="T67" fmla="*/ 170 h 358"/>
                <a:gd name="T68" fmla="*/ 5 w 344"/>
                <a:gd name="T69" fmla="*/ 1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4" h="358">
                  <a:moveTo>
                    <a:pt x="5" y="147"/>
                  </a:moveTo>
                  <a:cubicBezTo>
                    <a:pt x="6" y="143"/>
                    <a:pt x="22" y="140"/>
                    <a:pt x="38" y="142"/>
                  </a:cubicBezTo>
                  <a:cubicBezTo>
                    <a:pt x="54" y="144"/>
                    <a:pt x="53" y="137"/>
                    <a:pt x="53" y="125"/>
                  </a:cubicBezTo>
                  <a:cubicBezTo>
                    <a:pt x="53" y="112"/>
                    <a:pt x="60" y="89"/>
                    <a:pt x="43" y="70"/>
                  </a:cubicBezTo>
                  <a:cubicBezTo>
                    <a:pt x="25" y="52"/>
                    <a:pt x="48" y="43"/>
                    <a:pt x="48" y="43"/>
                  </a:cubicBezTo>
                  <a:cubicBezTo>
                    <a:pt x="48" y="43"/>
                    <a:pt x="55" y="32"/>
                    <a:pt x="76" y="45"/>
                  </a:cubicBezTo>
                  <a:cubicBezTo>
                    <a:pt x="97" y="58"/>
                    <a:pt x="115" y="74"/>
                    <a:pt x="122" y="89"/>
                  </a:cubicBezTo>
                  <a:cubicBezTo>
                    <a:pt x="129" y="104"/>
                    <a:pt x="118" y="174"/>
                    <a:pt x="122" y="185"/>
                  </a:cubicBezTo>
                  <a:cubicBezTo>
                    <a:pt x="125" y="195"/>
                    <a:pt x="130" y="200"/>
                    <a:pt x="141" y="192"/>
                  </a:cubicBezTo>
                  <a:cubicBezTo>
                    <a:pt x="153" y="183"/>
                    <a:pt x="214" y="138"/>
                    <a:pt x="231" y="135"/>
                  </a:cubicBezTo>
                  <a:cubicBezTo>
                    <a:pt x="249" y="132"/>
                    <a:pt x="241" y="103"/>
                    <a:pt x="241" y="87"/>
                  </a:cubicBezTo>
                  <a:cubicBezTo>
                    <a:pt x="242" y="70"/>
                    <a:pt x="234" y="59"/>
                    <a:pt x="234" y="48"/>
                  </a:cubicBezTo>
                  <a:cubicBezTo>
                    <a:pt x="234" y="36"/>
                    <a:pt x="247" y="0"/>
                    <a:pt x="263" y="17"/>
                  </a:cubicBezTo>
                  <a:cubicBezTo>
                    <a:pt x="279" y="35"/>
                    <a:pt x="303" y="58"/>
                    <a:pt x="298" y="76"/>
                  </a:cubicBezTo>
                  <a:cubicBezTo>
                    <a:pt x="294" y="95"/>
                    <a:pt x="283" y="92"/>
                    <a:pt x="292" y="111"/>
                  </a:cubicBezTo>
                  <a:cubicBezTo>
                    <a:pt x="301" y="129"/>
                    <a:pt x="320" y="117"/>
                    <a:pt x="317" y="138"/>
                  </a:cubicBezTo>
                  <a:cubicBezTo>
                    <a:pt x="315" y="160"/>
                    <a:pt x="321" y="149"/>
                    <a:pt x="292" y="181"/>
                  </a:cubicBezTo>
                  <a:cubicBezTo>
                    <a:pt x="268" y="209"/>
                    <a:pt x="270" y="208"/>
                    <a:pt x="270" y="217"/>
                  </a:cubicBezTo>
                  <a:cubicBezTo>
                    <a:pt x="270" y="226"/>
                    <a:pt x="266" y="249"/>
                    <a:pt x="276" y="252"/>
                  </a:cubicBezTo>
                  <a:cubicBezTo>
                    <a:pt x="287" y="254"/>
                    <a:pt x="325" y="250"/>
                    <a:pt x="334" y="270"/>
                  </a:cubicBezTo>
                  <a:cubicBezTo>
                    <a:pt x="344" y="290"/>
                    <a:pt x="344" y="295"/>
                    <a:pt x="333" y="304"/>
                  </a:cubicBezTo>
                  <a:cubicBezTo>
                    <a:pt x="321" y="312"/>
                    <a:pt x="288" y="320"/>
                    <a:pt x="226" y="338"/>
                  </a:cubicBezTo>
                  <a:cubicBezTo>
                    <a:pt x="180" y="351"/>
                    <a:pt x="168" y="358"/>
                    <a:pt x="166" y="352"/>
                  </a:cubicBezTo>
                  <a:cubicBezTo>
                    <a:pt x="164" y="346"/>
                    <a:pt x="175" y="331"/>
                    <a:pt x="191" y="319"/>
                  </a:cubicBezTo>
                  <a:cubicBezTo>
                    <a:pt x="207" y="307"/>
                    <a:pt x="224" y="304"/>
                    <a:pt x="228" y="287"/>
                  </a:cubicBezTo>
                  <a:cubicBezTo>
                    <a:pt x="232" y="270"/>
                    <a:pt x="235" y="234"/>
                    <a:pt x="231" y="223"/>
                  </a:cubicBezTo>
                  <a:cubicBezTo>
                    <a:pt x="227" y="212"/>
                    <a:pt x="213" y="188"/>
                    <a:pt x="194" y="194"/>
                  </a:cubicBezTo>
                  <a:cubicBezTo>
                    <a:pt x="176" y="200"/>
                    <a:pt x="166" y="210"/>
                    <a:pt x="152" y="228"/>
                  </a:cubicBezTo>
                  <a:cubicBezTo>
                    <a:pt x="138" y="247"/>
                    <a:pt x="66" y="336"/>
                    <a:pt x="55" y="337"/>
                  </a:cubicBezTo>
                  <a:cubicBezTo>
                    <a:pt x="45" y="338"/>
                    <a:pt x="22" y="340"/>
                    <a:pt x="21" y="316"/>
                  </a:cubicBezTo>
                  <a:cubicBezTo>
                    <a:pt x="20" y="292"/>
                    <a:pt x="16" y="285"/>
                    <a:pt x="30" y="260"/>
                  </a:cubicBezTo>
                  <a:cubicBezTo>
                    <a:pt x="44" y="234"/>
                    <a:pt x="53" y="241"/>
                    <a:pt x="53" y="228"/>
                  </a:cubicBezTo>
                  <a:cubicBezTo>
                    <a:pt x="53" y="216"/>
                    <a:pt x="47" y="207"/>
                    <a:pt x="37" y="201"/>
                  </a:cubicBezTo>
                  <a:cubicBezTo>
                    <a:pt x="27" y="195"/>
                    <a:pt x="2" y="182"/>
                    <a:pt x="1" y="170"/>
                  </a:cubicBezTo>
                  <a:cubicBezTo>
                    <a:pt x="0" y="157"/>
                    <a:pt x="4" y="150"/>
                    <a:pt x="5"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0" name="ï$líḋé"/>
            <p:cNvSpPr/>
            <p:nvPr/>
          </p:nvSpPr>
          <p:spPr bwMode="auto">
            <a:xfrm>
              <a:off x="55961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1" name="işḷíḓè"/>
            <p:cNvSpPr/>
            <p:nvPr/>
          </p:nvSpPr>
          <p:spPr bwMode="auto">
            <a:xfrm>
              <a:off x="55961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2" name="ïSḷîḋé"/>
            <p:cNvSpPr/>
            <p:nvPr/>
          </p:nvSpPr>
          <p:spPr bwMode="auto">
            <a:xfrm>
              <a:off x="5645403" y="5733053"/>
              <a:ext cx="136525" cy="149225"/>
            </a:xfrm>
            <a:custGeom>
              <a:avLst/>
              <a:gdLst>
                <a:gd name="T0" fmla="*/ 42 w 74"/>
                <a:gd name="T1" fmla="*/ 50 h 81"/>
                <a:gd name="T2" fmla="*/ 37 w 74"/>
                <a:gd name="T3" fmla="*/ 65 h 81"/>
                <a:gd name="T4" fmla="*/ 32 w 74"/>
                <a:gd name="T5" fmla="*/ 49 h 81"/>
                <a:gd name="T6" fmla="*/ 14 w 74"/>
                <a:gd name="T7" fmla="*/ 0 h 81"/>
                <a:gd name="T8" fmla="*/ 0 w 74"/>
                <a:gd name="T9" fmla="*/ 0 h 81"/>
                <a:gd name="T10" fmla="*/ 31 w 74"/>
                <a:gd name="T11" fmla="*/ 81 h 81"/>
                <a:gd name="T12" fmla="*/ 44 w 74"/>
                <a:gd name="T13" fmla="*/ 81 h 81"/>
                <a:gd name="T14" fmla="*/ 74 w 74"/>
                <a:gd name="T15" fmla="*/ 0 h 81"/>
                <a:gd name="T16" fmla="*/ 60 w 74"/>
                <a:gd name="T17" fmla="*/ 0 h 81"/>
                <a:gd name="T18" fmla="*/ 42 w 74"/>
                <a:gd name="T19"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81">
                  <a:moveTo>
                    <a:pt x="42" y="50"/>
                  </a:moveTo>
                  <a:cubicBezTo>
                    <a:pt x="40" y="56"/>
                    <a:pt x="38" y="61"/>
                    <a:pt x="37" y="65"/>
                  </a:cubicBezTo>
                  <a:cubicBezTo>
                    <a:pt x="35" y="59"/>
                    <a:pt x="34" y="54"/>
                    <a:pt x="32" y="49"/>
                  </a:cubicBezTo>
                  <a:cubicBezTo>
                    <a:pt x="14" y="0"/>
                    <a:pt x="14" y="0"/>
                    <a:pt x="14" y="0"/>
                  </a:cubicBezTo>
                  <a:cubicBezTo>
                    <a:pt x="0" y="0"/>
                    <a:pt x="0" y="0"/>
                    <a:pt x="0" y="0"/>
                  </a:cubicBezTo>
                  <a:cubicBezTo>
                    <a:pt x="31" y="81"/>
                    <a:pt x="31" y="81"/>
                    <a:pt x="31" y="81"/>
                  </a:cubicBezTo>
                  <a:cubicBezTo>
                    <a:pt x="44" y="81"/>
                    <a:pt x="44" y="81"/>
                    <a:pt x="44" y="81"/>
                  </a:cubicBezTo>
                  <a:cubicBezTo>
                    <a:pt x="74" y="0"/>
                    <a:pt x="74" y="0"/>
                    <a:pt x="74" y="0"/>
                  </a:cubicBezTo>
                  <a:cubicBezTo>
                    <a:pt x="60" y="0"/>
                    <a:pt x="60" y="0"/>
                    <a:pt x="60" y="0"/>
                  </a:cubicBezTo>
                  <a:lnTo>
                    <a:pt x="42"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3" name="išḷiḓé"/>
            <p:cNvSpPr/>
            <p:nvPr/>
          </p:nvSpPr>
          <p:spPr bwMode="auto">
            <a:xfrm>
              <a:off x="5796216"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7"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4"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4" name="iṩľidè"/>
            <p:cNvSpPr/>
            <p:nvPr/>
          </p:nvSpPr>
          <p:spPr bwMode="auto">
            <a:xfrm>
              <a:off x="5964491" y="5729878"/>
              <a:ext cx="82550" cy="152400"/>
            </a:xfrm>
            <a:custGeom>
              <a:avLst/>
              <a:gdLst>
                <a:gd name="T0" fmla="*/ 22 w 45"/>
                <a:gd name="T1" fmla="*/ 3 h 83"/>
                <a:gd name="T2" fmla="*/ 13 w 45"/>
                <a:gd name="T3" fmla="*/ 14 h 83"/>
                <a:gd name="T4" fmla="*/ 13 w 45"/>
                <a:gd name="T5" fmla="*/ 2 h 83"/>
                <a:gd name="T6" fmla="*/ 0 w 45"/>
                <a:gd name="T7" fmla="*/ 2 h 83"/>
                <a:gd name="T8" fmla="*/ 0 w 45"/>
                <a:gd name="T9" fmla="*/ 83 h 83"/>
                <a:gd name="T10" fmla="*/ 14 w 45"/>
                <a:gd name="T11" fmla="*/ 83 h 83"/>
                <a:gd name="T12" fmla="*/ 14 w 45"/>
                <a:gd name="T13" fmla="*/ 41 h 83"/>
                <a:gd name="T14" fmla="*/ 17 w 45"/>
                <a:gd name="T15" fmla="*/ 25 h 83"/>
                <a:gd name="T16" fmla="*/ 22 w 45"/>
                <a:gd name="T17" fmla="*/ 17 h 83"/>
                <a:gd name="T18" fmla="*/ 30 w 45"/>
                <a:gd name="T19" fmla="*/ 14 h 83"/>
                <a:gd name="T20" fmla="*/ 40 w 45"/>
                <a:gd name="T21" fmla="*/ 17 h 83"/>
                <a:gd name="T22" fmla="*/ 45 w 45"/>
                <a:gd name="T23" fmla="*/ 5 h 83"/>
                <a:gd name="T24" fmla="*/ 30 w 45"/>
                <a:gd name="T25" fmla="*/ 0 h 83"/>
                <a:gd name="T26" fmla="*/ 22 w 45"/>
                <a:gd name="T27"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83">
                  <a:moveTo>
                    <a:pt x="22" y="3"/>
                  </a:moveTo>
                  <a:cubicBezTo>
                    <a:pt x="19" y="5"/>
                    <a:pt x="16" y="9"/>
                    <a:pt x="13" y="14"/>
                  </a:cubicBezTo>
                  <a:cubicBezTo>
                    <a:pt x="13" y="2"/>
                    <a:pt x="13" y="2"/>
                    <a:pt x="13" y="2"/>
                  </a:cubicBezTo>
                  <a:cubicBezTo>
                    <a:pt x="0" y="2"/>
                    <a:pt x="0" y="2"/>
                    <a:pt x="0" y="2"/>
                  </a:cubicBezTo>
                  <a:cubicBezTo>
                    <a:pt x="0" y="83"/>
                    <a:pt x="0" y="83"/>
                    <a:pt x="0" y="83"/>
                  </a:cubicBezTo>
                  <a:cubicBezTo>
                    <a:pt x="14" y="83"/>
                    <a:pt x="14" y="83"/>
                    <a:pt x="14" y="83"/>
                  </a:cubicBezTo>
                  <a:cubicBezTo>
                    <a:pt x="14" y="41"/>
                    <a:pt x="14" y="41"/>
                    <a:pt x="14" y="41"/>
                  </a:cubicBezTo>
                  <a:cubicBezTo>
                    <a:pt x="14" y="35"/>
                    <a:pt x="15" y="30"/>
                    <a:pt x="17" y="25"/>
                  </a:cubicBezTo>
                  <a:cubicBezTo>
                    <a:pt x="18" y="21"/>
                    <a:pt x="19" y="19"/>
                    <a:pt x="22" y="17"/>
                  </a:cubicBezTo>
                  <a:cubicBezTo>
                    <a:pt x="24" y="15"/>
                    <a:pt x="27" y="14"/>
                    <a:pt x="30" y="14"/>
                  </a:cubicBezTo>
                  <a:cubicBezTo>
                    <a:pt x="33" y="14"/>
                    <a:pt x="37" y="15"/>
                    <a:pt x="40" y="17"/>
                  </a:cubicBezTo>
                  <a:cubicBezTo>
                    <a:pt x="45" y="5"/>
                    <a:pt x="45" y="5"/>
                    <a:pt x="45" y="5"/>
                  </a:cubicBezTo>
                  <a:cubicBezTo>
                    <a:pt x="40" y="2"/>
                    <a:pt x="35" y="0"/>
                    <a:pt x="30" y="0"/>
                  </a:cubicBezTo>
                  <a:cubicBezTo>
                    <a:pt x="27" y="0"/>
                    <a:pt x="24" y="1"/>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5" name="îṡļiḑe"/>
            <p:cNvSpPr/>
            <p:nvPr/>
          </p:nvSpPr>
          <p:spPr bwMode="auto">
            <a:xfrm>
              <a:off x="6050216" y="5729878"/>
              <a:ext cx="125413" cy="157163"/>
            </a:xfrm>
            <a:custGeom>
              <a:avLst/>
              <a:gdLst>
                <a:gd name="T0" fmla="*/ 55 w 68"/>
                <a:gd name="T1" fmla="*/ 40 h 85"/>
                <a:gd name="T2" fmla="*/ 35 w 68"/>
                <a:gd name="T3" fmla="*/ 34 h 85"/>
                <a:gd name="T4" fmla="*/ 23 w 68"/>
                <a:gd name="T5" fmla="*/ 31 h 85"/>
                <a:gd name="T6" fmla="*/ 18 w 68"/>
                <a:gd name="T7" fmla="*/ 27 h 85"/>
                <a:gd name="T8" fmla="*/ 16 w 68"/>
                <a:gd name="T9" fmla="*/ 22 h 85"/>
                <a:gd name="T10" fmla="*/ 20 w 68"/>
                <a:gd name="T11" fmla="*/ 15 h 85"/>
                <a:gd name="T12" fmla="*/ 34 w 68"/>
                <a:gd name="T13" fmla="*/ 12 h 85"/>
                <a:gd name="T14" fmla="*/ 46 w 68"/>
                <a:gd name="T15" fmla="*/ 15 h 85"/>
                <a:gd name="T16" fmla="*/ 51 w 68"/>
                <a:gd name="T17" fmla="*/ 25 h 85"/>
                <a:gd name="T18" fmla="*/ 65 w 68"/>
                <a:gd name="T19" fmla="*/ 23 h 85"/>
                <a:gd name="T20" fmla="*/ 60 w 68"/>
                <a:gd name="T21" fmla="*/ 10 h 85"/>
                <a:gd name="T22" fmla="*/ 49 w 68"/>
                <a:gd name="T23" fmla="*/ 3 h 85"/>
                <a:gd name="T24" fmla="*/ 33 w 68"/>
                <a:gd name="T25" fmla="*/ 0 h 85"/>
                <a:gd name="T26" fmla="*/ 21 w 68"/>
                <a:gd name="T27" fmla="*/ 2 h 85"/>
                <a:gd name="T28" fmla="*/ 12 w 68"/>
                <a:gd name="T29" fmla="*/ 6 h 85"/>
                <a:gd name="T30" fmla="*/ 5 w 68"/>
                <a:gd name="T31" fmla="*/ 14 h 85"/>
                <a:gd name="T32" fmla="*/ 3 w 68"/>
                <a:gd name="T33" fmla="*/ 24 h 85"/>
                <a:gd name="T34" fmla="*/ 6 w 68"/>
                <a:gd name="T35" fmla="*/ 35 h 85"/>
                <a:gd name="T36" fmla="*/ 15 w 68"/>
                <a:gd name="T37" fmla="*/ 42 h 85"/>
                <a:gd name="T38" fmla="*/ 36 w 68"/>
                <a:gd name="T39" fmla="*/ 49 h 85"/>
                <a:gd name="T40" fmla="*/ 50 w 68"/>
                <a:gd name="T41" fmla="*/ 54 h 85"/>
                <a:gd name="T42" fmla="*/ 54 w 68"/>
                <a:gd name="T43" fmla="*/ 61 h 85"/>
                <a:gd name="T44" fmla="*/ 49 w 68"/>
                <a:gd name="T45" fmla="*/ 70 h 85"/>
                <a:gd name="T46" fmla="*/ 35 w 68"/>
                <a:gd name="T47" fmla="*/ 74 h 85"/>
                <a:gd name="T48" fmla="*/ 20 w 68"/>
                <a:gd name="T49" fmla="*/ 69 h 85"/>
                <a:gd name="T50" fmla="*/ 14 w 68"/>
                <a:gd name="T51" fmla="*/ 57 h 85"/>
                <a:gd name="T52" fmla="*/ 0 w 68"/>
                <a:gd name="T53" fmla="*/ 59 h 85"/>
                <a:gd name="T54" fmla="*/ 11 w 68"/>
                <a:gd name="T55" fmla="*/ 79 h 85"/>
                <a:gd name="T56" fmla="*/ 35 w 68"/>
                <a:gd name="T57" fmla="*/ 85 h 85"/>
                <a:gd name="T58" fmla="*/ 52 w 68"/>
                <a:gd name="T59" fmla="*/ 82 h 85"/>
                <a:gd name="T60" fmla="*/ 64 w 68"/>
                <a:gd name="T61" fmla="*/ 72 h 85"/>
                <a:gd name="T62" fmla="*/ 68 w 68"/>
                <a:gd name="T63" fmla="*/ 59 h 85"/>
                <a:gd name="T64" fmla="*/ 65 w 68"/>
                <a:gd name="T65" fmla="*/ 48 h 85"/>
                <a:gd name="T66" fmla="*/ 55 w 68"/>
                <a:gd name="T67" fmla="*/ 4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85">
                  <a:moveTo>
                    <a:pt x="55" y="40"/>
                  </a:moveTo>
                  <a:cubicBezTo>
                    <a:pt x="52" y="39"/>
                    <a:pt x="45" y="37"/>
                    <a:pt x="35" y="34"/>
                  </a:cubicBezTo>
                  <a:cubicBezTo>
                    <a:pt x="28" y="32"/>
                    <a:pt x="24" y="31"/>
                    <a:pt x="23" y="31"/>
                  </a:cubicBezTo>
                  <a:cubicBezTo>
                    <a:pt x="20" y="30"/>
                    <a:pt x="19" y="28"/>
                    <a:pt x="18" y="27"/>
                  </a:cubicBezTo>
                  <a:cubicBezTo>
                    <a:pt x="16" y="25"/>
                    <a:pt x="16" y="24"/>
                    <a:pt x="16" y="22"/>
                  </a:cubicBezTo>
                  <a:cubicBezTo>
                    <a:pt x="16" y="19"/>
                    <a:pt x="17" y="17"/>
                    <a:pt x="20" y="15"/>
                  </a:cubicBezTo>
                  <a:cubicBezTo>
                    <a:pt x="23" y="13"/>
                    <a:pt x="27" y="12"/>
                    <a:pt x="34" y="12"/>
                  </a:cubicBezTo>
                  <a:cubicBezTo>
                    <a:pt x="39" y="12"/>
                    <a:pt x="43" y="13"/>
                    <a:pt x="46" y="15"/>
                  </a:cubicBezTo>
                  <a:cubicBezTo>
                    <a:pt x="49" y="17"/>
                    <a:pt x="51" y="21"/>
                    <a:pt x="51" y="25"/>
                  </a:cubicBezTo>
                  <a:cubicBezTo>
                    <a:pt x="65" y="23"/>
                    <a:pt x="65" y="23"/>
                    <a:pt x="65" y="23"/>
                  </a:cubicBezTo>
                  <a:cubicBezTo>
                    <a:pt x="64" y="18"/>
                    <a:pt x="62" y="14"/>
                    <a:pt x="60" y="10"/>
                  </a:cubicBezTo>
                  <a:cubicBezTo>
                    <a:pt x="58" y="7"/>
                    <a:pt x="54" y="5"/>
                    <a:pt x="49" y="3"/>
                  </a:cubicBezTo>
                  <a:cubicBezTo>
                    <a:pt x="44" y="1"/>
                    <a:pt x="39" y="0"/>
                    <a:pt x="33" y="0"/>
                  </a:cubicBezTo>
                  <a:cubicBezTo>
                    <a:pt x="28" y="0"/>
                    <a:pt x="24" y="1"/>
                    <a:pt x="21" y="2"/>
                  </a:cubicBezTo>
                  <a:cubicBezTo>
                    <a:pt x="17" y="3"/>
                    <a:pt x="14" y="4"/>
                    <a:pt x="12" y="6"/>
                  </a:cubicBezTo>
                  <a:cubicBezTo>
                    <a:pt x="9" y="8"/>
                    <a:pt x="7" y="10"/>
                    <a:pt x="5" y="14"/>
                  </a:cubicBezTo>
                  <a:cubicBezTo>
                    <a:pt x="3" y="17"/>
                    <a:pt x="3" y="20"/>
                    <a:pt x="3" y="24"/>
                  </a:cubicBezTo>
                  <a:cubicBezTo>
                    <a:pt x="3" y="28"/>
                    <a:pt x="4" y="31"/>
                    <a:pt x="6" y="35"/>
                  </a:cubicBezTo>
                  <a:cubicBezTo>
                    <a:pt x="8" y="38"/>
                    <a:pt x="11" y="40"/>
                    <a:pt x="15" y="42"/>
                  </a:cubicBezTo>
                  <a:cubicBezTo>
                    <a:pt x="18" y="44"/>
                    <a:pt x="25" y="46"/>
                    <a:pt x="36" y="49"/>
                  </a:cubicBezTo>
                  <a:cubicBezTo>
                    <a:pt x="43" y="51"/>
                    <a:pt x="48" y="52"/>
                    <a:pt x="50" y="54"/>
                  </a:cubicBezTo>
                  <a:cubicBezTo>
                    <a:pt x="52" y="55"/>
                    <a:pt x="54" y="58"/>
                    <a:pt x="54" y="61"/>
                  </a:cubicBezTo>
                  <a:cubicBezTo>
                    <a:pt x="54" y="64"/>
                    <a:pt x="52" y="67"/>
                    <a:pt x="49" y="70"/>
                  </a:cubicBezTo>
                  <a:cubicBezTo>
                    <a:pt x="46" y="73"/>
                    <a:pt x="41" y="74"/>
                    <a:pt x="35" y="74"/>
                  </a:cubicBezTo>
                  <a:cubicBezTo>
                    <a:pt x="29" y="74"/>
                    <a:pt x="24" y="72"/>
                    <a:pt x="20" y="69"/>
                  </a:cubicBezTo>
                  <a:cubicBezTo>
                    <a:pt x="17" y="67"/>
                    <a:pt x="15" y="62"/>
                    <a:pt x="14" y="57"/>
                  </a:cubicBezTo>
                  <a:cubicBezTo>
                    <a:pt x="0" y="59"/>
                    <a:pt x="0" y="59"/>
                    <a:pt x="0" y="59"/>
                  </a:cubicBezTo>
                  <a:cubicBezTo>
                    <a:pt x="2" y="68"/>
                    <a:pt x="5" y="74"/>
                    <a:pt x="11" y="79"/>
                  </a:cubicBezTo>
                  <a:cubicBezTo>
                    <a:pt x="16" y="83"/>
                    <a:pt x="24" y="85"/>
                    <a:pt x="35" y="85"/>
                  </a:cubicBezTo>
                  <a:cubicBezTo>
                    <a:pt x="41" y="85"/>
                    <a:pt x="47" y="84"/>
                    <a:pt x="52" y="82"/>
                  </a:cubicBezTo>
                  <a:cubicBezTo>
                    <a:pt x="57" y="80"/>
                    <a:pt x="61" y="76"/>
                    <a:pt x="64" y="72"/>
                  </a:cubicBezTo>
                  <a:cubicBezTo>
                    <a:pt x="66" y="68"/>
                    <a:pt x="68" y="64"/>
                    <a:pt x="68" y="59"/>
                  </a:cubicBezTo>
                  <a:cubicBezTo>
                    <a:pt x="68" y="55"/>
                    <a:pt x="67" y="51"/>
                    <a:pt x="65" y="48"/>
                  </a:cubicBezTo>
                  <a:cubicBezTo>
                    <a:pt x="62" y="45"/>
                    <a:pt x="59" y="42"/>
                    <a:pt x="5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6" name="ïśļíḓe"/>
            <p:cNvSpPr/>
            <p:nvPr/>
          </p:nvSpPr>
          <p:spPr bwMode="auto">
            <a:xfrm>
              <a:off x="62057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7" name="îṡľîdè"/>
            <p:cNvSpPr/>
            <p:nvPr/>
          </p:nvSpPr>
          <p:spPr bwMode="auto">
            <a:xfrm>
              <a:off x="62057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8" name="îś1iḋê"/>
            <p:cNvSpPr/>
            <p:nvPr/>
          </p:nvSpPr>
          <p:spPr bwMode="auto">
            <a:xfrm>
              <a:off x="6255003" y="5680665"/>
              <a:ext cx="74613" cy="203200"/>
            </a:xfrm>
            <a:custGeom>
              <a:avLst/>
              <a:gdLst>
                <a:gd name="T0" fmla="*/ 32 w 40"/>
                <a:gd name="T1" fmla="*/ 98 h 110"/>
                <a:gd name="T2" fmla="*/ 27 w 40"/>
                <a:gd name="T3" fmla="*/ 97 h 110"/>
                <a:gd name="T4" fmla="*/ 25 w 40"/>
                <a:gd name="T5" fmla="*/ 94 h 110"/>
                <a:gd name="T6" fmla="*/ 24 w 40"/>
                <a:gd name="T7" fmla="*/ 86 h 110"/>
                <a:gd name="T8" fmla="*/ 24 w 40"/>
                <a:gd name="T9" fmla="*/ 39 h 110"/>
                <a:gd name="T10" fmla="*/ 38 w 40"/>
                <a:gd name="T11" fmla="*/ 39 h 110"/>
                <a:gd name="T12" fmla="*/ 38 w 40"/>
                <a:gd name="T13" fmla="*/ 28 h 110"/>
                <a:gd name="T14" fmla="*/ 24 w 40"/>
                <a:gd name="T15" fmla="*/ 28 h 110"/>
                <a:gd name="T16" fmla="*/ 24 w 40"/>
                <a:gd name="T17" fmla="*/ 0 h 110"/>
                <a:gd name="T18" fmla="*/ 11 w 40"/>
                <a:gd name="T19" fmla="*/ 8 h 110"/>
                <a:gd name="T20" fmla="*/ 11 w 40"/>
                <a:gd name="T21" fmla="*/ 28 h 110"/>
                <a:gd name="T22" fmla="*/ 0 w 40"/>
                <a:gd name="T23" fmla="*/ 28 h 110"/>
                <a:gd name="T24" fmla="*/ 0 w 40"/>
                <a:gd name="T25" fmla="*/ 39 h 110"/>
                <a:gd name="T26" fmla="*/ 11 w 40"/>
                <a:gd name="T27" fmla="*/ 39 h 110"/>
                <a:gd name="T28" fmla="*/ 11 w 40"/>
                <a:gd name="T29" fmla="*/ 86 h 110"/>
                <a:gd name="T30" fmla="*/ 12 w 40"/>
                <a:gd name="T31" fmla="*/ 102 h 110"/>
                <a:gd name="T32" fmla="*/ 18 w 40"/>
                <a:gd name="T33" fmla="*/ 108 h 110"/>
                <a:gd name="T34" fmla="*/ 30 w 40"/>
                <a:gd name="T35" fmla="*/ 110 h 110"/>
                <a:gd name="T36" fmla="*/ 40 w 40"/>
                <a:gd name="T37" fmla="*/ 109 h 110"/>
                <a:gd name="T38" fmla="*/ 38 w 40"/>
                <a:gd name="T39" fmla="*/ 97 h 110"/>
                <a:gd name="T40" fmla="*/ 32 w 40"/>
                <a:gd name="T41" fmla="*/ 9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10">
                  <a:moveTo>
                    <a:pt x="32" y="98"/>
                  </a:moveTo>
                  <a:cubicBezTo>
                    <a:pt x="30" y="98"/>
                    <a:pt x="28" y="97"/>
                    <a:pt x="27" y="97"/>
                  </a:cubicBezTo>
                  <a:cubicBezTo>
                    <a:pt x="26" y="96"/>
                    <a:pt x="25" y="95"/>
                    <a:pt x="25" y="94"/>
                  </a:cubicBezTo>
                  <a:cubicBezTo>
                    <a:pt x="24" y="93"/>
                    <a:pt x="24" y="90"/>
                    <a:pt x="24" y="86"/>
                  </a:cubicBezTo>
                  <a:cubicBezTo>
                    <a:pt x="24" y="39"/>
                    <a:pt x="24" y="39"/>
                    <a:pt x="24" y="39"/>
                  </a:cubicBezTo>
                  <a:cubicBezTo>
                    <a:pt x="38" y="39"/>
                    <a:pt x="38" y="39"/>
                    <a:pt x="38" y="39"/>
                  </a:cubicBezTo>
                  <a:cubicBezTo>
                    <a:pt x="38" y="28"/>
                    <a:pt x="38" y="28"/>
                    <a:pt x="38" y="28"/>
                  </a:cubicBezTo>
                  <a:cubicBezTo>
                    <a:pt x="24" y="28"/>
                    <a:pt x="24" y="28"/>
                    <a:pt x="24" y="28"/>
                  </a:cubicBezTo>
                  <a:cubicBezTo>
                    <a:pt x="24" y="0"/>
                    <a:pt x="24" y="0"/>
                    <a:pt x="24" y="0"/>
                  </a:cubicBezTo>
                  <a:cubicBezTo>
                    <a:pt x="11" y="8"/>
                    <a:pt x="11" y="8"/>
                    <a:pt x="11" y="8"/>
                  </a:cubicBezTo>
                  <a:cubicBezTo>
                    <a:pt x="11" y="28"/>
                    <a:pt x="11" y="28"/>
                    <a:pt x="11" y="28"/>
                  </a:cubicBezTo>
                  <a:cubicBezTo>
                    <a:pt x="0" y="28"/>
                    <a:pt x="0" y="28"/>
                    <a:pt x="0" y="28"/>
                  </a:cubicBezTo>
                  <a:cubicBezTo>
                    <a:pt x="0" y="39"/>
                    <a:pt x="0" y="39"/>
                    <a:pt x="0" y="39"/>
                  </a:cubicBezTo>
                  <a:cubicBezTo>
                    <a:pt x="11" y="39"/>
                    <a:pt x="11" y="39"/>
                    <a:pt x="11" y="39"/>
                  </a:cubicBezTo>
                  <a:cubicBezTo>
                    <a:pt x="11" y="86"/>
                    <a:pt x="11" y="86"/>
                    <a:pt x="11" y="86"/>
                  </a:cubicBezTo>
                  <a:cubicBezTo>
                    <a:pt x="11" y="94"/>
                    <a:pt x="11" y="99"/>
                    <a:pt x="12" y="102"/>
                  </a:cubicBezTo>
                  <a:cubicBezTo>
                    <a:pt x="13" y="104"/>
                    <a:pt x="15" y="106"/>
                    <a:pt x="18" y="108"/>
                  </a:cubicBezTo>
                  <a:cubicBezTo>
                    <a:pt x="21" y="110"/>
                    <a:pt x="25" y="110"/>
                    <a:pt x="30" y="110"/>
                  </a:cubicBezTo>
                  <a:cubicBezTo>
                    <a:pt x="33" y="110"/>
                    <a:pt x="36" y="110"/>
                    <a:pt x="40" y="109"/>
                  </a:cubicBezTo>
                  <a:cubicBezTo>
                    <a:pt x="38" y="97"/>
                    <a:pt x="38" y="97"/>
                    <a:pt x="38" y="97"/>
                  </a:cubicBezTo>
                  <a:cubicBezTo>
                    <a:pt x="36" y="97"/>
                    <a:pt x="34" y="98"/>
                    <a:pt x="32"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9" name="išľîḋê"/>
            <p:cNvSpPr/>
            <p:nvPr/>
          </p:nvSpPr>
          <p:spPr bwMode="auto">
            <a:xfrm>
              <a:off x="6335966" y="5733053"/>
              <a:ext cx="136525" cy="211138"/>
            </a:xfrm>
            <a:custGeom>
              <a:avLst/>
              <a:gdLst>
                <a:gd name="T0" fmla="*/ 43 w 74"/>
                <a:gd name="T1" fmla="*/ 47 h 114"/>
                <a:gd name="T2" fmla="*/ 37 w 74"/>
                <a:gd name="T3" fmla="*/ 66 h 114"/>
                <a:gd name="T4" fmla="*/ 32 w 74"/>
                <a:gd name="T5" fmla="*/ 47 h 114"/>
                <a:gd name="T6" fmla="*/ 15 w 74"/>
                <a:gd name="T7" fmla="*/ 0 h 114"/>
                <a:gd name="T8" fmla="*/ 0 w 74"/>
                <a:gd name="T9" fmla="*/ 0 h 114"/>
                <a:gd name="T10" fmla="*/ 31 w 74"/>
                <a:gd name="T11" fmla="*/ 81 h 114"/>
                <a:gd name="T12" fmla="*/ 29 w 74"/>
                <a:gd name="T13" fmla="*/ 85 h 114"/>
                <a:gd name="T14" fmla="*/ 25 w 74"/>
                <a:gd name="T15" fmla="*/ 95 h 114"/>
                <a:gd name="T16" fmla="*/ 21 w 74"/>
                <a:gd name="T17" fmla="*/ 99 h 114"/>
                <a:gd name="T18" fmla="*/ 13 w 74"/>
                <a:gd name="T19" fmla="*/ 101 h 114"/>
                <a:gd name="T20" fmla="*/ 5 w 74"/>
                <a:gd name="T21" fmla="*/ 100 h 114"/>
                <a:gd name="T22" fmla="*/ 7 w 74"/>
                <a:gd name="T23" fmla="*/ 113 h 114"/>
                <a:gd name="T24" fmla="*/ 16 w 74"/>
                <a:gd name="T25" fmla="*/ 114 h 114"/>
                <a:gd name="T26" fmla="*/ 27 w 74"/>
                <a:gd name="T27" fmla="*/ 111 h 114"/>
                <a:gd name="T28" fmla="*/ 36 w 74"/>
                <a:gd name="T29" fmla="*/ 101 h 114"/>
                <a:gd name="T30" fmla="*/ 43 w 74"/>
                <a:gd name="T31" fmla="*/ 83 h 114"/>
                <a:gd name="T32" fmla="*/ 74 w 74"/>
                <a:gd name="T33" fmla="*/ 0 h 114"/>
                <a:gd name="T34" fmla="*/ 60 w 74"/>
                <a:gd name="T35" fmla="*/ 0 h 114"/>
                <a:gd name="T36" fmla="*/ 43 w 74"/>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14">
                  <a:moveTo>
                    <a:pt x="43" y="47"/>
                  </a:moveTo>
                  <a:cubicBezTo>
                    <a:pt x="41" y="53"/>
                    <a:pt x="39" y="60"/>
                    <a:pt x="37"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29" y="85"/>
                  </a:cubicBezTo>
                  <a:cubicBezTo>
                    <a:pt x="27" y="90"/>
                    <a:pt x="26" y="94"/>
                    <a:pt x="25" y="95"/>
                  </a:cubicBezTo>
                  <a:cubicBezTo>
                    <a:pt x="24" y="97"/>
                    <a:pt x="22" y="98"/>
                    <a:pt x="21" y="99"/>
                  </a:cubicBezTo>
                  <a:cubicBezTo>
                    <a:pt x="19" y="100"/>
                    <a:pt x="16" y="101"/>
                    <a:pt x="13" y="101"/>
                  </a:cubicBezTo>
                  <a:cubicBezTo>
                    <a:pt x="11" y="101"/>
                    <a:pt x="8" y="101"/>
                    <a:pt x="5" y="100"/>
                  </a:cubicBezTo>
                  <a:cubicBezTo>
                    <a:pt x="7" y="113"/>
                    <a:pt x="7" y="113"/>
                    <a:pt x="7" y="113"/>
                  </a:cubicBezTo>
                  <a:cubicBezTo>
                    <a:pt x="10" y="114"/>
                    <a:pt x="13" y="114"/>
                    <a:pt x="16" y="114"/>
                  </a:cubicBezTo>
                  <a:cubicBezTo>
                    <a:pt x="20" y="114"/>
                    <a:pt x="24" y="113"/>
                    <a:pt x="27" y="111"/>
                  </a:cubicBezTo>
                  <a:cubicBezTo>
                    <a:pt x="30" y="109"/>
                    <a:pt x="33" y="106"/>
                    <a:pt x="36" y="101"/>
                  </a:cubicBezTo>
                  <a:cubicBezTo>
                    <a:pt x="37" y="98"/>
                    <a:pt x="40" y="92"/>
                    <a:pt x="43" y="83"/>
                  </a:cubicBezTo>
                  <a:cubicBezTo>
                    <a:pt x="74" y="0"/>
                    <a:pt x="74" y="0"/>
                    <a:pt x="74" y="0"/>
                  </a:cubicBezTo>
                  <a:cubicBezTo>
                    <a:pt x="60" y="0"/>
                    <a:pt x="60" y="0"/>
                    <a:pt x="60"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0" name="íSḷiḑè"/>
            <p:cNvSpPr/>
            <p:nvPr/>
          </p:nvSpPr>
          <p:spPr bwMode="auto">
            <a:xfrm>
              <a:off x="6564566"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1" name="ïṣľïḑe"/>
            <p:cNvSpPr/>
            <p:nvPr/>
          </p:nvSpPr>
          <p:spPr bwMode="auto">
            <a:xfrm>
              <a:off x="6720141" y="5672728"/>
              <a:ext cx="85725" cy="209550"/>
            </a:xfrm>
            <a:custGeom>
              <a:avLst/>
              <a:gdLst>
                <a:gd name="T0" fmla="*/ 20 w 47"/>
                <a:gd name="T1" fmla="*/ 4 h 114"/>
                <a:gd name="T2" fmla="*/ 13 w 47"/>
                <a:gd name="T3" fmla="*/ 12 h 114"/>
                <a:gd name="T4" fmla="*/ 12 w 47"/>
                <a:gd name="T5" fmla="*/ 24 h 114"/>
                <a:gd name="T6" fmla="*/ 12 w 47"/>
                <a:gd name="T7" fmla="*/ 33 h 114"/>
                <a:gd name="T8" fmla="*/ 0 w 47"/>
                <a:gd name="T9" fmla="*/ 33 h 114"/>
                <a:gd name="T10" fmla="*/ 0 w 47"/>
                <a:gd name="T11" fmla="*/ 44 h 114"/>
                <a:gd name="T12" fmla="*/ 12 w 47"/>
                <a:gd name="T13" fmla="*/ 44 h 114"/>
                <a:gd name="T14" fmla="*/ 12 w 47"/>
                <a:gd name="T15" fmla="*/ 114 h 114"/>
                <a:gd name="T16" fmla="*/ 26 w 47"/>
                <a:gd name="T17" fmla="*/ 114 h 114"/>
                <a:gd name="T18" fmla="*/ 26 w 47"/>
                <a:gd name="T19" fmla="*/ 44 h 114"/>
                <a:gd name="T20" fmla="*/ 41 w 47"/>
                <a:gd name="T21" fmla="*/ 44 h 114"/>
                <a:gd name="T22" fmla="*/ 41 w 47"/>
                <a:gd name="T23" fmla="*/ 33 h 114"/>
                <a:gd name="T24" fmla="*/ 26 w 47"/>
                <a:gd name="T25" fmla="*/ 33 h 114"/>
                <a:gd name="T26" fmla="*/ 26 w 47"/>
                <a:gd name="T27" fmla="*/ 26 h 114"/>
                <a:gd name="T28" fmla="*/ 28 w 47"/>
                <a:gd name="T29" fmla="*/ 16 h 114"/>
                <a:gd name="T30" fmla="*/ 37 w 47"/>
                <a:gd name="T31" fmla="*/ 13 h 114"/>
                <a:gd name="T32" fmla="*/ 45 w 47"/>
                <a:gd name="T33" fmla="*/ 14 h 114"/>
                <a:gd name="T34" fmla="*/ 47 w 47"/>
                <a:gd name="T35" fmla="*/ 2 h 114"/>
                <a:gd name="T36" fmla="*/ 34 w 47"/>
                <a:gd name="T37" fmla="*/ 0 h 114"/>
                <a:gd name="T38" fmla="*/ 20 w 47"/>
                <a:gd name="T39" fmla="*/ 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114">
                  <a:moveTo>
                    <a:pt x="20" y="4"/>
                  </a:moveTo>
                  <a:cubicBezTo>
                    <a:pt x="17" y="6"/>
                    <a:pt x="15" y="9"/>
                    <a:pt x="13" y="12"/>
                  </a:cubicBezTo>
                  <a:cubicBezTo>
                    <a:pt x="12" y="15"/>
                    <a:pt x="12" y="19"/>
                    <a:pt x="12" y="24"/>
                  </a:cubicBezTo>
                  <a:cubicBezTo>
                    <a:pt x="12" y="33"/>
                    <a:pt x="12" y="33"/>
                    <a:pt x="12" y="33"/>
                  </a:cubicBezTo>
                  <a:cubicBezTo>
                    <a:pt x="0" y="33"/>
                    <a:pt x="0" y="33"/>
                    <a:pt x="0" y="33"/>
                  </a:cubicBezTo>
                  <a:cubicBezTo>
                    <a:pt x="0" y="44"/>
                    <a:pt x="0" y="44"/>
                    <a:pt x="0" y="44"/>
                  </a:cubicBezTo>
                  <a:cubicBezTo>
                    <a:pt x="12" y="44"/>
                    <a:pt x="12" y="44"/>
                    <a:pt x="12" y="44"/>
                  </a:cubicBezTo>
                  <a:cubicBezTo>
                    <a:pt x="12" y="114"/>
                    <a:pt x="12" y="114"/>
                    <a:pt x="12" y="114"/>
                  </a:cubicBezTo>
                  <a:cubicBezTo>
                    <a:pt x="26" y="114"/>
                    <a:pt x="26" y="114"/>
                    <a:pt x="26" y="114"/>
                  </a:cubicBezTo>
                  <a:cubicBezTo>
                    <a:pt x="26" y="44"/>
                    <a:pt x="26" y="44"/>
                    <a:pt x="26" y="44"/>
                  </a:cubicBezTo>
                  <a:cubicBezTo>
                    <a:pt x="41" y="44"/>
                    <a:pt x="41" y="44"/>
                    <a:pt x="41" y="44"/>
                  </a:cubicBezTo>
                  <a:cubicBezTo>
                    <a:pt x="41" y="33"/>
                    <a:pt x="41" y="33"/>
                    <a:pt x="41" y="33"/>
                  </a:cubicBezTo>
                  <a:cubicBezTo>
                    <a:pt x="26" y="33"/>
                    <a:pt x="26" y="33"/>
                    <a:pt x="26" y="33"/>
                  </a:cubicBezTo>
                  <a:cubicBezTo>
                    <a:pt x="26" y="26"/>
                    <a:pt x="26" y="26"/>
                    <a:pt x="26" y="26"/>
                  </a:cubicBezTo>
                  <a:cubicBezTo>
                    <a:pt x="26" y="21"/>
                    <a:pt x="27" y="17"/>
                    <a:pt x="28" y="16"/>
                  </a:cubicBezTo>
                  <a:cubicBezTo>
                    <a:pt x="30" y="14"/>
                    <a:pt x="33" y="13"/>
                    <a:pt x="37" y="13"/>
                  </a:cubicBezTo>
                  <a:cubicBezTo>
                    <a:pt x="40" y="13"/>
                    <a:pt x="42" y="13"/>
                    <a:pt x="45" y="14"/>
                  </a:cubicBezTo>
                  <a:cubicBezTo>
                    <a:pt x="47" y="2"/>
                    <a:pt x="47" y="2"/>
                    <a:pt x="47" y="2"/>
                  </a:cubicBezTo>
                  <a:cubicBezTo>
                    <a:pt x="43" y="1"/>
                    <a:pt x="38" y="0"/>
                    <a:pt x="34" y="0"/>
                  </a:cubicBezTo>
                  <a:cubicBezTo>
                    <a:pt x="28" y="0"/>
                    <a:pt x="24" y="1"/>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2" name="ïš1îḍè"/>
            <p:cNvSpPr/>
            <p:nvPr/>
          </p:nvSpPr>
          <p:spPr bwMode="auto">
            <a:xfrm>
              <a:off x="6890003" y="5672728"/>
              <a:ext cx="165100" cy="214313"/>
            </a:xfrm>
            <a:custGeom>
              <a:avLst/>
              <a:gdLst>
                <a:gd name="T0" fmla="*/ 71 w 90"/>
                <a:gd name="T1" fmla="*/ 55 h 116"/>
                <a:gd name="T2" fmla="*/ 46 w 90"/>
                <a:gd name="T3" fmla="*/ 48 h 116"/>
                <a:gd name="T4" fmla="*/ 23 w 90"/>
                <a:gd name="T5" fmla="*/ 40 h 116"/>
                <a:gd name="T6" fmla="*/ 19 w 90"/>
                <a:gd name="T7" fmla="*/ 30 h 116"/>
                <a:gd name="T8" fmla="*/ 25 w 90"/>
                <a:gd name="T9" fmla="*/ 18 h 116"/>
                <a:gd name="T10" fmla="*/ 45 w 90"/>
                <a:gd name="T11" fmla="*/ 13 h 116"/>
                <a:gd name="T12" fmla="*/ 64 w 90"/>
                <a:gd name="T13" fmla="*/ 19 h 116"/>
                <a:gd name="T14" fmla="*/ 72 w 90"/>
                <a:gd name="T15" fmla="*/ 35 h 116"/>
                <a:gd name="T16" fmla="*/ 86 w 90"/>
                <a:gd name="T17" fmla="*/ 34 h 116"/>
                <a:gd name="T18" fmla="*/ 81 w 90"/>
                <a:gd name="T19" fmla="*/ 16 h 116"/>
                <a:gd name="T20" fmla="*/ 66 w 90"/>
                <a:gd name="T21" fmla="*/ 4 h 116"/>
                <a:gd name="T22" fmla="*/ 44 w 90"/>
                <a:gd name="T23" fmla="*/ 0 h 116"/>
                <a:gd name="T24" fmla="*/ 24 w 90"/>
                <a:gd name="T25" fmla="*/ 4 h 116"/>
                <a:gd name="T26" fmla="*/ 10 w 90"/>
                <a:gd name="T27" fmla="*/ 15 h 116"/>
                <a:gd name="T28" fmla="*/ 5 w 90"/>
                <a:gd name="T29" fmla="*/ 31 h 116"/>
                <a:gd name="T30" fmla="*/ 9 w 90"/>
                <a:gd name="T31" fmla="*/ 45 h 116"/>
                <a:gd name="T32" fmla="*/ 21 w 90"/>
                <a:gd name="T33" fmla="*/ 56 h 116"/>
                <a:gd name="T34" fmla="*/ 42 w 90"/>
                <a:gd name="T35" fmla="*/ 63 h 116"/>
                <a:gd name="T36" fmla="*/ 62 w 90"/>
                <a:gd name="T37" fmla="*/ 68 h 116"/>
                <a:gd name="T38" fmla="*/ 72 w 90"/>
                <a:gd name="T39" fmla="*/ 75 h 116"/>
                <a:gd name="T40" fmla="*/ 75 w 90"/>
                <a:gd name="T41" fmla="*/ 84 h 116"/>
                <a:gd name="T42" fmla="*/ 72 w 90"/>
                <a:gd name="T43" fmla="*/ 93 h 116"/>
                <a:gd name="T44" fmla="*/ 63 w 90"/>
                <a:gd name="T45" fmla="*/ 100 h 116"/>
                <a:gd name="T46" fmla="*/ 48 w 90"/>
                <a:gd name="T47" fmla="*/ 103 h 116"/>
                <a:gd name="T48" fmla="*/ 30 w 90"/>
                <a:gd name="T49" fmla="*/ 100 h 116"/>
                <a:gd name="T50" fmla="*/ 19 w 90"/>
                <a:gd name="T51" fmla="*/ 91 h 116"/>
                <a:gd name="T52" fmla="*/ 14 w 90"/>
                <a:gd name="T53" fmla="*/ 77 h 116"/>
                <a:gd name="T54" fmla="*/ 0 w 90"/>
                <a:gd name="T55" fmla="*/ 78 h 116"/>
                <a:gd name="T56" fmla="*/ 7 w 90"/>
                <a:gd name="T57" fmla="*/ 98 h 116"/>
                <a:gd name="T58" fmla="*/ 23 w 90"/>
                <a:gd name="T59" fmla="*/ 112 h 116"/>
                <a:gd name="T60" fmla="*/ 48 w 90"/>
                <a:gd name="T61" fmla="*/ 116 h 116"/>
                <a:gd name="T62" fmla="*/ 70 w 90"/>
                <a:gd name="T63" fmla="*/ 112 h 116"/>
                <a:gd name="T64" fmla="*/ 85 w 90"/>
                <a:gd name="T65" fmla="*/ 100 h 116"/>
                <a:gd name="T66" fmla="*/ 90 w 90"/>
                <a:gd name="T67" fmla="*/ 83 h 116"/>
                <a:gd name="T68" fmla="*/ 85 w 90"/>
                <a:gd name="T69" fmla="*/ 67 h 116"/>
                <a:gd name="T70" fmla="*/ 71 w 90"/>
                <a:gd name="T71" fmla="*/ 5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 h="116">
                  <a:moveTo>
                    <a:pt x="71" y="55"/>
                  </a:moveTo>
                  <a:cubicBezTo>
                    <a:pt x="66" y="53"/>
                    <a:pt x="58" y="51"/>
                    <a:pt x="46" y="48"/>
                  </a:cubicBezTo>
                  <a:cubicBezTo>
                    <a:pt x="34" y="45"/>
                    <a:pt x="26" y="43"/>
                    <a:pt x="23" y="40"/>
                  </a:cubicBezTo>
                  <a:cubicBezTo>
                    <a:pt x="21" y="38"/>
                    <a:pt x="19" y="34"/>
                    <a:pt x="19" y="30"/>
                  </a:cubicBezTo>
                  <a:cubicBezTo>
                    <a:pt x="19" y="26"/>
                    <a:pt x="21" y="22"/>
                    <a:pt x="25" y="18"/>
                  </a:cubicBezTo>
                  <a:cubicBezTo>
                    <a:pt x="29" y="15"/>
                    <a:pt x="36" y="13"/>
                    <a:pt x="45" y="13"/>
                  </a:cubicBezTo>
                  <a:cubicBezTo>
                    <a:pt x="53" y="13"/>
                    <a:pt x="60" y="15"/>
                    <a:pt x="64" y="19"/>
                  </a:cubicBezTo>
                  <a:cubicBezTo>
                    <a:pt x="69" y="22"/>
                    <a:pt x="71" y="28"/>
                    <a:pt x="72" y="35"/>
                  </a:cubicBezTo>
                  <a:cubicBezTo>
                    <a:pt x="86" y="34"/>
                    <a:pt x="86" y="34"/>
                    <a:pt x="86" y="34"/>
                  </a:cubicBezTo>
                  <a:cubicBezTo>
                    <a:pt x="86" y="27"/>
                    <a:pt x="84" y="21"/>
                    <a:pt x="81" y="16"/>
                  </a:cubicBezTo>
                  <a:cubicBezTo>
                    <a:pt x="77" y="11"/>
                    <a:pt x="73" y="7"/>
                    <a:pt x="66" y="4"/>
                  </a:cubicBezTo>
                  <a:cubicBezTo>
                    <a:pt x="60" y="2"/>
                    <a:pt x="53" y="0"/>
                    <a:pt x="44" y="0"/>
                  </a:cubicBezTo>
                  <a:cubicBezTo>
                    <a:pt x="37" y="0"/>
                    <a:pt x="30" y="1"/>
                    <a:pt x="24" y="4"/>
                  </a:cubicBezTo>
                  <a:cubicBezTo>
                    <a:pt x="17" y="7"/>
                    <a:pt x="13" y="10"/>
                    <a:pt x="10" y="15"/>
                  </a:cubicBezTo>
                  <a:cubicBezTo>
                    <a:pt x="6" y="20"/>
                    <a:pt x="5" y="25"/>
                    <a:pt x="5" y="31"/>
                  </a:cubicBezTo>
                  <a:cubicBezTo>
                    <a:pt x="5" y="36"/>
                    <a:pt x="6" y="41"/>
                    <a:pt x="9" y="45"/>
                  </a:cubicBezTo>
                  <a:cubicBezTo>
                    <a:pt x="11" y="49"/>
                    <a:pt x="15" y="53"/>
                    <a:pt x="21" y="56"/>
                  </a:cubicBezTo>
                  <a:cubicBezTo>
                    <a:pt x="25" y="58"/>
                    <a:pt x="32" y="60"/>
                    <a:pt x="42" y="63"/>
                  </a:cubicBezTo>
                  <a:cubicBezTo>
                    <a:pt x="53" y="65"/>
                    <a:pt x="59" y="67"/>
                    <a:pt x="62" y="68"/>
                  </a:cubicBezTo>
                  <a:cubicBezTo>
                    <a:pt x="67" y="70"/>
                    <a:pt x="70" y="72"/>
                    <a:pt x="72" y="75"/>
                  </a:cubicBezTo>
                  <a:cubicBezTo>
                    <a:pt x="74" y="77"/>
                    <a:pt x="75" y="80"/>
                    <a:pt x="75" y="84"/>
                  </a:cubicBezTo>
                  <a:cubicBezTo>
                    <a:pt x="75" y="87"/>
                    <a:pt x="74" y="91"/>
                    <a:pt x="72" y="93"/>
                  </a:cubicBezTo>
                  <a:cubicBezTo>
                    <a:pt x="70" y="96"/>
                    <a:pt x="67" y="99"/>
                    <a:pt x="63" y="100"/>
                  </a:cubicBezTo>
                  <a:cubicBezTo>
                    <a:pt x="58" y="102"/>
                    <a:pt x="53" y="103"/>
                    <a:pt x="48" y="103"/>
                  </a:cubicBezTo>
                  <a:cubicBezTo>
                    <a:pt x="41" y="103"/>
                    <a:pt x="35" y="102"/>
                    <a:pt x="30" y="100"/>
                  </a:cubicBezTo>
                  <a:cubicBezTo>
                    <a:pt x="25" y="97"/>
                    <a:pt x="22" y="94"/>
                    <a:pt x="19" y="91"/>
                  </a:cubicBezTo>
                  <a:cubicBezTo>
                    <a:pt x="17" y="87"/>
                    <a:pt x="15" y="83"/>
                    <a:pt x="14" y="77"/>
                  </a:cubicBezTo>
                  <a:cubicBezTo>
                    <a:pt x="0" y="78"/>
                    <a:pt x="0" y="78"/>
                    <a:pt x="0" y="78"/>
                  </a:cubicBezTo>
                  <a:cubicBezTo>
                    <a:pt x="1" y="86"/>
                    <a:pt x="3" y="93"/>
                    <a:pt x="7" y="98"/>
                  </a:cubicBezTo>
                  <a:cubicBezTo>
                    <a:pt x="11" y="104"/>
                    <a:pt x="16" y="109"/>
                    <a:pt x="23" y="112"/>
                  </a:cubicBezTo>
                  <a:cubicBezTo>
                    <a:pt x="30" y="115"/>
                    <a:pt x="38" y="116"/>
                    <a:pt x="48" y="116"/>
                  </a:cubicBezTo>
                  <a:cubicBezTo>
                    <a:pt x="56" y="116"/>
                    <a:pt x="64" y="115"/>
                    <a:pt x="70" y="112"/>
                  </a:cubicBezTo>
                  <a:cubicBezTo>
                    <a:pt x="76" y="109"/>
                    <a:pt x="81" y="105"/>
                    <a:pt x="85" y="100"/>
                  </a:cubicBezTo>
                  <a:cubicBezTo>
                    <a:pt x="88" y="94"/>
                    <a:pt x="90" y="89"/>
                    <a:pt x="90" y="83"/>
                  </a:cubicBezTo>
                  <a:cubicBezTo>
                    <a:pt x="90" y="77"/>
                    <a:pt x="88" y="71"/>
                    <a:pt x="85" y="67"/>
                  </a:cubicBezTo>
                  <a:cubicBezTo>
                    <a:pt x="82" y="62"/>
                    <a:pt x="77" y="58"/>
                    <a:pt x="7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3" name="iṥľïḍê"/>
            <p:cNvSpPr/>
            <p:nvPr/>
          </p:nvSpPr>
          <p:spPr bwMode="auto">
            <a:xfrm>
              <a:off x="7080503" y="5729878"/>
              <a:ext cx="131763" cy="157163"/>
            </a:xfrm>
            <a:custGeom>
              <a:avLst/>
              <a:gdLst>
                <a:gd name="T0" fmla="*/ 50 w 71"/>
                <a:gd name="T1" fmla="*/ 69 h 85"/>
                <a:gd name="T2" fmla="*/ 37 w 71"/>
                <a:gd name="T3" fmla="*/ 74 h 85"/>
                <a:gd name="T4" fmla="*/ 21 w 71"/>
                <a:gd name="T5" fmla="*/ 66 h 85"/>
                <a:gd name="T6" fmla="*/ 14 w 71"/>
                <a:gd name="T7" fmla="*/ 43 h 85"/>
                <a:gd name="T8" fmla="*/ 21 w 71"/>
                <a:gd name="T9" fmla="*/ 19 h 85"/>
                <a:gd name="T10" fmla="*/ 38 w 71"/>
                <a:gd name="T11" fmla="*/ 12 h 85"/>
                <a:gd name="T12" fmla="*/ 49 w 71"/>
                <a:gd name="T13" fmla="*/ 16 h 85"/>
                <a:gd name="T14" fmla="*/ 56 w 71"/>
                <a:gd name="T15" fmla="*/ 28 h 85"/>
                <a:gd name="T16" fmla="*/ 70 w 71"/>
                <a:gd name="T17" fmla="*/ 26 h 85"/>
                <a:gd name="T18" fmla="*/ 59 w 71"/>
                <a:gd name="T19" fmla="*/ 7 h 85"/>
                <a:gd name="T20" fmla="*/ 37 w 71"/>
                <a:gd name="T21" fmla="*/ 0 h 85"/>
                <a:gd name="T22" fmla="*/ 18 w 71"/>
                <a:gd name="T23" fmla="*/ 5 h 85"/>
                <a:gd name="T24" fmla="*/ 4 w 71"/>
                <a:gd name="T25" fmla="*/ 20 h 85"/>
                <a:gd name="T26" fmla="*/ 0 w 71"/>
                <a:gd name="T27" fmla="*/ 43 h 85"/>
                <a:gd name="T28" fmla="*/ 10 w 71"/>
                <a:gd name="T29" fmla="*/ 74 h 85"/>
                <a:gd name="T30" fmla="*/ 37 w 71"/>
                <a:gd name="T31" fmla="*/ 85 h 85"/>
                <a:gd name="T32" fmla="*/ 60 w 71"/>
                <a:gd name="T33" fmla="*/ 77 h 85"/>
                <a:gd name="T34" fmla="*/ 71 w 71"/>
                <a:gd name="T35" fmla="*/ 55 h 85"/>
                <a:gd name="T36" fmla="*/ 57 w 71"/>
                <a:gd name="T37" fmla="*/ 54 h 85"/>
                <a:gd name="T38" fmla="*/ 50 w 71"/>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85">
                  <a:moveTo>
                    <a:pt x="50" y="69"/>
                  </a:moveTo>
                  <a:cubicBezTo>
                    <a:pt x="47" y="72"/>
                    <a:pt x="42" y="74"/>
                    <a:pt x="37" y="74"/>
                  </a:cubicBezTo>
                  <a:cubicBezTo>
                    <a:pt x="30" y="74"/>
                    <a:pt x="25" y="71"/>
                    <a:pt x="21" y="66"/>
                  </a:cubicBezTo>
                  <a:cubicBezTo>
                    <a:pt x="16" y="61"/>
                    <a:pt x="14" y="54"/>
                    <a:pt x="14" y="43"/>
                  </a:cubicBezTo>
                  <a:cubicBezTo>
                    <a:pt x="14" y="32"/>
                    <a:pt x="16" y="24"/>
                    <a:pt x="21" y="19"/>
                  </a:cubicBezTo>
                  <a:cubicBezTo>
                    <a:pt x="25" y="14"/>
                    <a:pt x="31" y="12"/>
                    <a:pt x="38" y="12"/>
                  </a:cubicBezTo>
                  <a:cubicBezTo>
                    <a:pt x="42" y="12"/>
                    <a:pt x="46" y="13"/>
                    <a:pt x="49" y="16"/>
                  </a:cubicBezTo>
                  <a:cubicBezTo>
                    <a:pt x="53" y="18"/>
                    <a:pt x="55" y="23"/>
                    <a:pt x="56" y="28"/>
                  </a:cubicBezTo>
                  <a:cubicBezTo>
                    <a:pt x="70" y="26"/>
                    <a:pt x="70" y="26"/>
                    <a:pt x="70" y="26"/>
                  </a:cubicBezTo>
                  <a:cubicBezTo>
                    <a:pt x="68" y="18"/>
                    <a:pt x="64" y="11"/>
                    <a:pt x="59" y="7"/>
                  </a:cubicBezTo>
                  <a:cubicBezTo>
                    <a:pt x="53" y="2"/>
                    <a:pt x="46" y="0"/>
                    <a:pt x="37" y="0"/>
                  </a:cubicBezTo>
                  <a:cubicBezTo>
                    <a:pt x="30" y="0"/>
                    <a:pt x="24" y="2"/>
                    <a:pt x="18" y="5"/>
                  </a:cubicBezTo>
                  <a:cubicBezTo>
                    <a:pt x="12" y="8"/>
                    <a:pt x="7" y="13"/>
                    <a:pt x="4" y="20"/>
                  </a:cubicBezTo>
                  <a:cubicBezTo>
                    <a:pt x="2" y="27"/>
                    <a:pt x="0" y="34"/>
                    <a:pt x="0" y="43"/>
                  </a:cubicBezTo>
                  <a:cubicBezTo>
                    <a:pt x="0" y="57"/>
                    <a:pt x="3" y="67"/>
                    <a:pt x="10" y="74"/>
                  </a:cubicBezTo>
                  <a:cubicBezTo>
                    <a:pt x="17" y="82"/>
                    <a:pt x="26" y="85"/>
                    <a:pt x="37" y="85"/>
                  </a:cubicBezTo>
                  <a:cubicBezTo>
                    <a:pt x="46" y="85"/>
                    <a:pt x="53" y="83"/>
                    <a:pt x="60" y="77"/>
                  </a:cubicBezTo>
                  <a:cubicBezTo>
                    <a:pt x="66" y="72"/>
                    <a:pt x="69" y="65"/>
                    <a:pt x="71"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4" name="íṥ1ïdê"/>
            <p:cNvSpPr/>
            <p:nvPr/>
          </p:nvSpPr>
          <p:spPr bwMode="auto">
            <a:xfrm>
              <a:off x="72344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5" name="îṡ1îďé"/>
            <p:cNvSpPr/>
            <p:nvPr/>
          </p:nvSpPr>
          <p:spPr bwMode="auto">
            <a:xfrm>
              <a:off x="72344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6" name="íṩḷïḑé"/>
            <p:cNvSpPr/>
            <p:nvPr/>
          </p:nvSpPr>
          <p:spPr bwMode="auto">
            <a:xfrm>
              <a:off x="7290053"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7" name="ïşḷiḋè"/>
            <p:cNvSpPr/>
            <p:nvPr/>
          </p:nvSpPr>
          <p:spPr bwMode="auto">
            <a:xfrm>
              <a:off x="7458328" y="5729878"/>
              <a:ext cx="122238" cy="152400"/>
            </a:xfrm>
            <a:custGeom>
              <a:avLst/>
              <a:gdLst>
                <a:gd name="T0" fmla="*/ 61 w 66"/>
                <a:gd name="T1" fmla="*/ 10 h 83"/>
                <a:gd name="T2" fmla="*/ 51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3 w 66"/>
                <a:gd name="T15" fmla="*/ 83 h 83"/>
                <a:gd name="T16" fmla="*/ 13 w 66"/>
                <a:gd name="T17" fmla="*/ 39 h 83"/>
                <a:gd name="T18" fmla="*/ 20 w 66"/>
                <a:gd name="T19" fmla="*/ 18 h 83"/>
                <a:gd name="T20" fmla="*/ 35 w 66"/>
                <a:gd name="T21" fmla="*/ 12 h 83"/>
                <a:gd name="T22" fmla="*/ 45 w 66"/>
                <a:gd name="T23" fmla="*/ 15 h 83"/>
                <a:gd name="T24" fmla="*/ 50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1" y="3"/>
                  </a:cubicBezTo>
                  <a:cubicBezTo>
                    <a:pt x="47"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3" y="83"/>
                    <a:pt x="13" y="83"/>
                    <a:pt x="13" y="83"/>
                  </a:cubicBezTo>
                  <a:cubicBezTo>
                    <a:pt x="13" y="39"/>
                    <a:pt x="13" y="39"/>
                    <a:pt x="13" y="39"/>
                  </a:cubicBezTo>
                  <a:cubicBezTo>
                    <a:pt x="13" y="29"/>
                    <a:pt x="16" y="21"/>
                    <a:pt x="20" y="18"/>
                  </a:cubicBezTo>
                  <a:cubicBezTo>
                    <a:pt x="24" y="14"/>
                    <a:pt x="29" y="12"/>
                    <a:pt x="35" y="12"/>
                  </a:cubicBezTo>
                  <a:cubicBezTo>
                    <a:pt x="39" y="12"/>
                    <a:pt x="42" y="13"/>
                    <a:pt x="45" y="15"/>
                  </a:cubicBezTo>
                  <a:cubicBezTo>
                    <a:pt x="47" y="16"/>
                    <a:pt x="49" y="19"/>
                    <a:pt x="50" y="21"/>
                  </a:cubicBezTo>
                  <a:cubicBezTo>
                    <a:pt x="51" y="24"/>
                    <a:pt x="52" y="28"/>
                    <a:pt x="52" y="34"/>
                  </a:cubicBezTo>
                  <a:cubicBezTo>
                    <a:pt x="52" y="83"/>
                    <a:pt x="52" y="83"/>
                    <a:pt x="52" y="83"/>
                  </a:cubicBezTo>
                  <a:cubicBezTo>
                    <a:pt x="66" y="83"/>
                    <a:pt x="66" y="83"/>
                    <a:pt x="66" y="83"/>
                  </a:cubicBezTo>
                  <a:cubicBezTo>
                    <a:pt x="66" y="33"/>
                    <a:pt x="66" y="33"/>
                    <a:pt x="66" y="33"/>
                  </a:cubicBezTo>
                  <a:cubicBezTo>
                    <a:pt x="66" y="27"/>
                    <a:pt x="65" y="23"/>
                    <a:pt x="65" y="20"/>
                  </a:cubicBezTo>
                  <a:cubicBezTo>
                    <a:pt x="64"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8" name="îṩľiḍé"/>
            <p:cNvSpPr/>
            <p:nvPr/>
          </p:nvSpPr>
          <p:spPr bwMode="auto">
            <a:xfrm>
              <a:off x="7612316"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8" y="18"/>
                    <a:pt x="64" y="11"/>
                    <a:pt x="58" y="7"/>
                  </a:cubicBezTo>
                  <a:cubicBezTo>
                    <a:pt x="53" y="2"/>
                    <a:pt x="46" y="0"/>
                    <a:pt x="37" y="0"/>
                  </a:cubicBezTo>
                  <a:cubicBezTo>
                    <a:pt x="30" y="0"/>
                    <a:pt x="23" y="2"/>
                    <a:pt x="17" y="5"/>
                  </a:cubicBezTo>
                  <a:cubicBezTo>
                    <a:pt x="11" y="8"/>
                    <a:pt x="7" y="13"/>
                    <a:pt x="4" y="20"/>
                  </a:cubicBezTo>
                  <a:cubicBezTo>
                    <a:pt x="1" y="27"/>
                    <a:pt x="0" y="34"/>
                    <a:pt x="0" y="43"/>
                  </a:cubicBezTo>
                  <a:cubicBezTo>
                    <a:pt x="0" y="57"/>
                    <a:pt x="3" y="67"/>
                    <a:pt x="10" y="74"/>
                  </a:cubicBezTo>
                  <a:cubicBezTo>
                    <a:pt x="17" y="82"/>
                    <a:pt x="26"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9" name="íṡḷïďe"/>
            <p:cNvSpPr/>
            <p:nvPr/>
          </p:nvSpPr>
          <p:spPr bwMode="auto">
            <a:xfrm>
              <a:off x="775519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8 w 75"/>
                <a:gd name="T19" fmla="*/ 74 h 85"/>
                <a:gd name="T20" fmla="*/ 21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6"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3" y="74"/>
                    <a:pt x="38" y="74"/>
                  </a:cubicBezTo>
                  <a:cubicBezTo>
                    <a:pt x="32" y="74"/>
                    <a:pt x="26" y="71"/>
                    <a:pt x="21"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8" y="0"/>
                    <a:pt x="38" y="0"/>
                  </a:cubicBezTo>
                  <a:close/>
                  <a:moveTo>
                    <a:pt x="15" y="35"/>
                  </a:moveTo>
                  <a:cubicBezTo>
                    <a:pt x="15" y="28"/>
                    <a:pt x="17" y="22"/>
                    <a:pt x="22" y="18"/>
                  </a:cubicBezTo>
                  <a:cubicBezTo>
                    <a:pt x="26" y="14"/>
                    <a:pt x="31" y="12"/>
                    <a:pt x="38" y="12"/>
                  </a:cubicBezTo>
                  <a:cubicBezTo>
                    <a:pt x="45" y="12"/>
                    <a:pt x="50" y="14"/>
                    <a:pt x="55" y="20"/>
                  </a:cubicBezTo>
                  <a:cubicBezTo>
                    <a:pt x="58" y="23"/>
                    <a:pt x="59"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0" name="í$ľîde"/>
            <p:cNvSpPr/>
            <p:nvPr/>
          </p:nvSpPr>
          <p:spPr bwMode="auto">
            <a:xfrm>
              <a:off x="7994903" y="5729878"/>
              <a:ext cx="138113" cy="157163"/>
            </a:xfrm>
            <a:custGeom>
              <a:avLst/>
              <a:gdLst>
                <a:gd name="T0" fmla="*/ 71 w 75"/>
                <a:gd name="T1" fmla="*/ 49 h 85"/>
                <a:gd name="T2" fmla="*/ 71 w 75"/>
                <a:gd name="T3" fmla="*/ 31 h 85"/>
                <a:gd name="T4" fmla="*/ 70 w 75"/>
                <a:gd name="T5" fmla="*/ 18 h 85"/>
                <a:gd name="T6" fmla="*/ 66 w 75"/>
                <a:gd name="T7" fmla="*/ 9 h 85"/>
                <a:gd name="T8" fmla="*/ 56 w 75"/>
                <a:gd name="T9" fmla="*/ 3 h 85"/>
                <a:gd name="T10" fmla="*/ 39 w 75"/>
                <a:gd name="T11" fmla="*/ 0 h 85"/>
                <a:gd name="T12" fmla="*/ 21 w 75"/>
                <a:gd name="T13" fmla="*/ 3 h 85"/>
                <a:gd name="T14" fmla="*/ 9 w 75"/>
                <a:gd name="T15" fmla="*/ 11 h 85"/>
                <a:gd name="T16" fmla="*/ 3 w 75"/>
                <a:gd name="T17" fmla="*/ 25 h 85"/>
                <a:gd name="T18" fmla="*/ 16 w 75"/>
                <a:gd name="T19" fmla="*/ 27 h 85"/>
                <a:gd name="T20" fmla="*/ 23 w 75"/>
                <a:gd name="T21" fmla="*/ 15 h 85"/>
                <a:gd name="T22" fmla="*/ 37 w 75"/>
                <a:gd name="T23" fmla="*/ 12 h 85"/>
                <a:gd name="T24" fmla="*/ 53 w 75"/>
                <a:gd name="T25" fmla="*/ 16 h 85"/>
                <a:gd name="T26" fmla="*/ 57 w 75"/>
                <a:gd name="T27" fmla="*/ 28 h 85"/>
                <a:gd name="T28" fmla="*/ 57 w 75"/>
                <a:gd name="T29" fmla="*/ 32 h 85"/>
                <a:gd name="T30" fmla="*/ 32 w 75"/>
                <a:gd name="T31" fmla="*/ 36 h 85"/>
                <a:gd name="T32" fmla="*/ 20 w 75"/>
                <a:gd name="T33" fmla="*/ 39 h 85"/>
                <a:gd name="T34" fmla="*/ 10 w 75"/>
                <a:gd name="T35" fmla="*/ 43 h 85"/>
                <a:gd name="T36" fmla="*/ 3 w 75"/>
                <a:gd name="T37" fmla="*/ 51 h 85"/>
                <a:gd name="T38" fmla="*/ 0 w 75"/>
                <a:gd name="T39" fmla="*/ 62 h 85"/>
                <a:gd name="T40" fmla="*/ 7 w 75"/>
                <a:gd name="T41" fmla="*/ 79 h 85"/>
                <a:gd name="T42" fmla="*/ 28 w 75"/>
                <a:gd name="T43" fmla="*/ 85 h 85"/>
                <a:gd name="T44" fmla="*/ 43 w 75"/>
                <a:gd name="T45" fmla="*/ 82 h 85"/>
                <a:gd name="T46" fmla="*/ 58 w 75"/>
                <a:gd name="T47" fmla="*/ 73 h 85"/>
                <a:gd name="T48" fmla="*/ 61 w 75"/>
                <a:gd name="T49" fmla="*/ 83 h 85"/>
                <a:gd name="T50" fmla="*/ 75 w 75"/>
                <a:gd name="T51" fmla="*/ 83 h 85"/>
                <a:gd name="T52" fmla="*/ 72 w 75"/>
                <a:gd name="T53" fmla="*/ 74 h 85"/>
                <a:gd name="T54" fmla="*/ 71 w 75"/>
                <a:gd name="T55" fmla="*/ 49 h 85"/>
                <a:gd name="T56" fmla="*/ 57 w 75"/>
                <a:gd name="T57" fmla="*/ 48 h 85"/>
                <a:gd name="T58" fmla="*/ 55 w 75"/>
                <a:gd name="T59" fmla="*/ 61 h 85"/>
                <a:gd name="T60" fmla="*/ 46 w 75"/>
                <a:gd name="T61" fmla="*/ 71 h 85"/>
                <a:gd name="T62" fmla="*/ 31 w 75"/>
                <a:gd name="T63" fmla="*/ 74 h 85"/>
                <a:gd name="T64" fmla="*/ 19 w 75"/>
                <a:gd name="T65" fmla="*/ 71 h 85"/>
                <a:gd name="T66" fmla="*/ 15 w 75"/>
                <a:gd name="T67" fmla="*/ 62 h 85"/>
                <a:gd name="T68" fmla="*/ 17 w 75"/>
                <a:gd name="T69" fmla="*/ 55 h 85"/>
                <a:gd name="T70" fmla="*/ 22 w 75"/>
                <a:gd name="T71" fmla="*/ 50 h 85"/>
                <a:gd name="T72" fmla="*/ 34 w 75"/>
                <a:gd name="T73" fmla="*/ 48 h 85"/>
                <a:gd name="T74" fmla="*/ 57 w 75"/>
                <a:gd name="T75" fmla="*/ 43 h 85"/>
                <a:gd name="T76" fmla="*/ 57 w 75"/>
                <a:gd name="T77" fmla="*/ 4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85">
                  <a:moveTo>
                    <a:pt x="71" y="49"/>
                  </a:moveTo>
                  <a:cubicBezTo>
                    <a:pt x="71" y="31"/>
                    <a:pt x="71" y="31"/>
                    <a:pt x="71" y="31"/>
                  </a:cubicBezTo>
                  <a:cubicBezTo>
                    <a:pt x="71" y="25"/>
                    <a:pt x="71" y="21"/>
                    <a:pt x="70" y="18"/>
                  </a:cubicBezTo>
                  <a:cubicBezTo>
                    <a:pt x="69" y="14"/>
                    <a:pt x="68" y="11"/>
                    <a:pt x="66" y="9"/>
                  </a:cubicBezTo>
                  <a:cubicBezTo>
                    <a:pt x="64" y="6"/>
                    <a:pt x="61" y="4"/>
                    <a:pt x="56" y="3"/>
                  </a:cubicBezTo>
                  <a:cubicBezTo>
                    <a:pt x="52" y="1"/>
                    <a:pt x="46" y="0"/>
                    <a:pt x="39" y="0"/>
                  </a:cubicBezTo>
                  <a:cubicBezTo>
                    <a:pt x="32" y="0"/>
                    <a:pt x="26" y="1"/>
                    <a:pt x="21" y="3"/>
                  </a:cubicBezTo>
                  <a:cubicBezTo>
                    <a:pt x="16" y="5"/>
                    <a:pt x="12" y="8"/>
                    <a:pt x="9" y="11"/>
                  </a:cubicBezTo>
                  <a:cubicBezTo>
                    <a:pt x="6" y="15"/>
                    <a:pt x="4" y="19"/>
                    <a:pt x="3" y="25"/>
                  </a:cubicBezTo>
                  <a:cubicBezTo>
                    <a:pt x="16" y="27"/>
                    <a:pt x="16" y="27"/>
                    <a:pt x="16" y="27"/>
                  </a:cubicBezTo>
                  <a:cubicBezTo>
                    <a:pt x="18" y="21"/>
                    <a:pt x="20" y="17"/>
                    <a:pt x="23" y="15"/>
                  </a:cubicBezTo>
                  <a:cubicBezTo>
                    <a:pt x="26" y="13"/>
                    <a:pt x="31" y="12"/>
                    <a:pt x="37" y="12"/>
                  </a:cubicBezTo>
                  <a:cubicBezTo>
                    <a:pt x="44" y="12"/>
                    <a:pt x="50" y="13"/>
                    <a:pt x="53" y="16"/>
                  </a:cubicBezTo>
                  <a:cubicBezTo>
                    <a:pt x="56" y="19"/>
                    <a:pt x="57" y="23"/>
                    <a:pt x="57" y="28"/>
                  </a:cubicBezTo>
                  <a:cubicBezTo>
                    <a:pt x="57" y="29"/>
                    <a:pt x="57" y="30"/>
                    <a:pt x="57" y="32"/>
                  </a:cubicBezTo>
                  <a:cubicBezTo>
                    <a:pt x="52" y="34"/>
                    <a:pt x="43" y="35"/>
                    <a:pt x="32" y="36"/>
                  </a:cubicBezTo>
                  <a:cubicBezTo>
                    <a:pt x="27" y="37"/>
                    <a:pt x="23" y="38"/>
                    <a:pt x="20" y="39"/>
                  </a:cubicBezTo>
                  <a:cubicBezTo>
                    <a:pt x="16" y="40"/>
                    <a:pt x="13" y="41"/>
                    <a:pt x="10" y="43"/>
                  </a:cubicBezTo>
                  <a:cubicBezTo>
                    <a:pt x="7" y="45"/>
                    <a:pt x="5" y="48"/>
                    <a:pt x="3" y="51"/>
                  </a:cubicBezTo>
                  <a:cubicBezTo>
                    <a:pt x="1" y="54"/>
                    <a:pt x="0" y="58"/>
                    <a:pt x="0" y="62"/>
                  </a:cubicBezTo>
                  <a:cubicBezTo>
                    <a:pt x="0" y="69"/>
                    <a:pt x="3" y="74"/>
                    <a:pt x="7" y="79"/>
                  </a:cubicBezTo>
                  <a:cubicBezTo>
                    <a:pt x="12" y="83"/>
                    <a:pt x="19" y="85"/>
                    <a:pt x="28" y="85"/>
                  </a:cubicBezTo>
                  <a:cubicBezTo>
                    <a:pt x="33" y="85"/>
                    <a:pt x="39" y="84"/>
                    <a:pt x="43" y="82"/>
                  </a:cubicBezTo>
                  <a:cubicBezTo>
                    <a:pt x="48" y="81"/>
                    <a:pt x="53" y="78"/>
                    <a:pt x="58" y="73"/>
                  </a:cubicBezTo>
                  <a:cubicBezTo>
                    <a:pt x="58" y="77"/>
                    <a:pt x="59" y="80"/>
                    <a:pt x="61" y="83"/>
                  </a:cubicBezTo>
                  <a:cubicBezTo>
                    <a:pt x="75" y="83"/>
                    <a:pt x="75" y="83"/>
                    <a:pt x="75" y="83"/>
                  </a:cubicBezTo>
                  <a:cubicBezTo>
                    <a:pt x="73" y="80"/>
                    <a:pt x="72" y="77"/>
                    <a:pt x="72" y="74"/>
                  </a:cubicBezTo>
                  <a:cubicBezTo>
                    <a:pt x="71" y="70"/>
                    <a:pt x="71" y="62"/>
                    <a:pt x="71" y="49"/>
                  </a:cubicBezTo>
                  <a:close/>
                  <a:moveTo>
                    <a:pt x="57" y="48"/>
                  </a:moveTo>
                  <a:cubicBezTo>
                    <a:pt x="57" y="54"/>
                    <a:pt x="56" y="58"/>
                    <a:pt x="55" y="61"/>
                  </a:cubicBezTo>
                  <a:cubicBezTo>
                    <a:pt x="53" y="65"/>
                    <a:pt x="50" y="69"/>
                    <a:pt x="46" y="71"/>
                  </a:cubicBezTo>
                  <a:cubicBezTo>
                    <a:pt x="41" y="73"/>
                    <a:pt x="37" y="74"/>
                    <a:pt x="31" y="74"/>
                  </a:cubicBezTo>
                  <a:cubicBezTo>
                    <a:pt x="26" y="74"/>
                    <a:pt x="22" y="73"/>
                    <a:pt x="19" y="71"/>
                  </a:cubicBezTo>
                  <a:cubicBezTo>
                    <a:pt x="16" y="68"/>
                    <a:pt x="15" y="65"/>
                    <a:pt x="15" y="62"/>
                  </a:cubicBezTo>
                  <a:cubicBezTo>
                    <a:pt x="15" y="59"/>
                    <a:pt x="16" y="57"/>
                    <a:pt x="17" y="55"/>
                  </a:cubicBezTo>
                  <a:cubicBezTo>
                    <a:pt x="18" y="53"/>
                    <a:pt x="20" y="52"/>
                    <a:pt x="22" y="50"/>
                  </a:cubicBezTo>
                  <a:cubicBezTo>
                    <a:pt x="25" y="49"/>
                    <a:pt x="29" y="49"/>
                    <a:pt x="34" y="48"/>
                  </a:cubicBezTo>
                  <a:cubicBezTo>
                    <a:pt x="44" y="46"/>
                    <a:pt x="52" y="45"/>
                    <a:pt x="57" y="43"/>
                  </a:cubicBezTo>
                  <a:lnTo>
                    <a:pt x="57"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1" name="ï$ḻíḋê"/>
            <p:cNvSpPr/>
            <p:nvPr/>
          </p:nvSpPr>
          <p:spPr bwMode="auto">
            <a:xfrm>
              <a:off x="8164766" y="5729878"/>
              <a:ext cx="122238" cy="152400"/>
            </a:xfrm>
            <a:custGeom>
              <a:avLst/>
              <a:gdLst>
                <a:gd name="T0" fmla="*/ 61 w 66"/>
                <a:gd name="T1" fmla="*/ 10 h 83"/>
                <a:gd name="T2" fmla="*/ 52 w 66"/>
                <a:gd name="T3" fmla="*/ 3 h 83"/>
                <a:gd name="T4" fmla="*/ 38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2" name="îśḻïďè"/>
            <p:cNvSpPr/>
            <p:nvPr/>
          </p:nvSpPr>
          <p:spPr bwMode="auto">
            <a:xfrm>
              <a:off x="8315578" y="5675903"/>
              <a:ext cx="131763" cy="211138"/>
            </a:xfrm>
            <a:custGeom>
              <a:avLst/>
              <a:gdLst>
                <a:gd name="T0" fmla="*/ 57 w 71"/>
                <a:gd name="T1" fmla="*/ 40 h 114"/>
                <a:gd name="T2" fmla="*/ 48 w 71"/>
                <a:gd name="T3" fmla="*/ 32 h 114"/>
                <a:gd name="T4" fmla="*/ 35 w 71"/>
                <a:gd name="T5" fmla="*/ 29 h 114"/>
                <a:gd name="T6" fmla="*/ 17 w 71"/>
                <a:gd name="T7" fmla="*/ 35 h 114"/>
                <a:gd name="T8" fmla="*/ 4 w 71"/>
                <a:gd name="T9" fmla="*/ 50 h 114"/>
                <a:gd name="T10" fmla="*/ 0 w 71"/>
                <a:gd name="T11" fmla="*/ 72 h 114"/>
                <a:gd name="T12" fmla="*/ 5 w 71"/>
                <a:gd name="T13" fmla="*/ 94 h 114"/>
                <a:gd name="T14" fmla="*/ 17 w 71"/>
                <a:gd name="T15" fmla="*/ 109 h 114"/>
                <a:gd name="T16" fmla="*/ 35 w 71"/>
                <a:gd name="T17" fmla="*/ 114 h 114"/>
                <a:gd name="T18" fmla="*/ 58 w 71"/>
                <a:gd name="T19" fmla="*/ 102 h 114"/>
                <a:gd name="T20" fmla="*/ 58 w 71"/>
                <a:gd name="T21" fmla="*/ 112 h 114"/>
                <a:gd name="T22" fmla="*/ 71 w 71"/>
                <a:gd name="T23" fmla="*/ 112 h 114"/>
                <a:gd name="T24" fmla="*/ 71 w 71"/>
                <a:gd name="T25" fmla="*/ 0 h 114"/>
                <a:gd name="T26" fmla="*/ 57 w 71"/>
                <a:gd name="T27" fmla="*/ 0 h 114"/>
                <a:gd name="T28" fmla="*/ 57 w 71"/>
                <a:gd name="T29" fmla="*/ 40 h 114"/>
                <a:gd name="T30" fmla="*/ 52 w 71"/>
                <a:gd name="T31" fmla="*/ 95 h 114"/>
                <a:gd name="T32" fmla="*/ 37 w 71"/>
                <a:gd name="T33" fmla="*/ 103 h 114"/>
                <a:gd name="T34" fmla="*/ 21 w 71"/>
                <a:gd name="T35" fmla="*/ 95 h 114"/>
                <a:gd name="T36" fmla="*/ 15 w 71"/>
                <a:gd name="T37" fmla="*/ 72 h 114"/>
                <a:gd name="T38" fmla="*/ 21 w 71"/>
                <a:gd name="T39" fmla="*/ 48 h 114"/>
                <a:gd name="T40" fmla="*/ 36 w 71"/>
                <a:gd name="T41" fmla="*/ 41 h 114"/>
                <a:gd name="T42" fmla="*/ 52 w 71"/>
                <a:gd name="T43" fmla="*/ 48 h 114"/>
                <a:gd name="T44" fmla="*/ 58 w 71"/>
                <a:gd name="T45" fmla="*/ 73 h 114"/>
                <a:gd name="T46" fmla="*/ 52 w 71"/>
                <a:gd name="T47" fmla="*/ 9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114">
                  <a:moveTo>
                    <a:pt x="57" y="40"/>
                  </a:moveTo>
                  <a:cubicBezTo>
                    <a:pt x="55" y="37"/>
                    <a:pt x="52" y="34"/>
                    <a:pt x="48" y="32"/>
                  </a:cubicBezTo>
                  <a:cubicBezTo>
                    <a:pt x="44" y="30"/>
                    <a:pt x="40" y="29"/>
                    <a:pt x="35" y="29"/>
                  </a:cubicBezTo>
                  <a:cubicBezTo>
                    <a:pt x="28" y="29"/>
                    <a:pt x="22" y="31"/>
                    <a:pt x="17" y="35"/>
                  </a:cubicBezTo>
                  <a:cubicBezTo>
                    <a:pt x="11" y="38"/>
                    <a:pt x="7" y="43"/>
                    <a:pt x="4" y="50"/>
                  </a:cubicBezTo>
                  <a:cubicBezTo>
                    <a:pt x="2" y="56"/>
                    <a:pt x="0" y="64"/>
                    <a:pt x="0" y="72"/>
                  </a:cubicBezTo>
                  <a:cubicBezTo>
                    <a:pt x="0" y="80"/>
                    <a:pt x="2" y="87"/>
                    <a:pt x="5" y="94"/>
                  </a:cubicBezTo>
                  <a:cubicBezTo>
                    <a:pt x="8" y="100"/>
                    <a:pt x="12" y="105"/>
                    <a:pt x="17" y="109"/>
                  </a:cubicBezTo>
                  <a:cubicBezTo>
                    <a:pt x="23" y="112"/>
                    <a:pt x="29" y="114"/>
                    <a:pt x="35" y="114"/>
                  </a:cubicBezTo>
                  <a:cubicBezTo>
                    <a:pt x="45" y="114"/>
                    <a:pt x="53" y="110"/>
                    <a:pt x="58" y="102"/>
                  </a:cubicBezTo>
                  <a:cubicBezTo>
                    <a:pt x="58" y="112"/>
                    <a:pt x="58" y="112"/>
                    <a:pt x="58" y="112"/>
                  </a:cubicBezTo>
                  <a:cubicBezTo>
                    <a:pt x="71" y="112"/>
                    <a:pt x="71" y="112"/>
                    <a:pt x="71" y="112"/>
                  </a:cubicBezTo>
                  <a:cubicBezTo>
                    <a:pt x="71" y="0"/>
                    <a:pt x="71" y="0"/>
                    <a:pt x="71" y="0"/>
                  </a:cubicBezTo>
                  <a:cubicBezTo>
                    <a:pt x="57" y="0"/>
                    <a:pt x="57" y="0"/>
                    <a:pt x="57" y="0"/>
                  </a:cubicBezTo>
                  <a:lnTo>
                    <a:pt x="57" y="40"/>
                  </a:lnTo>
                  <a:close/>
                  <a:moveTo>
                    <a:pt x="52" y="95"/>
                  </a:moveTo>
                  <a:cubicBezTo>
                    <a:pt x="48" y="100"/>
                    <a:pt x="43" y="103"/>
                    <a:pt x="37" y="103"/>
                  </a:cubicBezTo>
                  <a:cubicBezTo>
                    <a:pt x="31" y="103"/>
                    <a:pt x="25" y="100"/>
                    <a:pt x="21" y="95"/>
                  </a:cubicBezTo>
                  <a:cubicBezTo>
                    <a:pt x="17" y="90"/>
                    <a:pt x="15" y="82"/>
                    <a:pt x="15" y="72"/>
                  </a:cubicBezTo>
                  <a:cubicBezTo>
                    <a:pt x="15" y="61"/>
                    <a:pt x="17" y="53"/>
                    <a:pt x="21" y="48"/>
                  </a:cubicBezTo>
                  <a:cubicBezTo>
                    <a:pt x="25" y="43"/>
                    <a:pt x="30" y="41"/>
                    <a:pt x="36" y="41"/>
                  </a:cubicBezTo>
                  <a:cubicBezTo>
                    <a:pt x="42" y="41"/>
                    <a:pt x="48" y="43"/>
                    <a:pt x="52" y="48"/>
                  </a:cubicBezTo>
                  <a:cubicBezTo>
                    <a:pt x="56" y="54"/>
                    <a:pt x="58" y="62"/>
                    <a:pt x="58" y="73"/>
                  </a:cubicBezTo>
                  <a:cubicBezTo>
                    <a:pt x="58" y="83"/>
                    <a:pt x="56" y="91"/>
                    <a:pt x="52"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3" name="iṡľîdé"/>
            <p:cNvSpPr/>
            <p:nvPr/>
          </p:nvSpPr>
          <p:spPr bwMode="auto">
            <a:xfrm>
              <a:off x="8550528" y="5675903"/>
              <a:ext cx="163513" cy="206375"/>
            </a:xfrm>
            <a:custGeom>
              <a:avLst/>
              <a:gdLst>
                <a:gd name="T0" fmla="*/ 103 w 103"/>
                <a:gd name="T1" fmla="*/ 0 h 130"/>
                <a:gd name="T2" fmla="*/ 0 w 103"/>
                <a:gd name="T3" fmla="*/ 0 h 130"/>
                <a:gd name="T4" fmla="*/ 0 w 103"/>
                <a:gd name="T5" fmla="*/ 15 h 130"/>
                <a:gd name="T6" fmla="*/ 43 w 103"/>
                <a:gd name="T7" fmla="*/ 15 h 130"/>
                <a:gd name="T8" fmla="*/ 43 w 103"/>
                <a:gd name="T9" fmla="*/ 130 h 130"/>
                <a:gd name="T10" fmla="*/ 59 w 103"/>
                <a:gd name="T11" fmla="*/ 130 h 130"/>
                <a:gd name="T12" fmla="*/ 59 w 103"/>
                <a:gd name="T13" fmla="*/ 15 h 130"/>
                <a:gd name="T14" fmla="*/ 103 w 103"/>
                <a:gd name="T15" fmla="*/ 15 h 130"/>
                <a:gd name="T16" fmla="*/ 103 w 103"/>
                <a:gd name="T1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30">
                  <a:moveTo>
                    <a:pt x="103" y="0"/>
                  </a:moveTo>
                  <a:lnTo>
                    <a:pt x="0" y="0"/>
                  </a:lnTo>
                  <a:lnTo>
                    <a:pt x="0" y="15"/>
                  </a:lnTo>
                  <a:lnTo>
                    <a:pt x="43" y="15"/>
                  </a:lnTo>
                  <a:lnTo>
                    <a:pt x="43" y="130"/>
                  </a:lnTo>
                  <a:lnTo>
                    <a:pt x="59" y="130"/>
                  </a:lnTo>
                  <a:lnTo>
                    <a:pt x="59" y="15"/>
                  </a:lnTo>
                  <a:lnTo>
                    <a:pt x="103" y="15"/>
                  </a:lnTo>
                  <a:lnTo>
                    <a:pt x="10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4" name="íṥḻíḋé"/>
            <p:cNvSpPr/>
            <p:nvPr/>
          </p:nvSpPr>
          <p:spPr bwMode="auto">
            <a:xfrm>
              <a:off x="8698166" y="5729878"/>
              <a:ext cx="138113" cy="157163"/>
            </a:xfrm>
            <a:custGeom>
              <a:avLst/>
              <a:gdLst>
                <a:gd name="T0" fmla="*/ 38 w 75"/>
                <a:gd name="T1" fmla="*/ 0 h 85"/>
                <a:gd name="T2" fmla="*/ 11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1" y="12"/>
                  </a:cubicBezTo>
                  <a:cubicBezTo>
                    <a:pt x="4"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2"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5" name="ïṡļïḍè"/>
            <p:cNvSpPr/>
            <p:nvPr/>
          </p:nvSpPr>
          <p:spPr bwMode="auto">
            <a:xfrm>
              <a:off x="8860091"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7" y="18"/>
                    <a:pt x="64" y="11"/>
                    <a:pt x="58" y="7"/>
                  </a:cubicBezTo>
                  <a:cubicBezTo>
                    <a:pt x="53" y="2"/>
                    <a:pt x="45" y="0"/>
                    <a:pt x="37" y="0"/>
                  </a:cubicBezTo>
                  <a:cubicBezTo>
                    <a:pt x="30" y="0"/>
                    <a:pt x="23" y="2"/>
                    <a:pt x="17" y="5"/>
                  </a:cubicBezTo>
                  <a:cubicBezTo>
                    <a:pt x="11" y="8"/>
                    <a:pt x="7" y="13"/>
                    <a:pt x="4" y="20"/>
                  </a:cubicBezTo>
                  <a:cubicBezTo>
                    <a:pt x="1" y="27"/>
                    <a:pt x="0" y="34"/>
                    <a:pt x="0" y="43"/>
                  </a:cubicBezTo>
                  <a:cubicBezTo>
                    <a:pt x="0" y="57"/>
                    <a:pt x="3" y="67"/>
                    <a:pt x="10" y="74"/>
                  </a:cubicBezTo>
                  <a:cubicBezTo>
                    <a:pt x="16" y="82"/>
                    <a:pt x="25"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6" name="iṩḷídê"/>
            <p:cNvSpPr/>
            <p:nvPr/>
          </p:nvSpPr>
          <p:spPr bwMode="auto">
            <a:xfrm>
              <a:off x="9010903" y="5675903"/>
              <a:ext cx="122238" cy="206375"/>
            </a:xfrm>
            <a:custGeom>
              <a:avLst/>
              <a:gdLst>
                <a:gd name="T0" fmla="*/ 54 w 66"/>
                <a:gd name="T1" fmla="*/ 33 h 112"/>
                <a:gd name="T2" fmla="*/ 38 w 66"/>
                <a:gd name="T3" fmla="*/ 29 h 112"/>
                <a:gd name="T4" fmla="*/ 14 w 66"/>
                <a:gd name="T5" fmla="*/ 40 h 112"/>
                <a:gd name="T6" fmla="*/ 14 w 66"/>
                <a:gd name="T7" fmla="*/ 0 h 112"/>
                <a:gd name="T8" fmla="*/ 0 w 66"/>
                <a:gd name="T9" fmla="*/ 0 h 112"/>
                <a:gd name="T10" fmla="*/ 0 w 66"/>
                <a:gd name="T11" fmla="*/ 112 h 112"/>
                <a:gd name="T12" fmla="*/ 14 w 66"/>
                <a:gd name="T13" fmla="*/ 112 h 112"/>
                <a:gd name="T14" fmla="*/ 14 w 66"/>
                <a:gd name="T15" fmla="*/ 68 h 112"/>
                <a:gd name="T16" fmla="*/ 16 w 66"/>
                <a:gd name="T17" fmla="*/ 53 h 112"/>
                <a:gd name="T18" fmla="*/ 24 w 66"/>
                <a:gd name="T19" fmla="*/ 44 h 112"/>
                <a:gd name="T20" fmla="*/ 35 w 66"/>
                <a:gd name="T21" fmla="*/ 41 h 112"/>
                <a:gd name="T22" fmla="*/ 48 w 66"/>
                <a:gd name="T23" fmla="*/ 46 h 112"/>
                <a:gd name="T24" fmla="*/ 53 w 66"/>
                <a:gd name="T25" fmla="*/ 61 h 112"/>
                <a:gd name="T26" fmla="*/ 53 w 66"/>
                <a:gd name="T27" fmla="*/ 112 h 112"/>
                <a:gd name="T28" fmla="*/ 66 w 66"/>
                <a:gd name="T29" fmla="*/ 112 h 112"/>
                <a:gd name="T30" fmla="*/ 66 w 66"/>
                <a:gd name="T31" fmla="*/ 61 h 112"/>
                <a:gd name="T32" fmla="*/ 63 w 66"/>
                <a:gd name="T33" fmla="*/ 43 h 112"/>
                <a:gd name="T34" fmla="*/ 54 w 66"/>
                <a:gd name="T35" fmla="*/ 3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112">
                  <a:moveTo>
                    <a:pt x="54" y="33"/>
                  </a:moveTo>
                  <a:cubicBezTo>
                    <a:pt x="50" y="30"/>
                    <a:pt x="44" y="29"/>
                    <a:pt x="38" y="29"/>
                  </a:cubicBezTo>
                  <a:cubicBezTo>
                    <a:pt x="28" y="29"/>
                    <a:pt x="20" y="33"/>
                    <a:pt x="14" y="40"/>
                  </a:cubicBezTo>
                  <a:cubicBezTo>
                    <a:pt x="14" y="0"/>
                    <a:pt x="14" y="0"/>
                    <a:pt x="14" y="0"/>
                  </a:cubicBezTo>
                  <a:cubicBezTo>
                    <a:pt x="0" y="0"/>
                    <a:pt x="0" y="0"/>
                    <a:pt x="0" y="0"/>
                  </a:cubicBezTo>
                  <a:cubicBezTo>
                    <a:pt x="0" y="112"/>
                    <a:pt x="0" y="112"/>
                    <a:pt x="0" y="112"/>
                  </a:cubicBezTo>
                  <a:cubicBezTo>
                    <a:pt x="14" y="112"/>
                    <a:pt x="14" y="112"/>
                    <a:pt x="14" y="112"/>
                  </a:cubicBezTo>
                  <a:cubicBezTo>
                    <a:pt x="14" y="68"/>
                    <a:pt x="14" y="68"/>
                    <a:pt x="14" y="68"/>
                  </a:cubicBezTo>
                  <a:cubicBezTo>
                    <a:pt x="14" y="61"/>
                    <a:pt x="15" y="56"/>
                    <a:pt x="16" y="53"/>
                  </a:cubicBezTo>
                  <a:cubicBezTo>
                    <a:pt x="18" y="49"/>
                    <a:pt x="20" y="46"/>
                    <a:pt x="24" y="44"/>
                  </a:cubicBezTo>
                  <a:cubicBezTo>
                    <a:pt x="28" y="42"/>
                    <a:pt x="31" y="41"/>
                    <a:pt x="35" y="41"/>
                  </a:cubicBezTo>
                  <a:cubicBezTo>
                    <a:pt x="41" y="41"/>
                    <a:pt x="45" y="43"/>
                    <a:pt x="48" y="46"/>
                  </a:cubicBezTo>
                  <a:cubicBezTo>
                    <a:pt x="51" y="49"/>
                    <a:pt x="53" y="54"/>
                    <a:pt x="53" y="61"/>
                  </a:cubicBezTo>
                  <a:cubicBezTo>
                    <a:pt x="53" y="112"/>
                    <a:pt x="53" y="112"/>
                    <a:pt x="53" y="112"/>
                  </a:cubicBezTo>
                  <a:cubicBezTo>
                    <a:pt x="66" y="112"/>
                    <a:pt x="66" y="112"/>
                    <a:pt x="66" y="112"/>
                  </a:cubicBezTo>
                  <a:cubicBezTo>
                    <a:pt x="66" y="61"/>
                    <a:pt x="66" y="61"/>
                    <a:pt x="66" y="61"/>
                  </a:cubicBezTo>
                  <a:cubicBezTo>
                    <a:pt x="66" y="53"/>
                    <a:pt x="65" y="47"/>
                    <a:pt x="63" y="43"/>
                  </a:cubicBezTo>
                  <a:cubicBezTo>
                    <a:pt x="62" y="38"/>
                    <a:pt x="58" y="35"/>
                    <a:pt x="5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7" name="íslîḍe"/>
            <p:cNvSpPr/>
            <p:nvPr/>
          </p:nvSpPr>
          <p:spPr bwMode="auto">
            <a:xfrm>
              <a:off x="9171241" y="5729878"/>
              <a:ext cx="122238" cy="152400"/>
            </a:xfrm>
            <a:custGeom>
              <a:avLst/>
              <a:gdLst>
                <a:gd name="T0" fmla="*/ 61 w 66"/>
                <a:gd name="T1" fmla="*/ 10 h 83"/>
                <a:gd name="T2" fmla="*/ 52 w 66"/>
                <a:gd name="T3" fmla="*/ 3 h 83"/>
                <a:gd name="T4" fmla="*/ 39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3 w 66"/>
                <a:gd name="T27" fmla="*/ 34 h 83"/>
                <a:gd name="T28" fmla="*/ 53 w 66"/>
                <a:gd name="T29" fmla="*/ 83 h 83"/>
                <a:gd name="T30" fmla="*/ 66 w 66"/>
                <a:gd name="T31" fmla="*/ 83 h 83"/>
                <a:gd name="T32" fmla="*/ 66 w 66"/>
                <a:gd name="T33" fmla="*/ 33 h 83"/>
                <a:gd name="T34" fmla="*/ 66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9"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3" y="13"/>
                    <a:pt x="45" y="15"/>
                  </a:cubicBezTo>
                  <a:cubicBezTo>
                    <a:pt x="48" y="16"/>
                    <a:pt x="50" y="19"/>
                    <a:pt x="51" y="21"/>
                  </a:cubicBezTo>
                  <a:cubicBezTo>
                    <a:pt x="52" y="24"/>
                    <a:pt x="53" y="28"/>
                    <a:pt x="53" y="34"/>
                  </a:cubicBezTo>
                  <a:cubicBezTo>
                    <a:pt x="53" y="83"/>
                    <a:pt x="53" y="83"/>
                    <a:pt x="53" y="83"/>
                  </a:cubicBezTo>
                  <a:cubicBezTo>
                    <a:pt x="66" y="83"/>
                    <a:pt x="66" y="83"/>
                    <a:pt x="66" y="83"/>
                  </a:cubicBezTo>
                  <a:cubicBezTo>
                    <a:pt x="66" y="33"/>
                    <a:pt x="66" y="33"/>
                    <a:pt x="66" y="33"/>
                  </a:cubicBezTo>
                  <a:cubicBezTo>
                    <a:pt x="66" y="27"/>
                    <a:pt x="66" y="23"/>
                    <a:pt x="66"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8" name="ïṣľíḓè"/>
            <p:cNvSpPr/>
            <p:nvPr/>
          </p:nvSpPr>
          <p:spPr bwMode="auto">
            <a:xfrm>
              <a:off x="9322053"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9" name="îš1ïḋé"/>
            <p:cNvSpPr/>
            <p:nvPr/>
          </p:nvSpPr>
          <p:spPr bwMode="auto">
            <a:xfrm>
              <a:off x="9491916" y="5675903"/>
              <a:ext cx="25400" cy="206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0" name="íŝḻíḍê"/>
            <p:cNvSpPr/>
            <p:nvPr/>
          </p:nvSpPr>
          <p:spPr bwMode="auto">
            <a:xfrm>
              <a:off x="9547478" y="5729878"/>
              <a:ext cx="141288"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1" name="íṧḷíḓé"/>
            <p:cNvSpPr/>
            <p:nvPr/>
          </p:nvSpPr>
          <p:spPr bwMode="auto">
            <a:xfrm>
              <a:off x="9707816" y="5729878"/>
              <a:ext cx="131763" cy="214313"/>
            </a:xfrm>
            <a:custGeom>
              <a:avLst/>
              <a:gdLst>
                <a:gd name="T0" fmla="*/ 59 w 72"/>
                <a:gd name="T1" fmla="*/ 12 h 116"/>
                <a:gd name="T2" fmla="*/ 36 w 72"/>
                <a:gd name="T3" fmla="*/ 0 h 116"/>
                <a:gd name="T4" fmla="*/ 17 w 72"/>
                <a:gd name="T5" fmla="*/ 6 h 116"/>
                <a:gd name="T6" fmla="*/ 5 w 72"/>
                <a:gd name="T7" fmla="*/ 21 h 116"/>
                <a:gd name="T8" fmla="*/ 0 w 72"/>
                <a:gd name="T9" fmla="*/ 42 h 116"/>
                <a:gd name="T10" fmla="*/ 10 w 72"/>
                <a:gd name="T11" fmla="*/ 71 h 116"/>
                <a:gd name="T12" fmla="*/ 36 w 72"/>
                <a:gd name="T13" fmla="*/ 83 h 116"/>
                <a:gd name="T14" fmla="*/ 58 w 72"/>
                <a:gd name="T15" fmla="*/ 73 h 116"/>
                <a:gd name="T16" fmla="*/ 57 w 72"/>
                <a:gd name="T17" fmla="*/ 90 h 116"/>
                <a:gd name="T18" fmla="*/ 50 w 72"/>
                <a:gd name="T19" fmla="*/ 101 h 116"/>
                <a:gd name="T20" fmla="*/ 35 w 72"/>
                <a:gd name="T21" fmla="*/ 105 h 116"/>
                <a:gd name="T22" fmla="*/ 21 w 72"/>
                <a:gd name="T23" fmla="*/ 101 h 116"/>
                <a:gd name="T24" fmla="*/ 17 w 72"/>
                <a:gd name="T25" fmla="*/ 92 h 116"/>
                <a:gd name="T26" fmla="*/ 3 w 72"/>
                <a:gd name="T27" fmla="*/ 90 h 116"/>
                <a:gd name="T28" fmla="*/ 12 w 72"/>
                <a:gd name="T29" fmla="*/ 110 h 116"/>
                <a:gd name="T30" fmla="*/ 35 w 72"/>
                <a:gd name="T31" fmla="*/ 116 h 116"/>
                <a:gd name="T32" fmla="*/ 56 w 72"/>
                <a:gd name="T33" fmla="*/ 112 h 116"/>
                <a:gd name="T34" fmla="*/ 68 w 72"/>
                <a:gd name="T35" fmla="*/ 99 h 116"/>
                <a:gd name="T36" fmla="*/ 72 w 72"/>
                <a:gd name="T37" fmla="*/ 72 h 116"/>
                <a:gd name="T38" fmla="*/ 72 w 72"/>
                <a:gd name="T39" fmla="*/ 2 h 116"/>
                <a:gd name="T40" fmla="*/ 59 w 72"/>
                <a:gd name="T41" fmla="*/ 2 h 116"/>
                <a:gd name="T42" fmla="*/ 59 w 72"/>
                <a:gd name="T43" fmla="*/ 12 h 116"/>
                <a:gd name="T44" fmla="*/ 53 w 72"/>
                <a:gd name="T45" fmla="*/ 65 h 116"/>
                <a:gd name="T46" fmla="*/ 37 w 72"/>
                <a:gd name="T47" fmla="*/ 72 h 116"/>
                <a:gd name="T48" fmla="*/ 21 w 72"/>
                <a:gd name="T49" fmla="*/ 65 h 116"/>
                <a:gd name="T50" fmla="*/ 15 w 72"/>
                <a:gd name="T51" fmla="*/ 41 h 116"/>
                <a:gd name="T52" fmla="*/ 21 w 72"/>
                <a:gd name="T53" fmla="*/ 19 h 116"/>
                <a:gd name="T54" fmla="*/ 37 w 72"/>
                <a:gd name="T55" fmla="*/ 12 h 116"/>
                <a:gd name="T56" fmla="*/ 53 w 72"/>
                <a:gd name="T57" fmla="*/ 19 h 116"/>
                <a:gd name="T58" fmla="*/ 59 w 72"/>
                <a:gd name="T59" fmla="*/ 42 h 116"/>
                <a:gd name="T60" fmla="*/ 53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12"/>
                  </a:moveTo>
                  <a:cubicBezTo>
                    <a:pt x="53" y="4"/>
                    <a:pt x="45" y="0"/>
                    <a:pt x="36" y="0"/>
                  </a:cubicBezTo>
                  <a:cubicBezTo>
                    <a:pt x="28" y="0"/>
                    <a:pt x="22" y="2"/>
                    <a:pt x="17" y="6"/>
                  </a:cubicBezTo>
                  <a:cubicBezTo>
                    <a:pt x="11" y="9"/>
                    <a:pt x="7" y="14"/>
                    <a:pt x="5" y="21"/>
                  </a:cubicBezTo>
                  <a:cubicBezTo>
                    <a:pt x="2" y="27"/>
                    <a:pt x="0" y="34"/>
                    <a:pt x="0" y="42"/>
                  </a:cubicBezTo>
                  <a:cubicBezTo>
                    <a:pt x="0" y="53"/>
                    <a:pt x="3" y="63"/>
                    <a:pt x="10" y="71"/>
                  </a:cubicBezTo>
                  <a:cubicBezTo>
                    <a:pt x="16" y="79"/>
                    <a:pt x="24" y="83"/>
                    <a:pt x="36" y="83"/>
                  </a:cubicBezTo>
                  <a:cubicBezTo>
                    <a:pt x="45" y="83"/>
                    <a:pt x="52" y="80"/>
                    <a:pt x="58" y="73"/>
                  </a:cubicBezTo>
                  <a:cubicBezTo>
                    <a:pt x="58" y="82"/>
                    <a:pt x="58" y="88"/>
                    <a:pt x="57" y="90"/>
                  </a:cubicBezTo>
                  <a:cubicBezTo>
                    <a:pt x="56" y="95"/>
                    <a:pt x="53" y="99"/>
                    <a:pt x="50" y="101"/>
                  </a:cubicBezTo>
                  <a:cubicBezTo>
                    <a:pt x="47" y="104"/>
                    <a:pt x="42" y="105"/>
                    <a:pt x="35" y="105"/>
                  </a:cubicBezTo>
                  <a:cubicBezTo>
                    <a:pt x="29" y="105"/>
                    <a:pt x="25" y="104"/>
                    <a:pt x="21" y="101"/>
                  </a:cubicBezTo>
                  <a:cubicBezTo>
                    <a:pt x="19" y="99"/>
                    <a:pt x="17" y="96"/>
                    <a:pt x="17" y="92"/>
                  </a:cubicBezTo>
                  <a:cubicBezTo>
                    <a:pt x="3" y="90"/>
                    <a:pt x="3" y="90"/>
                    <a:pt x="3" y="90"/>
                  </a:cubicBezTo>
                  <a:cubicBezTo>
                    <a:pt x="3" y="99"/>
                    <a:pt x="6" y="105"/>
                    <a:pt x="12" y="110"/>
                  </a:cubicBezTo>
                  <a:cubicBezTo>
                    <a:pt x="18" y="114"/>
                    <a:pt x="26" y="116"/>
                    <a:pt x="35" y="116"/>
                  </a:cubicBezTo>
                  <a:cubicBezTo>
                    <a:pt x="43" y="116"/>
                    <a:pt x="50" y="115"/>
                    <a:pt x="56" y="112"/>
                  </a:cubicBezTo>
                  <a:cubicBezTo>
                    <a:pt x="62" y="109"/>
                    <a:pt x="66" y="104"/>
                    <a:pt x="68" y="99"/>
                  </a:cubicBezTo>
                  <a:cubicBezTo>
                    <a:pt x="71" y="94"/>
                    <a:pt x="72" y="85"/>
                    <a:pt x="72" y="72"/>
                  </a:cubicBezTo>
                  <a:cubicBezTo>
                    <a:pt x="72" y="2"/>
                    <a:pt x="72" y="2"/>
                    <a:pt x="72" y="2"/>
                  </a:cubicBezTo>
                  <a:cubicBezTo>
                    <a:pt x="59" y="2"/>
                    <a:pt x="59" y="2"/>
                    <a:pt x="59" y="2"/>
                  </a:cubicBezTo>
                  <a:lnTo>
                    <a:pt x="59" y="12"/>
                  </a:lnTo>
                  <a:close/>
                  <a:moveTo>
                    <a:pt x="53" y="65"/>
                  </a:moveTo>
                  <a:cubicBezTo>
                    <a:pt x="48" y="69"/>
                    <a:pt x="43" y="72"/>
                    <a:pt x="37" y="72"/>
                  </a:cubicBezTo>
                  <a:cubicBezTo>
                    <a:pt x="30" y="72"/>
                    <a:pt x="25" y="69"/>
                    <a:pt x="21" y="65"/>
                  </a:cubicBezTo>
                  <a:cubicBezTo>
                    <a:pt x="17" y="60"/>
                    <a:pt x="15" y="52"/>
                    <a:pt x="15" y="41"/>
                  </a:cubicBezTo>
                  <a:cubicBezTo>
                    <a:pt x="15" y="31"/>
                    <a:pt x="17" y="24"/>
                    <a:pt x="21" y="19"/>
                  </a:cubicBezTo>
                  <a:cubicBezTo>
                    <a:pt x="25" y="14"/>
                    <a:pt x="30" y="12"/>
                    <a:pt x="37" y="12"/>
                  </a:cubicBezTo>
                  <a:cubicBezTo>
                    <a:pt x="43" y="12"/>
                    <a:pt x="48" y="14"/>
                    <a:pt x="53" y="19"/>
                  </a:cubicBezTo>
                  <a:cubicBezTo>
                    <a:pt x="57" y="24"/>
                    <a:pt x="59" y="32"/>
                    <a:pt x="59" y="42"/>
                  </a:cubicBezTo>
                  <a:cubicBezTo>
                    <a:pt x="59" y="52"/>
                    <a:pt x="57" y="60"/>
                    <a:pt x="53"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2" name="îŝlíde"/>
            <p:cNvSpPr/>
            <p:nvPr/>
          </p:nvSpPr>
          <p:spPr bwMode="auto">
            <a:xfrm>
              <a:off x="9864978" y="5733053"/>
              <a:ext cx="138113" cy="211138"/>
            </a:xfrm>
            <a:custGeom>
              <a:avLst/>
              <a:gdLst>
                <a:gd name="T0" fmla="*/ 43 w 75"/>
                <a:gd name="T1" fmla="*/ 47 h 114"/>
                <a:gd name="T2" fmla="*/ 38 w 75"/>
                <a:gd name="T3" fmla="*/ 66 h 114"/>
                <a:gd name="T4" fmla="*/ 32 w 75"/>
                <a:gd name="T5" fmla="*/ 47 h 114"/>
                <a:gd name="T6" fmla="*/ 15 w 75"/>
                <a:gd name="T7" fmla="*/ 0 h 114"/>
                <a:gd name="T8" fmla="*/ 0 w 75"/>
                <a:gd name="T9" fmla="*/ 0 h 114"/>
                <a:gd name="T10" fmla="*/ 31 w 75"/>
                <a:gd name="T11" fmla="*/ 81 h 114"/>
                <a:gd name="T12" fmla="*/ 30 w 75"/>
                <a:gd name="T13" fmla="*/ 85 h 114"/>
                <a:gd name="T14" fmla="*/ 25 w 75"/>
                <a:gd name="T15" fmla="*/ 95 h 114"/>
                <a:gd name="T16" fmla="*/ 21 w 75"/>
                <a:gd name="T17" fmla="*/ 99 h 114"/>
                <a:gd name="T18" fmla="*/ 14 w 75"/>
                <a:gd name="T19" fmla="*/ 101 h 114"/>
                <a:gd name="T20" fmla="*/ 6 w 75"/>
                <a:gd name="T21" fmla="*/ 100 h 114"/>
                <a:gd name="T22" fmla="*/ 7 w 75"/>
                <a:gd name="T23" fmla="*/ 113 h 114"/>
                <a:gd name="T24" fmla="*/ 16 w 75"/>
                <a:gd name="T25" fmla="*/ 114 h 114"/>
                <a:gd name="T26" fmla="*/ 27 w 75"/>
                <a:gd name="T27" fmla="*/ 111 h 114"/>
                <a:gd name="T28" fmla="*/ 36 w 75"/>
                <a:gd name="T29" fmla="*/ 101 h 114"/>
                <a:gd name="T30" fmla="*/ 44 w 75"/>
                <a:gd name="T31" fmla="*/ 83 h 114"/>
                <a:gd name="T32" fmla="*/ 75 w 75"/>
                <a:gd name="T33" fmla="*/ 0 h 114"/>
                <a:gd name="T34" fmla="*/ 61 w 75"/>
                <a:gd name="T35" fmla="*/ 0 h 114"/>
                <a:gd name="T36" fmla="*/ 43 w 75"/>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14">
                  <a:moveTo>
                    <a:pt x="43" y="47"/>
                  </a:moveTo>
                  <a:cubicBezTo>
                    <a:pt x="41" y="53"/>
                    <a:pt x="39" y="60"/>
                    <a:pt x="38"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30" y="85"/>
                  </a:cubicBezTo>
                  <a:cubicBezTo>
                    <a:pt x="28" y="90"/>
                    <a:pt x="26" y="94"/>
                    <a:pt x="25" y="95"/>
                  </a:cubicBezTo>
                  <a:cubicBezTo>
                    <a:pt x="24" y="97"/>
                    <a:pt x="23" y="98"/>
                    <a:pt x="21" y="99"/>
                  </a:cubicBezTo>
                  <a:cubicBezTo>
                    <a:pt x="19" y="100"/>
                    <a:pt x="17" y="101"/>
                    <a:pt x="14" y="101"/>
                  </a:cubicBezTo>
                  <a:cubicBezTo>
                    <a:pt x="11" y="101"/>
                    <a:pt x="9" y="101"/>
                    <a:pt x="6" y="100"/>
                  </a:cubicBezTo>
                  <a:cubicBezTo>
                    <a:pt x="7" y="113"/>
                    <a:pt x="7" y="113"/>
                    <a:pt x="7" y="113"/>
                  </a:cubicBezTo>
                  <a:cubicBezTo>
                    <a:pt x="11" y="114"/>
                    <a:pt x="13" y="114"/>
                    <a:pt x="16" y="114"/>
                  </a:cubicBezTo>
                  <a:cubicBezTo>
                    <a:pt x="21" y="114"/>
                    <a:pt x="24" y="113"/>
                    <a:pt x="27" y="111"/>
                  </a:cubicBezTo>
                  <a:cubicBezTo>
                    <a:pt x="31" y="109"/>
                    <a:pt x="33" y="106"/>
                    <a:pt x="36" y="101"/>
                  </a:cubicBezTo>
                  <a:cubicBezTo>
                    <a:pt x="38" y="98"/>
                    <a:pt x="40" y="92"/>
                    <a:pt x="44" y="83"/>
                  </a:cubicBezTo>
                  <a:cubicBezTo>
                    <a:pt x="75" y="0"/>
                    <a:pt x="75" y="0"/>
                    <a:pt x="75" y="0"/>
                  </a:cubicBezTo>
                  <a:cubicBezTo>
                    <a:pt x="61" y="0"/>
                    <a:pt x="61" y="0"/>
                    <a:pt x="61"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3" name="íṧ1ïḍé"/>
            <p:cNvSpPr/>
            <p:nvPr/>
          </p:nvSpPr>
          <p:spPr bwMode="auto">
            <a:xfrm>
              <a:off x="10106278" y="5675903"/>
              <a:ext cx="155575" cy="206375"/>
            </a:xfrm>
            <a:custGeom>
              <a:avLst/>
              <a:gdLst>
                <a:gd name="T0" fmla="*/ 64 w 85"/>
                <a:gd name="T1" fmla="*/ 53 h 112"/>
                <a:gd name="T2" fmla="*/ 75 w 85"/>
                <a:gd name="T3" fmla="*/ 42 h 112"/>
                <a:gd name="T4" fmla="*/ 79 w 85"/>
                <a:gd name="T5" fmla="*/ 29 h 112"/>
                <a:gd name="T6" fmla="*/ 75 w 85"/>
                <a:gd name="T7" fmla="*/ 14 h 112"/>
                <a:gd name="T8" fmla="*/ 63 w 85"/>
                <a:gd name="T9" fmla="*/ 4 h 112"/>
                <a:gd name="T10" fmla="*/ 42 w 85"/>
                <a:gd name="T11" fmla="*/ 0 h 112"/>
                <a:gd name="T12" fmla="*/ 0 w 85"/>
                <a:gd name="T13" fmla="*/ 0 h 112"/>
                <a:gd name="T14" fmla="*/ 0 w 85"/>
                <a:gd name="T15" fmla="*/ 112 h 112"/>
                <a:gd name="T16" fmla="*/ 43 w 85"/>
                <a:gd name="T17" fmla="*/ 112 h 112"/>
                <a:gd name="T18" fmla="*/ 61 w 85"/>
                <a:gd name="T19" fmla="*/ 110 h 112"/>
                <a:gd name="T20" fmla="*/ 73 w 85"/>
                <a:gd name="T21" fmla="*/ 105 h 112"/>
                <a:gd name="T22" fmla="*/ 81 w 85"/>
                <a:gd name="T23" fmla="*/ 94 h 112"/>
                <a:gd name="T24" fmla="*/ 85 w 85"/>
                <a:gd name="T25" fmla="*/ 80 h 112"/>
                <a:gd name="T26" fmla="*/ 79 w 85"/>
                <a:gd name="T27" fmla="*/ 63 h 112"/>
                <a:gd name="T28" fmla="*/ 64 w 85"/>
                <a:gd name="T29" fmla="*/ 53 h 112"/>
                <a:gd name="T30" fmla="*/ 15 w 85"/>
                <a:gd name="T31" fmla="*/ 13 h 112"/>
                <a:gd name="T32" fmla="*/ 37 w 85"/>
                <a:gd name="T33" fmla="*/ 13 h 112"/>
                <a:gd name="T34" fmla="*/ 54 w 85"/>
                <a:gd name="T35" fmla="*/ 15 h 112"/>
                <a:gd name="T36" fmla="*/ 62 w 85"/>
                <a:gd name="T37" fmla="*/ 21 h 112"/>
                <a:gd name="T38" fmla="*/ 65 w 85"/>
                <a:gd name="T39" fmla="*/ 31 h 112"/>
                <a:gd name="T40" fmla="*/ 62 w 85"/>
                <a:gd name="T41" fmla="*/ 40 h 112"/>
                <a:gd name="T42" fmla="*/ 53 w 85"/>
                <a:gd name="T43" fmla="*/ 46 h 112"/>
                <a:gd name="T44" fmla="*/ 39 w 85"/>
                <a:gd name="T45" fmla="*/ 47 h 112"/>
                <a:gd name="T46" fmla="*/ 15 w 85"/>
                <a:gd name="T47" fmla="*/ 47 h 112"/>
                <a:gd name="T48" fmla="*/ 15 w 85"/>
                <a:gd name="T49" fmla="*/ 13 h 112"/>
                <a:gd name="T50" fmla="*/ 67 w 85"/>
                <a:gd name="T51" fmla="*/ 89 h 112"/>
                <a:gd name="T52" fmla="*/ 61 w 85"/>
                <a:gd name="T53" fmla="*/ 95 h 112"/>
                <a:gd name="T54" fmla="*/ 53 w 85"/>
                <a:gd name="T55" fmla="*/ 99 h 112"/>
                <a:gd name="T56" fmla="*/ 43 w 85"/>
                <a:gd name="T57" fmla="*/ 99 h 112"/>
                <a:gd name="T58" fmla="*/ 15 w 85"/>
                <a:gd name="T59" fmla="*/ 99 h 112"/>
                <a:gd name="T60" fmla="*/ 15 w 85"/>
                <a:gd name="T61" fmla="*/ 61 h 112"/>
                <a:gd name="T62" fmla="*/ 41 w 85"/>
                <a:gd name="T63" fmla="*/ 61 h 112"/>
                <a:gd name="T64" fmla="*/ 57 w 85"/>
                <a:gd name="T65" fmla="*/ 62 h 112"/>
                <a:gd name="T66" fmla="*/ 66 w 85"/>
                <a:gd name="T67" fmla="*/ 69 h 112"/>
                <a:gd name="T68" fmla="*/ 69 w 85"/>
                <a:gd name="T69" fmla="*/ 80 h 112"/>
                <a:gd name="T70" fmla="*/ 67 w 85"/>
                <a:gd name="T71" fmla="*/ 8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5" h="112">
                  <a:moveTo>
                    <a:pt x="64" y="53"/>
                  </a:moveTo>
                  <a:cubicBezTo>
                    <a:pt x="69" y="50"/>
                    <a:pt x="73" y="47"/>
                    <a:pt x="75" y="42"/>
                  </a:cubicBezTo>
                  <a:cubicBezTo>
                    <a:pt x="78" y="38"/>
                    <a:pt x="79" y="34"/>
                    <a:pt x="79" y="29"/>
                  </a:cubicBezTo>
                  <a:cubicBezTo>
                    <a:pt x="79" y="24"/>
                    <a:pt x="78" y="19"/>
                    <a:pt x="75" y="14"/>
                  </a:cubicBezTo>
                  <a:cubicBezTo>
                    <a:pt x="72" y="9"/>
                    <a:pt x="68" y="6"/>
                    <a:pt x="63" y="4"/>
                  </a:cubicBezTo>
                  <a:cubicBezTo>
                    <a:pt x="57" y="1"/>
                    <a:pt x="51" y="0"/>
                    <a:pt x="42" y="0"/>
                  </a:cubicBezTo>
                  <a:cubicBezTo>
                    <a:pt x="0" y="0"/>
                    <a:pt x="0" y="0"/>
                    <a:pt x="0" y="0"/>
                  </a:cubicBezTo>
                  <a:cubicBezTo>
                    <a:pt x="0" y="112"/>
                    <a:pt x="0" y="112"/>
                    <a:pt x="0" y="112"/>
                  </a:cubicBezTo>
                  <a:cubicBezTo>
                    <a:pt x="43" y="112"/>
                    <a:pt x="43" y="112"/>
                    <a:pt x="43" y="112"/>
                  </a:cubicBezTo>
                  <a:cubicBezTo>
                    <a:pt x="50" y="112"/>
                    <a:pt x="56" y="112"/>
                    <a:pt x="61" y="110"/>
                  </a:cubicBezTo>
                  <a:cubicBezTo>
                    <a:pt x="66" y="109"/>
                    <a:pt x="70" y="107"/>
                    <a:pt x="73" y="105"/>
                  </a:cubicBezTo>
                  <a:cubicBezTo>
                    <a:pt x="76" y="102"/>
                    <a:pt x="79" y="99"/>
                    <a:pt x="81" y="94"/>
                  </a:cubicBezTo>
                  <a:cubicBezTo>
                    <a:pt x="84" y="90"/>
                    <a:pt x="85" y="85"/>
                    <a:pt x="85" y="80"/>
                  </a:cubicBezTo>
                  <a:cubicBezTo>
                    <a:pt x="85" y="73"/>
                    <a:pt x="83" y="68"/>
                    <a:pt x="79" y="63"/>
                  </a:cubicBezTo>
                  <a:cubicBezTo>
                    <a:pt x="76" y="58"/>
                    <a:pt x="70" y="55"/>
                    <a:pt x="64" y="53"/>
                  </a:cubicBezTo>
                  <a:close/>
                  <a:moveTo>
                    <a:pt x="15" y="13"/>
                  </a:moveTo>
                  <a:cubicBezTo>
                    <a:pt x="37" y="13"/>
                    <a:pt x="37" y="13"/>
                    <a:pt x="37" y="13"/>
                  </a:cubicBezTo>
                  <a:cubicBezTo>
                    <a:pt x="45" y="13"/>
                    <a:pt x="51" y="14"/>
                    <a:pt x="54" y="15"/>
                  </a:cubicBezTo>
                  <a:cubicBezTo>
                    <a:pt x="58" y="16"/>
                    <a:pt x="60" y="18"/>
                    <a:pt x="62" y="21"/>
                  </a:cubicBezTo>
                  <a:cubicBezTo>
                    <a:pt x="64" y="24"/>
                    <a:pt x="65" y="27"/>
                    <a:pt x="65" y="31"/>
                  </a:cubicBezTo>
                  <a:cubicBezTo>
                    <a:pt x="65" y="35"/>
                    <a:pt x="64" y="38"/>
                    <a:pt x="62" y="40"/>
                  </a:cubicBezTo>
                  <a:cubicBezTo>
                    <a:pt x="60" y="43"/>
                    <a:pt x="57" y="45"/>
                    <a:pt x="53" y="46"/>
                  </a:cubicBezTo>
                  <a:cubicBezTo>
                    <a:pt x="50" y="47"/>
                    <a:pt x="46" y="47"/>
                    <a:pt x="39" y="47"/>
                  </a:cubicBezTo>
                  <a:cubicBezTo>
                    <a:pt x="15" y="47"/>
                    <a:pt x="15" y="47"/>
                    <a:pt x="15" y="47"/>
                  </a:cubicBezTo>
                  <a:lnTo>
                    <a:pt x="15" y="13"/>
                  </a:lnTo>
                  <a:close/>
                  <a:moveTo>
                    <a:pt x="67" y="89"/>
                  </a:moveTo>
                  <a:cubicBezTo>
                    <a:pt x="66" y="92"/>
                    <a:pt x="64" y="94"/>
                    <a:pt x="61" y="95"/>
                  </a:cubicBezTo>
                  <a:cubicBezTo>
                    <a:pt x="59" y="97"/>
                    <a:pt x="56" y="98"/>
                    <a:pt x="53" y="99"/>
                  </a:cubicBezTo>
                  <a:cubicBezTo>
                    <a:pt x="51" y="99"/>
                    <a:pt x="48" y="99"/>
                    <a:pt x="43" y="99"/>
                  </a:cubicBezTo>
                  <a:cubicBezTo>
                    <a:pt x="15" y="99"/>
                    <a:pt x="15" y="99"/>
                    <a:pt x="15" y="99"/>
                  </a:cubicBezTo>
                  <a:cubicBezTo>
                    <a:pt x="15" y="61"/>
                    <a:pt x="15" y="61"/>
                    <a:pt x="15" y="61"/>
                  </a:cubicBezTo>
                  <a:cubicBezTo>
                    <a:pt x="41" y="61"/>
                    <a:pt x="41" y="61"/>
                    <a:pt x="41" y="61"/>
                  </a:cubicBezTo>
                  <a:cubicBezTo>
                    <a:pt x="48" y="61"/>
                    <a:pt x="53" y="61"/>
                    <a:pt x="57" y="62"/>
                  </a:cubicBezTo>
                  <a:cubicBezTo>
                    <a:pt x="61" y="64"/>
                    <a:pt x="64" y="66"/>
                    <a:pt x="66" y="69"/>
                  </a:cubicBezTo>
                  <a:cubicBezTo>
                    <a:pt x="68" y="72"/>
                    <a:pt x="69" y="76"/>
                    <a:pt x="69" y="80"/>
                  </a:cubicBezTo>
                  <a:cubicBezTo>
                    <a:pt x="69" y="83"/>
                    <a:pt x="69" y="87"/>
                    <a:pt x="67"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4" name="iŝļidé"/>
            <p:cNvSpPr/>
            <p:nvPr/>
          </p:nvSpPr>
          <p:spPr bwMode="auto">
            <a:xfrm>
              <a:off x="1028884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7"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4" y="74"/>
                    <a:pt x="39" y="74"/>
                  </a:cubicBezTo>
                  <a:cubicBezTo>
                    <a:pt x="32" y="74"/>
                    <a:pt x="26" y="71"/>
                    <a:pt x="22"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5" name="í$lidè"/>
            <p:cNvSpPr/>
            <p:nvPr/>
          </p:nvSpPr>
          <p:spPr bwMode="auto">
            <a:xfrm>
              <a:off x="104571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6" name="iSļiḋé"/>
            <p:cNvSpPr/>
            <p:nvPr/>
          </p:nvSpPr>
          <p:spPr bwMode="auto">
            <a:xfrm>
              <a:off x="10457116"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7" name="íṩḷïḑe"/>
            <p:cNvSpPr/>
            <p:nvPr/>
          </p:nvSpPr>
          <p:spPr bwMode="auto">
            <a:xfrm>
              <a:off x="105206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8" name="i$ḷïḍè"/>
            <p:cNvSpPr/>
            <p:nvPr/>
          </p:nvSpPr>
          <p:spPr bwMode="auto">
            <a:xfrm>
              <a:off x="10488866" y="5733053"/>
              <a:ext cx="57150" cy="211138"/>
            </a:xfrm>
            <a:custGeom>
              <a:avLst/>
              <a:gdLst>
                <a:gd name="T0" fmla="*/ 17 w 31"/>
                <a:gd name="T1" fmla="*/ 85 h 114"/>
                <a:gd name="T2" fmla="*/ 15 w 31"/>
                <a:gd name="T3" fmla="*/ 99 h 114"/>
                <a:gd name="T4" fmla="*/ 9 w 31"/>
                <a:gd name="T5" fmla="*/ 102 h 114"/>
                <a:gd name="T6" fmla="*/ 2 w 31"/>
                <a:gd name="T7" fmla="*/ 101 h 114"/>
                <a:gd name="T8" fmla="*/ 0 w 31"/>
                <a:gd name="T9" fmla="*/ 113 h 114"/>
                <a:gd name="T10" fmla="*/ 11 w 31"/>
                <a:gd name="T11" fmla="*/ 114 h 114"/>
                <a:gd name="T12" fmla="*/ 27 w 31"/>
                <a:gd name="T13" fmla="*/ 107 h 114"/>
                <a:gd name="T14" fmla="*/ 31 w 31"/>
                <a:gd name="T15" fmla="*/ 86 h 114"/>
                <a:gd name="T16" fmla="*/ 31 w 31"/>
                <a:gd name="T17" fmla="*/ 0 h 114"/>
                <a:gd name="T18" fmla="*/ 17 w 31"/>
                <a:gd name="T19" fmla="*/ 0 h 114"/>
                <a:gd name="T20" fmla="*/ 17 w 31"/>
                <a:gd name="T21" fmla="*/ 8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14">
                  <a:moveTo>
                    <a:pt x="17" y="85"/>
                  </a:moveTo>
                  <a:cubicBezTo>
                    <a:pt x="17" y="93"/>
                    <a:pt x="17" y="98"/>
                    <a:pt x="15" y="99"/>
                  </a:cubicBezTo>
                  <a:cubicBezTo>
                    <a:pt x="14" y="101"/>
                    <a:pt x="12" y="102"/>
                    <a:pt x="9" y="102"/>
                  </a:cubicBezTo>
                  <a:cubicBezTo>
                    <a:pt x="7" y="102"/>
                    <a:pt x="5" y="102"/>
                    <a:pt x="2" y="101"/>
                  </a:cubicBezTo>
                  <a:cubicBezTo>
                    <a:pt x="0" y="113"/>
                    <a:pt x="0" y="113"/>
                    <a:pt x="0" y="113"/>
                  </a:cubicBezTo>
                  <a:cubicBezTo>
                    <a:pt x="3" y="114"/>
                    <a:pt x="7" y="114"/>
                    <a:pt x="11" y="114"/>
                  </a:cubicBezTo>
                  <a:cubicBezTo>
                    <a:pt x="18" y="114"/>
                    <a:pt x="24" y="112"/>
                    <a:pt x="27" y="107"/>
                  </a:cubicBezTo>
                  <a:cubicBezTo>
                    <a:pt x="30" y="103"/>
                    <a:pt x="31" y="96"/>
                    <a:pt x="31" y="86"/>
                  </a:cubicBezTo>
                  <a:cubicBezTo>
                    <a:pt x="31" y="0"/>
                    <a:pt x="31" y="0"/>
                    <a:pt x="31" y="0"/>
                  </a:cubicBezTo>
                  <a:cubicBezTo>
                    <a:pt x="17" y="0"/>
                    <a:pt x="17" y="0"/>
                    <a:pt x="17" y="0"/>
                  </a:cubicBezTo>
                  <a:lnTo>
                    <a:pt x="17"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9" name="íṩliḋé"/>
            <p:cNvSpPr/>
            <p:nvPr/>
          </p:nvSpPr>
          <p:spPr bwMode="auto">
            <a:xfrm>
              <a:off x="10585703"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30" name="ísḷiďé"/>
            <p:cNvSpPr/>
            <p:nvPr/>
          </p:nvSpPr>
          <p:spPr bwMode="auto">
            <a:xfrm>
              <a:off x="10585703"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31" name="íṩļïḍe"/>
            <p:cNvSpPr/>
            <p:nvPr/>
          </p:nvSpPr>
          <p:spPr bwMode="auto">
            <a:xfrm>
              <a:off x="10649203" y="5729878"/>
              <a:ext cx="122238" cy="152400"/>
            </a:xfrm>
            <a:custGeom>
              <a:avLst/>
              <a:gdLst>
                <a:gd name="T0" fmla="*/ 65 w 66"/>
                <a:gd name="T1" fmla="*/ 20 h 83"/>
                <a:gd name="T2" fmla="*/ 61 w 66"/>
                <a:gd name="T3" fmla="*/ 10 h 83"/>
                <a:gd name="T4" fmla="*/ 52 w 66"/>
                <a:gd name="T5" fmla="*/ 3 h 83"/>
                <a:gd name="T6" fmla="*/ 38 w 66"/>
                <a:gd name="T7" fmla="*/ 0 h 83"/>
                <a:gd name="T8" fmla="*/ 12 w 66"/>
                <a:gd name="T9" fmla="*/ 14 h 83"/>
                <a:gd name="T10" fmla="*/ 12 w 66"/>
                <a:gd name="T11" fmla="*/ 2 h 83"/>
                <a:gd name="T12" fmla="*/ 0 w 66"/>
                <a:gd name="T13" fmla="*/ 2 h 83"/>
                <a:gd name="T14" fmla="*/ 0 w 66"/>
                <a:gd name="T15" fmla="*/ 83 h 83"/>
                <a:gd name="T16" fmla="*/ 14 w 66"/>
                <a:gd name="T17" fmla="*/ 83 h 83"/>
                <a:gd name="T18" fmla="*/ 14 w 66"/>
                <a:gd name="T19" fmla="*/ 39 h 83"/>
                <a:gd name="T20" fmla="*/ 20 w 66"/>
                <a:gd name="T21" fmla="*/ 18 h 83"/>
                <a:gd name="T22" fmla="*/ 35 w 66"/>
                <a:gd name="T23" fmla="*/ 12 h 83"/>
                <a:gd name="T24" fmla="*/ 45 w 66"/>
                <a:gd name="T25" fmla="*/ 15 h 83"/>
                <a:gd name="T26" fmla="*/ 51 w 66"/>
                <a:gd name="T27" fmla="*/ 21 h 83"/>
                <a:gd name="T28" fmla="*/ 52 w 66"/>
                <a:gd name="T29" fmla="*/ 34 h 83"/>
                <a:gd name="T30" fmla="*/ 52 w 66"/>
                <a:gd name="T31" fmla="*/ 83 h 83"/>
                <a:gd name="T32" fmla="*/ 66 w 66"/>
                <a:gd name="T33" fmla="*/ 83 h 83"/>
                <a:gd name="T34" fmla="*/ 66 w 66"/>
                <a:gd name="T35" fmla="*/ 33 h 83"/>
                <a:gd name="T36" fmla="*/ 65 w 66"/>
                <a:gd name="T37" fmla="*/ 2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5" y="20"/>
                  </a:moveTo>
                  <a:cubicBezTo>
                    <a:pt x="64" y="16"/>
                    <a:pt x="63" y="13"/>
                    <a:pt x="61" y="10"/>
                  </a:cubicBez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4" y="14"/>
                    <a:pt x="29"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2" name="í$ľíḍê"/>
            <p:cNvSpPr/>
            <p:nvPr/>
          </p:nvSpPr>
          <p:spPr bwMode="auto">
            <a:xfrm>
              <a:off x="10800016" y="5729878"/>
              <a:ext cx="133350" cy="214313"/>
            </a:xfrm>
            <a:custGeom>
              <a:avLst/>
              <a:gdLst>
                <a:gd name="T0" fmla="*/ 59 w 72"/>
                <a:gd name="T1" fmla="*/ 2 h 116"/>
                <a:gd name="T2" fmla="*/ 59 w 72"/>
                <a:gd name="T3" fmla="*/ 12 h 116"/>
                <a:gd name="T4" fmla="*/ 35 w 72"/>
                <a:gd name="T5" fmla="*/ 0 h 116"/>
                <a:gd name="T6" fmla="*/ 16 w 72"/>
                <a:gd name="T7" fmla="*/ 6 h 116"/>
                <a:gd name="T8" fmla="*/ 4 w 72"/>
                <a:gd name="T9" fmla="*/ 21 h 116"/>
                <a:gd name="T10" fmla="*/ 0 w 72"/>
                <a:gd name="T11" fmla="*/ 42 h 116"/>
                <a:gd name="T12" fmla="*/ 9 w 72"/>
                <a:gd name="T13" fmla="*/ 71 h 116"/>
                <a:gd name="T14" fmla="*/ 35 w 72"/>
                <a:gd name="T15" fmla="*/ 83 h 116"/>
                <a:gd name="T16" fmla="*/ 58 w 72"/>
                <a:gd name="T17" fmla="*/ 73 h 116"/>
                <a:gd name="T18" fmla="*/ 57 w 72"/>
                <a:gd name="T19" fmla="*/ 90 h 116"/>
                <a:gd name="T20" fmla="*/ 49 w 72"/>
                <a:gd name="T21" fmla="*/ 101 h 116"/>
                <a:gd name="T22" fmla="*/ 35 w 72"/>
                <a:gd name="T23" fmla="*/ 105 h 116"/>
                <a:gd name="T24" fmla="*/ 21 w 72"/>
                <a:gd name="T25" fmla="*/ 101 h 116"/>
                <a:gd name="T26" fmla="*/ 16 w 72"/>
                <a:gd name="T27" fmla="*/ 92 h 116"/>
                <a:gd name="T28" fmla="*/ 3 w 72"/>
                <a:gd name="T29" fmla="*/ 90 h 116"/>
                <a:gd name="T30" fmla="*/ 11 w 72"/>
                <a:gd name="T31" fmla="*/ 110 h 116"/>
                <a:gd name="T32" fmla="*/ 35 w 72"/>
                <a:gd name="T33" fmla="*/ 116 h 116"/>
                <a:gd name="T34" fmla="*/ 55 w 72"/>
                <a:gd name="T35" fmla="*/ 112 h 116"/>
                <a:gd name="T36" fmla="*/ 68 w 72"/>
                <a:gd name="T37" fmla="*/ 99 h 116"/>
                <a:gd name="T38" fmla="*/ 72 w 72"/>
                <a:gd name="T39" fmla="*/ 72 h 116"/>
                <a:gd name="T40" fmla="*/ 72 w 72"/>
                <a:gd name="T41" fmla="*/ 2 h 116"/>
                <a:gd name="T42" fmla="*/ 59 w 72"/>
                <a:gd name="T43" fmla="*/ 2 h 116"/>
                <a:gd name="T44" fmla="*/ 52 w 72"/>
                <a:gd name="T45" fmla="*/ 65 h 116"/>
                <a:gd name="T46" fmla="*/ 36 w 72"/>
                <a:gd name="T47" fmla="*/ 72 h 116"/>
                <a:gd name="T48" fmla="*/ 20 w 72"/>
                <a:gd name="T49" fmla="*/ 65 h 116"/>
                <a:gd name="T50" fmla="*/ 14 w 72"/>
                <a:gd name="T51" fmla="*/ 41 h 116"/>
                <a:gd name="T52" fmla="*/ 20 w 72"/>
                <a:gd name="T53" fmla="*/ 19 h 116"/>
                <a:gd name="T54" fmla="*/ 36 w 72"/>
                <a:gd name="T55" fmla="*/ 12 h 116"/>
                <a:gd name="T56" fmla="*/ 52 w 72"/>
                <a:gd name="T57" fmla="*/ 19 h 116"/>
                <a:gd name="T58" fmla="*/ 59 w 72"/>
                <a:gd name="T59" fmla="*/ 42 h 116"/>
                <a:gd name="T60" fmla="*/ 52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2"/>
                  </a:moveTo>
                  <a:cubicBezTo>
                    <a:pt x="59" y="12"/>
                    <a:pt x="59" y="12"/>
                    <a:pt x="59" y="12"/>
                  </a:cubicBezTo>
                  <a:cubicBezTo>
                    <a:pt x="53" y="4"/>
                    <a:pt x="45" y="0"/>
                    <a:pt x="35" y="0"/>
                  </a:cubicBezTo>
                  <a:cubicBezTo>
                    <a:pt x="28" y="0"/>
                    <a:pt x="22" y="2"/>
                    <a:pt x="16" y="6"/>
                  </a:cubicBezTo>
                  <a:cubicBezTo>
                    <a:pt x="11" y="9"/>
                    <a:pt x="7" y="14"/>
                    <a:pt x="4" y="21"/>
                  </a:cubicBezTo>
                  <a:cubicBezTo>
                    <a:pt x="1" y="27"/>
                    <a:pt x="0" y="34"/>
                    <a:pt x="0" y="42"/>
                  </a:cubicBezTo>
                  <a:cubicBezTo>
                    <a:pt x="0" y="53"/>
                    <a:pt x="3" y="63"/>
                    <a:pt x="9" y="71"/>
                  </a:cubicBezTo>
                  <a:cubicBezTo>
                    <a:pt x="15" y="79"/>
                    <a:pt x="24" y="83"/>
                    <a:pt x="35" y="83"/>
                  </a:cubicBezTo>
                  <a:cubicBezTo>
                    <a:pt x="44" y="83"/>
                    <a:pt x="51" y="80"/>
                    <a:pt x="58" y="73"/>
                  </a:cubicBezTo>
                  <a:cubicBezTo>
                    <a:pt x="58" y="82"/>
                    <a:pt x="57" y="88"/>
                    <a:pt x="57" y="90"/>
                  </a:cubicBezTo>
                  <a:cubicBezTo>
                    <a:pt x="55" y="95"/>
                    <a:pt x="53" y="99"/>
                    <a:pt x="49" y="101"/>
                  </a:cubicBezTo>
                  <a:cubicBezTo>
                    <a:pt x="46" y="104"/>
                    <a:pt x="41" y="105"/>
                    <a:pt x="35" y="105"/>
                  </a:cubicBezTo>
                  <a:cubicBezTo>
                    <a:pt x="29" y="105"/>
                    <a:pt x="24" y="104"/>
                    <a:pt x="21" y="101"/>
                  </a:cubicBezTo>
                  <a:cubicBezTo>
                    <a:pt x="18" y="99"/>
                    <a:pt x="17" y="96"/>
                    <a:pt x="16" y="92"/>
                  </a:cubicBezTo>
                  <a:cubicBezTo>
                    <a:pt x="3" y="90"/>
                    <a:pt x="3" y="90"/>
                    <a:pt x="3" y="90"/>
                  </a:cubicBezTo>
                  <a:cubicBezTo>
                    <a:pt x="2" y="99"/>
                    <a:pt x="5" y="105"/>
                    <a:pt x="11" y="110"/>
                  </a:cubicBezTo>
                  <a:cubicBezTo>
                    <a:pt x="17" y="114"/>
                    <a:pt x="25" y="116"/>
                    <a:pt x="35" y="116"/>
                  </a:cubicBezTo>
                  <a:cubicBezTo>
                    <a:pt x="43" y="116"/>
                    <a:pt x="50" y="115"/>
                    <a:pt x="55" y="112"/>
                  </a:cubicBezTo>
                  <a:cubicBezTo>
                    <a:pt x="61" y="109"/>
                    <a:pt x="65" y="104"/>
                    <a:pt x="68" y="99"/>
                  </a:cubicBezTo>
                  <a:cubicBezTo>
                    <a:pt x="70" y="94"/>
                    <a:pt x="72" y="85"/>
                    <a:pt x="72" y="72"/>
                  </a:cubicBezTo>
                  <a:cubicBezTo>
                    <a:pt x="72" y="2"/>
                    <a:pt x="72" y="2"/>
                    <a:pt x="72" y="2"/>
                  </a:cubicBezTo>
                  <a:lnTo>
                    <a:pt x="59" y="2"/>
                  </a:lnTo>
                  <a:close/>
                  <a:moveTo>
                    <a:pt x="52" y="65"/>
                  </a:moveTo>
                  <a:cubicBezTo>
                    <a:pt x="48" y="69"/>
                    <a:pt x="43" y="72"/>
                    <a:pt x="36" y="72"/>
                  </a:cubicBezTo>
                  <a:cubicBezTo>
                    <a:pt x="30" y="72"/>
                    <a:pt x="25" y="69"/>
                    <a:pt x="20" y="65"/>
                  </a:cubicBezTo>
                  <a:cubicBezTo>
                    <a:pt x="16" y="60"/>
                    <a:pt x="14" y="52"/>
                    <a:pt x="14" y="41"/>
                  </a:cubicBezTo>
                  <a:cubicBezTo>
                    <a:pt x="14" y="31"/>
                    <a:pt x="16" y="24"/>
                    <a:pt x="20" y="19"/>
                  </a:cubicBezTo>
                  <a:cubicBezTo>
                    <a:pt x="25" y="14"/>
                    <a:pt x="30" y="12"/>
                    <a:pt x="36" y="12"/>
                  </a:cubicBezTo>
                  <a:cubicBezTo>
                    <a:pt x="42" y="12"/>
                    <a:pt x="48" y="14"/>
                    <a:pt x="52" y="19"/>
                  </a:cubicBezTo>
                  <a:cubicBezTo>
                    <a:pt x="56" y="24"/>
                    <a:pt x="59" y="32"/>
                    <a:pt x="59" y="42"/>
                  </a:cubicBezTo>
                  <a:cubicBezTo>
                    <a:pt x="59" y="52"/>
                    <a:pt x="57" y="60"/>
                    <a:pt x="52"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3" name="î$1ïḍè"/>
            <p:cNvSpPr/>
            <p:nvPr/>
          </p:nvSpPr>
          <p:spPr bwMode="auto">
            <a:xfrm>
              <a:off x="5231066" y="5675903"/>
              <a:ext cx="161925" cy="211138"/>
            </a:xfrm>
            <a:custGeom>
              <a:avLst/>
              <a:gdLst>
                <a:gd name="T0" fmla="*/ 73 w 88"/>
                <a:gd name="T1" fmla="*/ 65 h 114"/>
                <a:gd name="T2" fmla="*/ 66 w 88"/>
                <a:gd name="T3" fmla="*/ 93 h 114"/>
                <a:gd name="T4" fmla="*/ 43 w 88"/>
                <a:gd name="T5" fmla="*/ 101 h 114"/>
                <a:gd name="T6" fmla="*/ 27 w 88"/>
                <a:gd name="T7" fmla="*/ 97 h 114"/>
                <a:gd name="T8" fmla="*/ 17 w 88"/>
                <a:gd name="T9" fmla="*/ 86 h 114"/>
                <a:gd name="T10" fmla="*/ 15 w 88"/>
                <a:gd name="T11" fmla="*/ 65 h 114"/>
                <a:gd name="T12" fmla="*/ 15 w 88"/>
                <a:gd name="T13" fmla="*/ 0 h 114"/>
                <a:gd name="T14" fmla="*/ 0 w 88"/>
                <a:gd name="T15" fmla="*/ 0 h 114"/>
                <a:gd name="T16" fmla="*/ 0 w 88"/>
                <a:gd name="T17" fmla="*/ 65 h 114"/>
                <a:gd name="T18" fmla="*/ 4 w 88"/>
                <a:gd name="T19" fmla="*/ 93 h 114"/>
                <a:gd name="T20" fmla="*/ 18 w 88"/>
                <a:gd name="T21" fmla="*/ 109 h 114"/>
                <a:gd name="T22" fmla="*/ 44 w 88"/>
                <a:gd name="T23" fmla="*/ 114 h 114"/>
                <a:gd name="T24" fmla="*/ 70 w 88"/>
                <a:gd name="T25" fmla="*/ 108 h 114"/>
                <a:gd name="T26" fmla="*/ 84 w 88"/>
                <a:gd name="T27" fmla="*/ 92 h 114"/>
                <a:gd name="T28" fmla="*/ 88 w 88"/>
                <a:gd name="T29" fmla="*/ 65 h 114"/>
                <a:gd name="T30" fmla="*/ 88 w 88"/>
                <a:gd name="T31" fmla="*/ 0 h 114"/>
                <a:gd name="T32" fmla="*/ 73 w 88"/>
                <a:gd name="T33" fmla="*/ 0 h 114"/>
                <a:gd name="T34" fmla="*/ 73 w 88"/>
                <a:gd name="T35" fmla="*/ 6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14">
                  <a:moveTo>
                    <a:pt x="73" y="65"/>
                  </a:moveTo>
                  <a:cubicBezTo>
                    <a:pt x="73" y="79"/>
                    <a:pt x="71" y="88"/>
                    <a:pt x="66" y="93"/>
                  </a:cubicBezTo>
                  <a:cubicBezTo>
                    <a:pt x="62" y="98"/>
                    <a:pt x="54" y="101"/>
                    <a:pt x="43" y="101"/>
                  </a:cubicBezTo>
                  <a:cubicBezTo>
                    <a:pt x="37" y="101"/>
                    <a:pt x="31" y="100"/>
                    <a:pt x="27" y="97"/>
                  </a:cubicBezTo>
                  <a:cubicBezTo>
                    <a:pt x="22" y="95"/>
                    <a:pt x="19" y="91"/>
                    <a:pt x="17" y="86"/>
                  </a:cubicBezTo>
                  <a:cubicBezTo>
                    <a:pt x="16" y="82"/>
                    <a:pt x="15" y="75"/>
                    <a:pt x="15" y="65"/>
                  </a:cubicBezTo>
                  <a:cubicBezTo>
                    <a:pt x="15" y="0"/>
                    <a:pt x="15" y="0"/>
                    <a:pt x="15" y="0"/>
                  </a:cubicBezTo>
                  <a:cubicBezTo>
                    <a:pt x="0" y="0"/>
                    <a:pt x="0" y="0"/>
                    <a:pt x="0" y="0"/>
                  </a:cubicBezTo>
                  <a:cubicBezTo>
                    <a:pt x="0" y="65"/>
                    <a:pt x="0" y="65"/>
                    <a:pt x="0" y="65"/>
                  </a:cubicBezTo>
                  <a:cubicBezTo>
                    <a:pt x="0" y="77"/>
                    <a:pt x="1" y="86"/>
                    <a:pt x="4" y="93"/>
                  </a:cubicBezTo>
                  <a:cubicBezTo>
                    <a:pt x="7" y="100"/>
                    <a:pt x="12" y="105"/>
                    <a:pt x="18" y="109"/>
                  </a:cubicBezTo>
                  <a:cubicBezTo>
                    <a:pt x="25" y="112"/>
                    <a:pt x="34" y="114"/>
                    <a:pt x="44" y="114"/>
                  </a:cubicBezTo>
                  <a:cubicBezTo>
                    <a:pt x="55" y="114"/>
                    <a:pt x="64" y="112"/>
                    <a:pt x="70" y="108"/>
                  </a:cubicBezTo>
                  <a:cubicBezTo>
                    <a:pt x="77" y="104"/>
                    <a:pt x="82" y="98"/>
                    <a:pt x="84" y="92"/>
                  </a:cubicBezTo>
                  <a:cubicBezTo>
                    <a:pt x="87" y="85"/>
                    <a:pt x="88" y="76"/>
                    <a:pt x="88" y="65"/>
                  </a:cubicBezTo>
                  <a:cubicBezTo>
                    <a:pt x="88" y="0"/>
                    <a:pt x="88" y="0"/>
                    <a:pt x="88" y="0"/>
                  </a:cubicBezTo>
                  <a:cubicBezTo>
                    <a:pt x="73" y="0"/>
                    <a:pt x="73" y="0"/>
                    <a:pt x="73" y="0"/>
                  </a:cubicBezTo>
                  <a:lnTo>
                    <a:pt x="73"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4" name="ïṡļîḑê"/>
            <p:cNvSpPr/>
            <p:nvPr/>
          </p:nvSpPr>
          <p:spPr bwMode="auto">
            <a:xfrm>
              <a:off x="5435853" y="5729878"/>
              <a:ext cx="120650" cy="152400"/>
            </a:xfrm>
            <a:custGeom>
              <a:avLst/>
              <a:gdLst>
                <a:gd name="T0" fmla="*/ 61 w 66"/>
                <a:gd name="T1" fmla="*/ 10 h 83"/>
                <a:gd name="T2" fmla="*/ 52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5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2" name="文本框 1"/>
          <p:cNvSpPr txBox="1"/>
          <p:nvPr/>
        </p:nvSpPr>
        <p:spPr>
          <a:xfrm>
            <a:off x="3474334" y="3473470"/>
            <a:ext cx="5243332" cy="922020"/>
          </a:xfrm>
          <a:prstGeom prst="rect">
            <a:avLst/>
          </a:prstGeom>
          <a:noFill/>
        </p:spPr>
        <p:txBody>
          <a:bodyPr wrap="square" rtlCol="0">
            <a:spAutoFit/>
          </a:bodyPr>
          <a:p>
            <a:pPr algn="ctr"/>
            <a:r>
              <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rPr>
              <a:t>文字</a:t>
            </a:r>
            <a:r>
              <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rPr>
              <a:t>内容</a:t>
            </a:r>
            <a:endPar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椭圆 80"/>
          <p:cNvSpPr/>
          <p:nvPr>
            <p:custDataLst>
              <p:tags r:id="rId1"/>
            </p:custDataLst>
          </p:nvPr>
        </p:nvSpPr>
        <p:spPr>
          <a:xfrm>
            <a:off x="3863163" y="1246163"/>
            <a:ext cx="180000" cy="180000"/>
          </a:xfrm>
          <a:prstGeom prst="ellipse">
            <a:avLst/>
          </a:prstGeom>
          <a:gradFill>
            <a:gsLst>
              <a:gs pos="25000">
                <a:srgbClr val="A22B17">
                  <a:alpha val="36000"/>
                </a:srgbClr>
              </a:gs>
              <a:gs pos="100000">
                <a:srgbClr val="A22B17">
                  <a:alpha val="4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panose="020B0500000000000000" charset="-122"/>
              <a:cs typeface="+mn-cs"/>
            </a:endParaRPr>
          </a:p>
        </p:txBody>
      </p:sp>
      <p:sp>
        <p:nvSpPr>
          <p:cNvPr id="90" name="椭圆 89"/>
          <p:cNvSpPr/>
          <p:nvPr>
            <p:custDataLst>
              <p:tags r:id="rId2"/>
            </p:custDataLst>
          </p:nvPr>
        </p:nvSpPr>
        <p:spPr>
          <a:xfrm>
            <a:off x="4370034" y="3339000"/>
            <a:ext cx="180000" cy="180000"/>
          </a:xfrm>
          <a:prstGeom prst="ellipse">
            <a:avLst/>
          </a:prstGeom>
          <a:gradFill>
            <a:gsLst>
              <a:gs pos="25000">
                <a:srgbClr val="A22B17">
                  <a:alpha val="36000"/>
                </a:srgbClr>
              </a:gs>
              <a:gs pos="100000">
                <a:srgbClr val="A22B17">
                  <a:alpha val="4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panose="020B0500000000000000" charset="-122"/>
              <a:cs typeface="+mn-cs"/>
            </a:endParaRPr>
          </a:p>
        </p:txBody>
      </p:sp>
      <p:sp>
        <p:nvSpPr>
          <p:cNvPr id="93" name="椭圆 92"/>
          <p:cNvSpPr/>
          <p:nvPr>
            <p:custDataLst>
              <p:tags r:id="rId3"/>
            </p:custDataLst>
          </p:nvPr>
        </p:nvSpPr>
        <p:spPr>
          <a:xfrm>
            <a:off x="3863163" y="5401657"/>
            <a:ext cx="180000" cy="180000"/>
          </a:xfrm>
          <a:prstGeom prst="ellipse">
            <a:avLst/>
          </a:prstGeom>
          <a:gradFill>
            <a:gsLst>
              <a:gs pos="25000">
                <a:srgbClr val="A22B17">
                  <a:alpha val="36000"/>
                </a:srgbClr>
              </a:gs>
              <a:gs pos="100000">
                <a:srgbClr val="A22B17">
                  <a:alpha val="4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panose="020B0500000000000000" charset="-122"/>
              <a:cs typeface="+mn-cs"/>
            </a:endParaRPr>
          </a:p>
        </p:txBody>
      </p:sp>
      <p:sp>
        <p:nvSpPr>
          <p:cNvPr id="41" name="椭圆 40"/>
          <p:cNvSpPr/>
          <p:nvPr/>
        </p:nvSpPr>
        <p:spPr>
          <a:xfrm>
            <a:off x="-4651589" y="-1207217"/>
            <a:ext cx="9099192" cy="9099192"/>
          </a:xfrm>
          <a:prstGeom prst="ellipse">
            <a:avLst/>
          </a:prstGeom>
          <a:gradFill>
            <a:gsLst>
              <a:gs pos="25000">
                <a:srgbClr val="A22B17">
                  <a:alpha val="30000"/>
                </a:srgbClr>
              </a:gs>
              <a:gs pos="100000">
                <a:srgbClr val="A22B17">
                  <a:alpha val="3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Roboto Regular"/>
              <a:ea typeface="思源黑体 CN Regular" panose="020B0500000000000000" charset="-122"/>
              <a:cs typeface="+mn-cs"/>
            </a:endParaRPr>
          </a:p>
        </p:txBody>
      </p:sp>
      <p:sp>
        <p:nvSpPr>
          <p:cNvPr id="43" name="椭圆 42"/>
          <p:cNvSpPr/>
          <p:nvPr/>
        </p:nvSpPr>
        <p:spPr>
          <a:xfrm>
            <a:off x="-4288037" y="-795085"/>
            <a:ext cx="8331200" cy="8331200"/>
          </a:xfrm>
          <a:prstGeom prst="ellipse">
            <a:avLst/>
          </a:prstGeom>
          <a:gradFill>
            <a:gsLst>
              <a:gs pos="25000">
                <a:srgbClr val="A51718"/>
              </a:gs>
              <a:gs pos="100000">
                <a:srgbClr val="EC871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51" name="îŝľîḓê"/>
          <p:cNvSpPr/>
          <p:nvPr/>
        </p:nvSpPr>
        <p:spPr bwMode="auto">
          <a:xfrm>
            <a:off x="-1715016" y="2715083"/>
            <a:ext cx="726689" cy="1322723"/>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solidFill>
            <a:schemeClr val="bg1">
              <a:alpha val="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 name="íṣlíḑe"/>
          <p:cNvSpPr/>
          <p:nvPr/>
        </p:nvSpPr>
        <p:spPr bwMode="auto">
          <a:xfrm>
            <a:off x="-865858" y="2682425"/>
            <a:ext cx="840997" cy="135538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solidFill>
            <a:schemeClr val="bg1">
              <a:alpha val="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 name="îSḻide"/>
          <p:cNvSpPr/>
          <p:nvPr/>
        </p:nvSpPr>
        <p:spPr bwMode="auto">
          <a:xfrm>
            <a:off x="40466" y="2690587"/>
            <a:ext cx="718528" cy="1363553"/>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solidFill>
            <a:schemeClr val="bg1">
              <a:alpha val="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 name="iṣlîḋè"/>
          <p:cNvSpPr/>
          <p:nvPr/>
        </p:nvSpPr>
        <p:spPr bwMode="auto">
          <a:xfrm>
            <a:off x="840633" y="2706921"/>
            <a:ext cx="914486" cy="1314561"/>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solidFill>
            <a:schemeClr val="bg1">
              <a:alpha val="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 name="îŝ1ide"/>
          <p:cNvSpPr/>
          <p:nvPr/>
        </p:nvSpPr>
        <p:spPr bwMode="auto">
          <a:xfrm>
            <a:off x="-2368217" y="894303"/>
            <a:ext cx="4792882" cy="4988790"/>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solidFill>
            <a:schemeClr val="bg1">
              <a:alpha val="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7" name="í$ḻíde"/>
          <p:cNvSpPr/>
          <p:nvPr/>
        </p:nvSpPr>
        <p:spPr bwMode="auto">
          <a:xfrm>
            <a:off x="-1527220" y="2102719"/>
            <a:ext cx="3110876" cy="163299"/>
          </a:xfrm>
          <a:prstGeom prst="rect">
            <a:avLst/>
          </a:prstGeom>
          <a:solidFill>
            <a:schemeClr val="bg1">
              <a:alpha val="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78" name="文本框 77"/>
          <p:cNvSpPr txBox="1"/>
          <p:nvPr/>
        </p:nvSpPr>
        <p:spPr>
          <a:xfrm>
            <a:off x="0" y="2875002"/>
            <a:ext cx="3535680" cy="1106805"/>
          </a:xfrm>
          <a:prstGeom prst="rect">
            <a:avLst/>
          </a:prstGeom>
          <a:noFill/>
          <a:ln>
            <a:noFill/>
          </a:ln>
        </p:spPr>
        <p:txBody>
          <a:bodyPr wrap="square" rtlCol="0">
            <a:spAutoFit/>
          </a:bodyPr>
          <a:lstStyle/>
          <a:p>
            <a:pPr algn="ctr"/>
            <a:r>
              <a:rPr lang="zh-CN" altLang="en-US" sz="6600" dirty="0">
                <a:ln>
                  <a:solidFill>
                    <a:srgbClr val="F2C68E">
                      <a:alpha val="18000"/>
                    </a:srgbClr>
                  </a:solidFill>
                </a:ln>
                <a:noFill/>
                <a:latin typeface="思源宋体 CN Heavy" panose="02020900000000000000" pitchFamily="18" charset="-122"/>
                <a:ea typeface="思源宋体 CN Heavy" panose="02020900000000000000" pitchFamily="18" charset="-122"/>
              </a:rPr>
              <a:t>求实鼎新</a:t>
            </a:r>
            <a:endParaRPr lang="zh-CN" altLang="en-US" sz="6600" dirty="0">
              <a:ln>
                <a:solidFill>
                  <a:srgbClr val="F2C68E">
                    <a:alpha val="18000"/>
                  </a:srgbClr>
                </a:solidFill>
              </a:ln>
              <a:noFill/>
              <a:latin typeface="思源宋体 CN Heavy" panose="02020900000000000000" pitchFamily="18" charset="-122"/>
              <a:ea typeface="思源宋体 CN Heavy" panose="02020900000000000000" pitchFamily="18" charset="-122"/>
            </a:endParaRPr>
          </a:p>
        </p:txBody>
      </p:sp>
      <p:sp>
        <p:nvSpPr>
          <p:cNvPr id="4" name="文本框 3"/>
          <p:cNvSpPr txBox="1"/>
          <p:nvPr/>
        </p:nvSpPr>
        <p:spPr>
          <a:xfrm>
            <a:off x="0" y="3075057"/>
            <a:ext cx="3535680" cy="706755"/>
          </a:xfrm>
          <a:prstGeom prst="rect">
            <a:avLst/>
          </a:prstGeom>
          <a:noFill/>
        </p:spPr>
        <p:txBody>
          <a:bodyPr wrap="square" rtlCol="0">
            <a:spAutoFit/>
          </a:bodyPr>
          <a:lstStyle/>
          <a:p>
            <a:pPr algn="ctr"/>
            <a:r>
              <a:rPr lang="zh-CN" altLang="en-US" sz="4000" dirty="0">
                <a:gradFill>
                  <a:gsLst>
                    <a:gs pos="0">
                      <a:srgbClr val="F2C68E"/>
                    </a:gs>
                    <a:gs pos="100000">
                      <a:srgbClr val="F2C68E">
                        <a:lumMod val="71000"/>
                        <a:lumOff val="29000"/>
                      </a:srgbClr>
                    </a:gs>
                  </a:gsLst>
                  <a:lin ang="5400000" scaled="1"/>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求实鼎新</a:t>
            </a:r>
            <a:endParaRPr lang="zh-CN" altLang="en-US" sz="4000" dirty="0">
              <a:gradFill>
                <a:gsLst>
                  <a:gs pos="0">
                    <a:srgbClr val="F2C68E"/>
                  </a:gs>
                  <a:gs pos="100000">
                    <a:srgbClr val="F2C68E">
                      <a:lumMod val="71000"/>
                      <a:lumOff val="29000"/>
                    </a:srgbClr>
                  </a:gs>
                </a:gsLst>
                <a:lin ang="5400000" scaled="1"/>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80" name="椭圆 79"/>
          <p:cNvSpPr/>
          <p:nvPr>
            <p:custDataLst>
              <p:tags r:id="rId4"/>
            </p:custDataLst>
          </p:nvPr>
        </p:nvSpPr>
        <p:spPr>
          <a:xfrm>
            <a:off x="3899163" y="1282163"/>
            <a:ext cx="108000" cy="108000"/>
          </a:xfrm>
          <a:prstGeom prst="ellipse">
            <a:avLst/>
          </a:prstGeom>
          <a:gradFill>
            <a:gsLst>
              <a:gs pos="25000">
                <a:srgbClr val="A22B17"/>
              </a:gs>
              <a:gs pos="100000">
                <a:srgbClr val="A22B17">
                  <a:lumMod val="58000"/>
                  <a:lumOff val="4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89" name="椭圆 88"/>
          <p:cNvSpPr/>
          <p:nvPr>
            <p:custDataLst>
              <p:tags r:id="rId5"/>
            </p:custDataLst>
          </p:nvPr>
        </p:nvSpPr>
        <p:spPr>
          <a:xfrm>
            <a:off x="4406034" y="3375000"/>
            <a:ext cx="108000" cy="108000"/>
          </a:xfrm>
          <a:prstGeom prst="ellipse">
            <a:avLst/>
          </a:prstGeom>
          <a:gradFill>
            <a:gsLst>
              <a:gs pos="25000">
                <a:srgbClr val="A22B17"/>
              </a:gs>
              <a:gs pos="100000">
                <a:srgbClr val="A22B17">
                  <a:lumMod val="58000"/>
                  <a:lumOff val="4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92" name="椭圆 91"/>
          <p:cNvSpPr/>
          <p:nvPr>
            <p:custDataLst>
              <p:tags r:id="rId6"/>
            </p:custDataLst>
          </p:nvPr>
        </p:nvSpPr>
        <p:spPr>
          <a:xfrm>
            <a:off x="3899163" y="5437657"/>
            <a:ext cx="108000" cy="108000"/>
          </a:xfrm>
          <a:prstGeom prst="ellipse">
            <a:avLst/>
          </a:prstGeom>
          <a:gradFill>
            <a:gsLst>
              <a:gs pos="25000">
                <a:srgbClr val="A22B17"/>
              </a:gs>
              <a:gs pos="100000">
                <a:srgbClr val="A22B17">
                  <a:lumMod val="58000"/>
                  <a:lumOff val="4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panose="020B0500000000000000" charset="-122"/>
              <a:cs typeface="+mn-cs"/>
            </a:endParaRPr>
          </a:p>
        </p:txBody>
      </p:sp>
      <p:sp>
        <p:nvSpPr>
          <p:cNvPr id="94" name="文本框 93"/>
          <p:cNvSpPr txBox="1"/>
          <p:nvPr>
            <p:custDataLst>
              <p:tags r:id="rId7"/>
            </p:custDataLst>
          </p:nvPr>
        </p:nvSpPr>
        <p:spPr>
          <a:xfrm>
            <a:off x="4413731" y="1107831"/>
            <a:ext cx="2655276" cy="460375"/>
          </a:xfrm>
          <a:prstGeom prst="rect">
            <a:avLst/>
          </a:prstGeom>
          <a:noFill/>
        </p:spPr>
        <p:txBody>
          <a:bodyPr wrap="square" rtlCol="0">
            <a:spAutoFit/>
          </a:bodyPr>
          <a:lstStyle/>
          <a:p>
            <a:r>
              <a:rPr lang="zh-CN" altLang="en-US" sz="2400" dirty="0">
                <a:gradFill>
                  <a:gsLst>
                    <a:gs pos="0">
                      <a:srgbClr val="CA351C"/>
                    </a:gs>
                    <a:gs pos="100000">
                      <a:srgbClr val="A22B17">
                        <a:lumMod val="75000"/>
                        <a:lumOff val="25000"/>
                      </a:srgbClr>
                    </a:gs>
                  </a:gsLst>
                  <a:lin ang="10800000" scaled="1"/>
                </a:gradFill>
                <a:latin typeface="思源宋体 CN Heavy" panose="02020900000000000000" pitchFamily="18" charset="-122"/>
                <a:ea typeface="思源宋体 CN Heavy" panose="02020900000000000000" pitchFamily="18" charset="-122"/>
              </a:rPr>
              <a:t>百炼成钢</a:t>
            </a:r>
            <a:endParaRPr lang="zh-CN" altLang="en-US" sz="2400" dirty="0">
              <a:gradFill>
                <a:gsLst>
                  <a:gs pos="0">
                    <a:srgbClr val="CA351C"/>
                  </a:gs>
                  <a:gs pos="100000">
                    <a:srgbClr val="A22B17">
                      <a:lumMod val="75000"/>
                      <a:lumOff val="25000"/>
                    </a:srgbClr>
                  </a:gs>
                </a:gsLst>
                <a:lin ang="10800000" scaled="1"/>
              </a:gradFill>
              <a:latin typeface="思源宋体 CN Heavy" panose="02020900000000000000" pitchFamily="18" charset="-122"/>
              <a:ea typeface="思源宋体 CN Heavy" panose="02020900000000000000" pitchFamily="18" charset="-122"/>
            </a:endParaRPr>
          </a:p>
        </p:txBody>
      </p:sp>
      <p:sp>
        <p:nvSpPr>
          <p:cNvPr id="95" name="文本框 94"/>
          <p:cNvSpPr txBox="1"/>
          <p:nvPr>
            <p:custDataLst>
              <p:tags r:id="rId8"/>
            </p:custDataLst>
          </p:nvPr>
        </p:nvSpPr>
        <p:spPr>
          <a:xfrm>
            <a:off x="4413731" y="1494692"/>
            <a:ext cx="5785339" cy="650240"/>
          </a:xfrm>
          <a:prstGeom prst="rect">
            <a:avLst/>
          </a:prstGeom>
          <a:noFill/>
        </p:spPr>
        <p:txBody>
          <a:bodyPr wrap="square" rtlCol="0">
            <a:spAutoFit/>
          </a:bodyPr>
          <a:lstStyle/>
          <a:p>
            <a:pPr>
              <a:lnSpc>
                <a:spcPct val="130000"/>
              </a:lnSpc>
            </a:pPr>
            <a:r>
              <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rPr>
              <a:t>“鼎新”，语出</a:t>
            </a:r>
            <a:r>
              <a:rPr lang="en-US" altLang="zh-CN" sz="1400" dirty="0">
                <a:solidFill>
                  <a:schemeClr val="bg1">
                    <a:lumMod val="50000"/>
                  </a:schemeClr>
                </a:solidFill>
                <a:latin typeface="思源宋体 CN SemiBold" panose="02020600000000000000" pitchFamily="18" charset="-122"/>
                <a:ea typeface="思源宋体 CN SemiBold" panose="02020600000000000000" pitchFamily="18" charset="-122"/>
              </a:rPr>
              <a:t>《</a:t>
            </a:r>
            <a:r>
              <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rPr>
              <a:t>周易</a:t>
            </a:r>
            <a:r>
              <a:rPr lang="en-US" altLang="zh-CN" sz="1400" dirty="0">
                <a:solidFill>
                  <a:schemeClr val="bg1">
                    <a:lumMod val="50000"/>
                  </a:schemeClr>
                </a:solidFill>
                <a:latin typeface="思源宋体 CN SemiBold" panose="02020600000000000000" pitchFamily="18" charset="-122"/>
                <a:ea typeface="思源宋体 CN SemiBold" panose="02020600000000000000" pitchFamily="18" charset="-122"/>
              </a:rPr>
              <a:t>·</a:t>
            </a:r>
            <a:r>
              <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rPr>
              <a:t>杂卦</a:t>
            </a:r>
            <a:r>
              <a:rPr lang="en-US" altLang="zh-CN" sz="1400" dirty="0">
                <a:solidFill>
                  <a:schemeClr val="bg1">
                    <a:lumMod val="50000"/>
                  </a:schemeClr>
                </a:solidFill>
                <a:latin typeface="思源宋体 CN SemiBold" panose="02020600000000000000" pitchFamily="18" charset="-122"/>
                <a:ea typeface="思源宋体 CN SemiBold" panose="02020600000000000000" pitchFamily="18" charset="-122"/>
              </a:rPr>
              <a:t>》“</a:t>
            </a:r>
            <a:r>
              <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rPr>
              <a:t>鼎，取新也”，意为树立新的标准、风气等，体现了学校坚持与时俱进、不断开拓创新的精神特征。</a:t>
            </a:r>
            <a:endPar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endParaRPr>
          </a:p>
        </p:txBody>
      </p:sp>
      <p:cxnSp>
        <p:nvCxnSpPr>
          <p:cNvPr id="6" name="直接连接符 5"/>
          <p:cNvCxnSpPr/>
          <p:nvPr>
            <p:custDataLst>
              <p:tags r:id="rId9"/>
            </p:custDataLst>
          </p:nvPr>
        </p:nvCxnSpPr>
        <p:spPr>
          <a:xfrm>
            <a:off x="4413731" y="1107831"/>
            <a:ext cx="5649036" cy="0"/>
          </a:xfrm>
          <a:prstGeom prst="line">
            <a:avLst/>
          </a:prstGeom>
          <a:ln w="12700">
            <a:gradFill flip="none" rotWithShape="1">
              <a:gsLst>
                <a:gs pos="0">
                  <a:srgbClr val="CA351C">
                    <a:alpha val="0"/>
                  </a:srgbClr>
                </a:gs>
                <a:gs pos="100000">
                  <a:srgbClr val="CA351C"/>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custDataLst>
              <p:tags r:id="rId10"/>
            </p:custDataLst>
          </p:nvPr>
        </p:nvCxnSpPr>
        <p:spPr>
          <a:xfrm>
            <a:off x="4413731" y="2200736"/>
            <a:ext cx="6057006" cy="0"/>
          </a:xfrm>
          <a:prstGeom prst="line">
            <a:avLst/>
          </a:prstGeom>
          <a:ln w="12700">
            <a:gradFill flip="none" rotWithShape="1">
              <a:gsLst>
                <a:gs pos="0">
                  <a:srgbClr val="CA351C">
                    <a:alpha val="0"/>
                  </a:srgbClr>
                </a:gs>
                <a:gs pos="100000">
                  <a:srgbClr val="CA351C"/>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98" name="文本框 97"/>
          <p:cNvSpPr txBox="1"/>
          <p:nvPr>
            <p:custDataLst>
              <p:tags r:id="rId11"/>
            </p:custDataLst>
          </p:nvPr>
        </p:nvSpPr>
        <p:spPr>
          <a:xfrm>
            <a:off x="4646710" y="2882548"/>
            <a:ext cx="2655276" cy="460375"/>
          </a:xfrm>
          <a:prstGeom prst="rect">
            <a:avLst/>
          </a:prstGeom>
          <a:noFill/>
        </p:spPr>
        <p:txBody>
          <a:bodyPr wrap="square" rtlCol="0">
            <a:spAutoFit/>
          </a:bodyPr>
          <a:lstStyle/>
          <a:p>
            <a:r>
              <a:rPr lang="zh-CN" altLang="en-US" sz="2400" dirty="0">
                <a:gradFill>
                  <a:gsLst>
                    <a:gs pos="0">
                      <a:srgbClr val="CA351C"/>
                    </a:gs>
                    <a:gs pos="100000">
                      <a:srgbClr val="A22B17">
                        <a:lumMod val="75000"/>
                        <a:lumOff val="25000"/>
                      </a:srgbClr>
                    </a:gs>
                  </a:gsLst>
                  <a:lin ang="10800000" scaled="1"/>
                </a:gradFill>
                <a:latin typeface="思源宋体 CN Heavy" panose="02020900000000000000" pitchFamily="18" charset="-122"/>
                <a:ea typeface="思源宋体 CN Heavy" panose="02020900000000000000" pitchFamily="18" charset="-122"/>
              </a:rPr>
              <a:t>银杏大道</a:t>
            </a:r>
            <a:endParaRPr lang="zh-CN" altLang="en-US" sz="2400" dirty="0">
              <a:gradFill>
                <a:gsLst>
                  <a:gs pos="0">
                    <a:srgbClr val="CA351C"/>
                  </a:gs>
                  <a:gs pos="100000">
                    <a:srgbClr val="A22B17">
                      <a:lumMod val="75000"/>
                      <a:lumOff val="25000"/>
                    </a:srgbClr>
                  </a:gs>
                </a:gsLst>
                <a:lin ang="10800000" scaled="1"/>
              </a:gradFill>
              <a:latin typeface="思源宋体 CN Heavy" panose="02020900000000000000" pitchFamily="18" charset="-122"/>
              <a:ea typeface="思源宋体 CN Heavy" panose="02020900000000000000" pitchFamily="18" charset="-122"/>
            </a:endParaRPr>
          </a:p>
        </p:txBody>
      </p:sp>
      <p:sp>
        <p:nvSpPr>
          <p:cNvPr id="99" name="文本框 98"/>
          <p:cNvSpPr txBox="1"/>
          <p:nvPr>
            <p:custDataLst>
              <p:tags r:id="rId12"/>
            </p:custDataLst>
          </p:nvPr>
        </p:nvSpPr>
        <p:spPr>
          <a:xfrm>
            <a:off x="4646710" y="3269409"/>
            <a:ext cx="5785339" cy="650240"/>
          </a:xfrm>
          <a:prstGeom prst="rect">
            <a:avLst/>
          </a:prstGeom>
          <a:noFill/>
        </p:spPr>
        <p:txBody>
          <a:bodyPr wrap="square" rtlCol="0">
            <a:spAutoFit/>
          </a:bodyPr>
          <a:lstStyle/>
          <a:p>
            <a:pPr>
              <a:lnSpc>
                <a:spcPct val="130000"/>
              </a:lnSpc>
            </a:pPr>
            <a:r>
              <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rPr>
              <a:t>“求实”，意为坚持从实际出发、通过客观冷静的研究探求对客观事物的正确认知，代表了学校恪守学术规律、追求科学真理的价值取向。</a:t>
            </a:r>
            <a:endPar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endParaRPr>
          </a:p>
        </p:txBody>
      </p:sp>
      <p:cxnSp>
        <p:nvCxnSpPr>
          <p:cNvPr id="100" name="直接连接符 99"/>
          <p:cNvCxnSpPr/>
          <p:nvPr>
            <p:custDataLst>
              <p:tags r:id="rId13"/>
            </p:custDataLst>
          </p:nvPr>
        </p:nvCxnSpPr>
        <p:spPr>
          <a:xfrm>
            <a:off x="4646710" y="2882548"/>
            <a:ext cx="5649036" cy="0"/>
          </a:xfrm>
          <a:prstGeom prst="line">
            <a:avLst/>
          </a:prstGeom>
          <a:ln w="12700">
            <a:gradFill flip="none" rotWithShape="1">
              <a:gsLst>
                <a:gs pos="0">
                  <a:srgbClr val="CA351C">
                    <a:alpha val="0"/>
                  </a:srgbClr>
                </a:gs>
                <a:gs pos="100000">
                  <a:srgbClr val="CA351C"/>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custDataLst>
              <p:tags r:id="rId14"/>
            </p:custDataLst>
          </p:nvPr>
        </p:nvCxnSpPr>
        <p:spPr>
          <a:xfrm>
            <a:off x="4646710" y="3975453"/>
            <a:ext cx="6057006" cy="0"/>
          </a:xfrm>
          <a:prstGeom prst="line">
            <a:avLst/>
          </a:prstGeom>
          <a:ln w="12700">
            <a:gradFill flip="none" rotWithShape="1">
              <a:gsLst>
                <a:gs pos="0">
                  <a:srgbClr val="CA351C">
                    <a:alpha val="0"/>
                  </a:srgbClr>
                </a:gs>
                <a:gs pos="100000">
                  <a:srgbClr val="CA351C"/>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103" name="文本框 102"/>
          <p:cNvSpPr txBox="1"/>
          <p:nvPr>
            <p:custDataLst>
              <p:tags r:id="rId15"/>
            </p:custDataLst>
          </p:nvPr>
        </p:nvSpPr>
        <p:spPr>
          <a:xfrm>
            <a:off x="4413731" y="4948911"/>
            <a:ext cx="2655276" cy="460375"/>
          </a:xfrm>
          <a:prstGeom prst="rect">
            <a:avLst/>
          </a:prstGeom>
          <a:noFill/>
        </p:spPr>
        <p:txBody>
          <a:bodyPr wrap="square" rtlCol="0">
            <a:spAutoFit/>
          </a:bodyPr>
          <a:lstStyle/>
          <a:p>
            <a:r>
              <a:rPr lang="zh-CN" altLang="en-US" sz="2400" dirty="0">
                <a:gradFill>
                  <a:gsLst>
                    <a:gs pos="0">
                      <a:srgbClr val="CA351C"/>
                    </a:gs>
                    <a:gs pos="100000">
                      <a:srgbClr val="A22B17">
                        <a:lumMod val="75000"/>
                        <a:lumOff val="25000"/>
                      </a:srgbClr>
                    </a:gs>
                  </a:gsLst>
                  <a:lin ang="10800000" scaled="1"/>
                </a:gradFill>
                <a:latin typeface="思源宋体 CN Heavy" panose="02020900000000000000" pitchFamily="18" charset="-122"/>
                <a:ea typeface="思源宋体 CN Heavy" panose="02020900000000000000" pitchFamily="18" charset="-122"/>
              </a:rPr>
              <a:t>学院路</a:t>
            </a:r>
            <a:r>
              <a:rPr lang="en-US" altLang="zh-CN" sz="2400" dirty="0">
                <a:gradFill>
                  <a:gsLst>
                    <a:gs pos="0">
                      <a:srgbClr val="CA351C"/>
                    </a:gs>
                    <a:gs pos="100000">
                      <a:srgbClr val="A22B17">
                        <a:lumMod val="75000"/>
                        <a:lumOff val="25000"/>
                      </a:srgbClr>
                    </a:gs>
                  </a:gsLst>
                  <a:lin ang="10800000" scaled="1"/>
                </a:gradFill>
                <a:latin typeface="思源宋体 CN Heavy" panose="02020900000000000000" pitchFamily="18" charset="-122"/>
                <a:ea typeface="思源宋体 CN Heavy" panose="02020900000000000000" pitchFamily="18" charset="-122"/>
              </a:rPr>
              <a:t>30</a:t>
            </a:r>
            <a:r>
              <a:rPr lang="zh-CN" altLang="en-US" sz="2400" dirty="0">
                <a:gradFill>
                  <a:gsLst>
                    <a:gs pos="0">
                      <a:srgbClr val="CA351C"/>
                    </a:gs>
                    <a:gs pos="100000">
                      <a:srgbClr val="A22B17">
                        <a:lumMod val="75000"/>
                        <a:lumOff val="25000"/>
                      </a:srgbClr>
                    </a:gs>
                  </a:gsLst>
                  <a:lin ang="10800000" scaled="1"/>
                </a:gradFill>
                <a:latin typeface="思源宋体 CN Heavy" panose="02020900000000000000" pitchFamily="18" charset="-122"/>
                <a:ea typeface="思源宋体 CN Heavy" panose="02020900000000000000" pitchFamily="18" charset="-122"/>
              </a:rPr>
              <a:t>号</a:t>
            </a:r>
            <a:endParaRPr lang="zh-CN" altLang="en-US" sz="2400" dirty="0">
              <a:gradFill>
                <a:gsLst>
                  <a:gs pos="0">
                    <a:srgbClr val="CA351C"/>
                  </a:gs>
                  <a:gs pos="100000">
                    <a:srgbClr val="A22B17">
                      <a:lumMod val="75000"/>
                      <a:lumOff val="25000"/>
                    </a:srgbClr>
                  </a:gs>
                </a:gsLst>
                <a:lin ang="10800000" scaled="1"/>
              </a:gradFill>
              <a:latin typeface="思源宋体 CN Heavy" panose="02020900000000000000" pitchFamily="18" charset="-122"/>
              <a:ea typeface="思源宋体 CN Heavy" panose="02020900000000000000" pitchFamily="18" charset="-122"/>
            </a:endParaRPr>
          </a:p>
        </p:txBody>
      </p:sp>
      <p:sp>
        <p:nvSpPr>
          <p:cNvPr id="104" name="文本框 103"/>
          <p:cNvSpPr txBox="1"/>
          <p:nvPr>
            <p:custDataLst>
              <p:tags r:id="rId16"/>
            </p:custDataLst>
          </p:nvPr>
        </p:nvSpPr>
        <p:spPr>
          <a:xfrm>
            <a:off x="4413731" y="5335772"/>
            <a:ext cx="6018318" cy="650240"/>
          </a:xfrm>
          <a:prstGeom prst="rect">
            <a:avLst/>
          </a:prstGeom>
          <a:noFill/>
        </p:spPr>
        <p:txBody>
          <a:bodyPr wrap="square" rtlCol="0">
            <a:spAutoFit/>
          </a:bodyPr>
          <a:lstStyle/>
          <a:p>
            <a:pPr>
              <a:lnSpc>
                <a:spcPct val="130000"/>
              </a:lnSpc>
            </a:pPr>
            <a:r>
              <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rPr>
              <a:t>“求实鼎新”合并使用，既是对学校“学风严谨、崇尚实践”优良传统的传承，也是对全体北科大人实事求是、敢为人先、勇于创新的激励和号召。</a:t>
            </a:r>
            <a:endParaRPr lang="zh-CN" altLang="en-US" sz="1400" dirty="0">
              <a:solidFill>
                <a:schemeClr val="bg1">
                  <a:lumMod val="50000"/>
                </a:schemeClr>
              </a:solidFill>
              <a:latin typeface="思源宋体 CN SemiBold" panose="02020600000000000000" pitchFamily="18" charset="-122"/>
              <a:ea typeface="思源宋体 CN SemiBold" panose="02020600000000000000" pitchFamily="18" charset="-122"/>
            </a:endParaRPr>
          </a:p>
        </p:txBody>
      </p:sp>
      <p:cxnSp>
        <p:nvCxnSpPr>
          <p:cNvPr id="105" name="直接连接符 104"/>
          <p:cNvCxnSpPr/>
          <p:nvPr>
            <p:custDataLst>
              <p:tags r:id="rId17"/>
            </p:custDataLst>
          </p:nvPr>
        </p:nvCxnSpPr>
        <p:spPr>
          <a:xfrm>
            <a:off x="4413731" y="4948911"/>
            <a:ext cx="5649036" cy="0"/>
          </a:xfrm>
          <a:prstGeom prst="line">
            <a:avLst/>
          </a:prstGeom>
          <a:ln w="12700">
            <a:gradFill flip="none" rotWithShape="1">
              <a:gsLst>
                <a:gs pos="0">
                  <a:srgbClr val="CA351C">
                    <a:alpha val="0"/>
                  </a:srgbClr>
                </a:gs>
                <a:gs pos="100000">
                  <a:srgbClr val="CA351C"/>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custDataLst>
              <p:tags r:id="rId18"/>
            </p:custDataLst>
          </p:nvPr>
        </p:nvCxnSpPr>
        <p:spPr>
          <a:xfrm>
            <a:off x="4413731" y="6041816"/>
            <a:ext cx="6057006" cy="0"/>
          </a:xfrm>
          <a:prstGeom prst="line">
            <a:avLst/>
          </a:prstGeom>
          <a:ln w="12700">
            <a:gradFill flip="none" rotWithShape="1">
              <a:gsLst>
                <a:gs pos="0">
                  <a:srgbClr val="CA351C">
                    <a:alpha val="0"/>
                  </a:srgbClr>
                </a:gs>
                <a:gs pos="100000">
                  <a:srgbClr val="CA351C"/>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2" name="组合 1"/>
          <p:cNvGrpSpPr/>
          <p:nvPr>
            <p:custDataLst>
              <p:tags r:id="rId19"/>
            </p:custDataLst>
          </p:nvPr>
        </p:nvGrpSpPr>
        <p:grpSpPr>
          <a:xfrm>
            <a:off x="9646185" y="906234"/>
            <a:ext cx="161567" cy="168170"/>
            <a:chOff x="9646185" y="906234"/>
            <a:chExt cx="161567" cy="168170"/>
          </a:xfrm>
          <a:solidFill>
            <a:srgbClr val="CA351C"/>
          </a:solidFill>
        </p:grpSpPr>
        <p:sp>
          <p:nvSpPr>
            <p:cNvPr id="108" name="îŝľîḓê"/>
            <p:cNvSpPr/>
            <p:nvPr>
              <p:custDataLst>
                <p:tags r:id="rId20"/>
              </p:custDataLst>
            </p:nvPr>
          </p:nvSpPr>
          <p:spPr bwMode="auto">
            <a:xfrm>
              <a:off x="9668204" y="967612"/>
              <a:ext cx="24497" cy="44588"/>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09" name="íṣlíḑe"/>
            <p:cNvSpPr/>
            <p:nvPr>
              <p:custDataLst>
                <p:tags r:id="rId21"/>
              </p:custDataLst>
            </p:nvPr>
          </p:nvSpPr>
          <p:spPr bwMode="auto">
            <a:xfrm>
              <a:off x="9696829" y="966511"/>
              <a:ext cx="28350" cy="45689"/>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0" name="îSḻide"/>
            <p:cNvSpPr/>
            <p:nvPr>
              <p:custDataLst>
                <p:tags r:id="rId22"/>
              </p:custDataLst>
            </p:nvPr>
          </p:nvSpPr>
          <p:spPr bwMode="auto">
            <a:xfrm>
              <a:off x="9727381" y="966786"/>
              <a:ext cx="24221" cy="45965"/>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1" name="iṣlîḋè"/>
            <p:cNvSpPr/>
            <p:nvPr>
              <p:custDataLst>
                <p:tags r:id="rId23"/>
              </p:custDataLst>
            </p:nvPr>
          </p:nvSpPr>
          <p:spPr bwMode="auto">
            <a:xfrm>
              <a:off x="9754355" y="967337"/>
              <a:ext cx="30827" cy="44313"/>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2" name="îŝ1ide"/>
            <p:cNvSpPr/>
            <p:nvPr>
              <p:custDataLst>
                <p:tags r:id="rId24"/>
              </p:custDataLst>
            </p:nvPr>
          </p:nvSpPr>
          <p:spPr bwMode="auto">
            <a:xfrm>
              <a:off x="9646185" y="906234"/>
              <a:ext cx="161567" cy="168170"/>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3" name="í$ḻíde"/>
            <p:cNvSpPr/>
            <p:nvPr>
              <p:custDataLst>
                <p:tags r:id="rId25"/>
              </p:custDataLst>
            </p:nvPr>
          </p:nvSpPr>
          <p:spPr bwMode="auto">
            <a:xfrm>
              <a:off x="9674535" y="946969"/>
              <a:ext cx="104867" cy="55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3" name="组合 2"/>
          <p:cNvGrpSpPr/>
          <p:nvPr>
            <p:custDataLst>
              <p:tags r:id="rId26"/>
            </p:custDataLst>
          </p:nvPr>
        </p:nvGrpSpPr>
        <p:grpSpPr>
          <a:xfrm>
            <a:off x="9646185" y="2682425"/>
            <a:ext cx="161567" cy="168170"/>
            <a:chOff x="9646185" y="2682425"/>
            <a:chExt cx="161567" cy="168170"/>
          </a:xfrm>
          <a:solidFill>
            <a:srgbClr val="CA351C"/>
          </a:solidFill>
        </p:grpSpPr>
        <p:sp>
          <p:nvSpPr>
            <p:cNvPr id="149" name="îŝľîḓê"/>
            <p:cNvSpPr/>
            <p:nvPr>
              <p:custDataLst>
                <p:tags r:id="rId27"/>
              </p:custDataLst>
            </p:nvPr>
          </p:nvSpPr>
          <p:spPr bwMode="auto">
            <a:xfrm>
              <a:off x="9668204" y="2743803"/>
              <a:ext cx="24497" cy="44588"/>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0" name="íṣlíḑe"/>
            <p:cNvSpPr/>
            <p:nvPr>
              <p:custDataLst>
                <p:tags r:id="rId28"/>
              </p:custDataLst>
            </p:nvPr>
          </p:nvSpPr>
          <p:spPr bwMode="auto">
            <a:xfrm>
              <a:off x="9696829" y="2742702"/>
              <a:ext cx="28350" cy="45689"/>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 name="îSḻide"/>
            <p:cNvSpPr/>
            <p:nvPr>
              <p:custDataLst>
                <p:tags r:id="rId29"/>
              </p:custDataLst>
            </p:nvPr>
          </p:nvSpPr>
          <p:spPr bwMode="auto">
            <a:xfrm>
              <a:off x="9727381" y="2742977"/>
              <a:ext cx="24221" cy="45965"/>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 name="iṣlîḋè"/>
            <p:cNvSpPr/>
            <p:nvPr>
              <p:custDataLst>
                <p:tags r:id="rId30"/>
              </p:custDataLst>
            </p:nvPr>
          </p:nvSpPr>
          <p:spPr bwMode="auto">
            <a:xfrm>
              <a:off x="9754355" y="2743528"/>
              <a:ext cx="30827" cy="44313"/>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 name="îŝ1ide"/>
            <p:cNvSpPr/>
            <p:nvPr>
              <p:custDataLst>
                <p:tags r:id="rId31"/>
              </p:custDataLst>
            </p:nvPr>
          </p:nvSpPr>
          <p:spPr bwMode="auto">
            <a:xfrm>
              <a:off x="9646185" y="2682425"/>
              <a:ext cx="161567" cy="168170"/>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 name="í$ḻíde"/>
            <p:cNvSpPr/>
            <p:nvPr>
              <p:custDataLst>
                <p:tags r:id="rId32"/>
              </p:custDataLst>
            </p:nvPr>
          </p:nvSpPr>
          <p:spPr bwMode="auto">
            <a:xfrm>
              <a:off x="9674535" y="2723160"/>
              <a:ext cx="104867" cy="55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5" name="组合 4"/>
          <p:cNvGrpSpPr/>
          <p:nvPr>
            <p:custDataLst>
              <p:tags r:id="rId33"/>
            </p:custDataLst>
          </p:nvPr>
        </p:nvGrpSpPr>
        <p:grpSpPr>
          <a:xfrm>
            <a:off x="9646185" y="4749210"/>
            <a:ext cx="161567" cy="168170"/>
            <a:chOff x="9646185" y="4749210"/>
            <a:chExt cx="161567" cy="168170"/>
          </a:xfrm>
          <a:solidFill>
            <a:srgbClr val="CA351C"/>
          </a:solidFill>
        </p:grpSpPr>
        <p:sp>
          <p:nvSpPr>
            <p:cNvPr id="156" name="îŝľîḓê"/>
            <p:cNvSpPr/>
            <p:nvPr>
              <p:custDataLst>
                <p:tags r:id="rId34"/>
              </p:custDataLst>
            </p:nvPr>
          </p:nvSpPr>
          <p:spPr bwMode="auto">
            <a:xfrm>
              <a:off x="9668204" y="4810588"/>
              <a:ext cx="24497" cy="44588"/>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7" name="íṣlíḑe"/>
            <p:cNvSpPr/>
            <p:nvPr>
              <p:custDataLst>
                <p:tags r:id="rId35"/>
              </p:custDataLst>
            </p:nvPr>
          </p:nvSpPr>
          <p:spPr bwMode="auto">
            <a:xfrm>
              <a:off x="9696829" y="4809487"/>
              <a:ext cx="28350" cy="45689"/>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8" name="îSḻide"/>
            <p:cNvSpPr/>
            <p:nvPr>
              <p:custDataLst>
                <p:tags r:id="rId36"/>
              </p:custDataLst>
            </p:nvPr>
          </p:nvSpPr>
          <p:spPr bwMode="auto">
            <a:xfrm>
              <a:off x="9727381" y="4809762"/>
              <a:ext cx="24221" cy="45965"/>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9" name="iṣlîḋè"/>
            <p:cNvSpPr/>
            <p:nvPr>
              <p:custDataLst>
                <p:tags r:id="rId37"/>
              </p:custDataLst>
            </p:nvPr>
          </p:nvSpPr>
          <p:spPr bwMode="auto">
            <a:xfrm>
              <a:off x="9754355" y="4810313"/>
              <a:ext cx="30827" cy="44313"/>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0" name="îŝ1ide"/>
            <p:cNvSpPr/>
            <p:nvPr>
              <p:custDataLst>
                <p:tags r:id="rId38"/>
              </p:custDataLst>
            </p:nvPr>
          </p:nvSpPr>
          <p:spPr bwMode="auto">
            <a:xfrm>
              <a:off x="9646185" y="4749210"/>
              <a:ext cx="161567" cy="168170"/>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1" name="í$ḻíde"/>
            <p:cNvSpPr/>
            <p:nvPr>
              <p:custDataLst>
                <p:tags r:id="rId39"/>
              </p:custDataLst>
            </p:nvPr>
          </p:nvSpPr>
          <p:spPr bwMode="auto">
            <a:xfrm>
              <a:off x="9674535" y="4789945"/>
              <a:ext cx="104867" cy="55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0358846" y="1695006"/>
            <a:ext cx="3983804" cy="3983804"/>
          </a:xfrm>
          <a:prstGeom prst="ellipse">
            <a:avLst/>
          </a:prstGeom>
          <a:blipFill dpi="0" rotWithShape="1">
            <a:blip r:embed="rId1">
              <a:extLst>
                <a:ext uri="{BEBA8EAE-BF5A-486C-A8C5-ECC9F3942E4B}">
                  <a14:imgProps xmlns:a14="http://schemas.microsoft.com/office/drawing/2010/main">
                    <a14:imgLayer r:embed="rId2">
                      <a14:imgEffect>
                        <a14:colorTemperature colorTemp="5900"/>
                      </a14:imgEffect>
                    </a14:imgLayer>
                  </a14:imgProps>
                </a:ext>
              </a:extLst>
            </a:blip>
            <a:srcRect/>
            <a:tile tx="-184150" ty="-19050" sx="100000" sy="100000" flip="none" algn="tl"/>
          </a:blipFill>
          <a:ln>
            <a:solidFill>
              <a:srgbClr val="0679E4"/>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cxnSp>
        <p:nvCxnSpPr>
          <p:cNvPr id="6" name="PA_直接连接符 8"/>
          <p:cNvCxnSpPr>
            <a:endCxn id="4" idx="2"/>
          </p:cNvCxnSpPr>
          <p:nvPr>
            <p:custDataLst>
              <p:tags r:id="rId3"/>
            </p:custDataLst>
          </p:nvPr>
        </p:nvCxnSpPr>
        <p:spPr>
          <a:xfrm>
            <a:off x="-1" y="3686908"/>
            <a:ext cx="10358847" cy="0"/>
          </a:xfrm>
          <a:prstGeom prst="line">
            <a:avLst/>
          </a:prstGeom>
          <a:ln w="38100">
            <a:solidFill>
              <a:srgbClr val="CA351C"/>
            </a:solidFill>
          </a:ln>
        </p:spPr>
        <p:style>
          <a:lnRef idx="1">
            <a:schemeClr val="accent1"/>
          </a:lnRef>
          <a:fillRef idx="0">
            <a:schemeClr val="accent1"/>
          </a:fillRef>
          <a:effectRef idx="0">
            <a:schemeClr val="accent1"/>
          </a:effectRef>
          <a:fontRef idx="minor">
            <a:schemeClr val="tx1"/>
          </a:fontRef>
        </p:style>
      </p:cxnSp>
      <p:sp>
        <p:nvSpPr>
          <p:cNvPr id="11" name="PA_文本框 13"/>
          <p:cNvSpPr txBox="1"/>
          <p:nvPr>
            <p:custDataLst>
              <p:tags r:id="rId4"/>
            </p:custDataLst>
          </p:nvPr>
        </p:nvSpPr>
        <p:spPr>
          <a:xfrm>
            <a:off x="737805" y="1946110"/>
            <a:ext cx="2155866" cy="337185"/>
          </a:xfrm>
          <a:prstGeom prst="rect">
            <a:avLst/>
          </a:prstGeom>
          <a:noFill/>
          <a:ln>
            <a:solidFill>
              <a:schemeClr val="bg1">
                <a:lumMod val="85000"/>
              </a:schemeClr>
            </a:solidFill>
          </a:ln>
        </p:spPr>
        <p:txBody>
          <a:bodyPr wrap="square" rtlCol="0">
            <a:spAutoFit/>
          </a:bodyPr>
          <a:lstStyle/>
          <a:p>
            <a:pPr algn="ctr"/>
            <a:r>
              <a:rPr lang="zh-CN" altLang="en-US" sz="1600" dirty="0">
                <a:gradFill>
                  <a:gsLst>
                    <a:gs pos="0">
                      <a:srgbClr val="A22B17">
                        <a:lumMod val="90000"/>
                        <a:lumOff val="10000"/>
                      </a:srgbClr>
                    </a:gs>
                    <a:gs pos="100000">
                      <a:srgbClr val="A22B17">
                        <a:lumMod val="75000"/>
                        <a:lumOff val="25000"/>
                      </a:srgbClr>
                    </a:gs>
                  </a:gsLst>
                  <a:lin ang="0" scaled="1"/>
                </a:gradFill>
                <a:latin typeface="思源宋体 CN Heavy" panose="02020900000000000000" pitchFamily="18" charset="-122"/>
                <a:ea typeface="思源宋体 CN Heavy" panose="02020900000000000000" pitchFamily="18" charset="-122"/>
              </a:rPr>
              <a:t>北京钢铁工业学院</a:t>
            </a:r>
            <a:endParaRPr lang="zh-CN" altLang="en-US" sz="1600" dirty="0">
              <a:gradFill>
                <a:gsLst>
                  <a:gs pos="0">
                    <a:srgbClr val="A22B17">
                      <a:lumMod val="90000"/>
                      <a:lumOff val="10000"/>
                    </a:srgbClr>
                  </a:gs>
                  <a:gs pos="100000">
                    <a:srgbClr val="A22B17">
                      <a:lumMod val="75000"/>
                      <a:lumOff val="25000"/>
                    </a:srgbClr>
                  </a:gs>
                </a:gsLst>
                <a:lin ang="0" scaled="1"/>
              </a:gradFill>
              <a:latin typeface="思源宋体 CN Heavy" panose="02020900000000000000" pitchFamily="18" charset="-122"/>
              <a:ea typeface="思源宋体 CN Heavy" panose="02020900000000000000" pitchFamily="18" charset="-122"/>
            </a:endParaRPr>
          </a:p>
        </p:txBody>
      </p:sp>
      <p:sp>
        <p:nvSpPr>
          <p:cNvPr id="12" name="PA_文本框 14"/>
          <p:cNvSpPr txBox="1"/>
          <p:nvPr>
            <p:custDataLst>
              <p:tags r:id="rId5"/>
            </p:custDataLst>
          </p:nvPr>
        </p:nvSpPr>
        <p:spPr>
          <a:xfrm>
            <a:off x="643824" y="2357673"/>
            <a:ext cx="2343828" cy="1050290"/>
          </a:xfrm>
          <a:prstGeom prst="rect">
            <a:avLst/>
          </a:prstGeom>
          <a:noFill/>
        </p:spPr>
        <p:txBody>
          <a:bodyPr wrap="square" rtlCol="0">
            <a:spAutoFit/>
          </a:bodyPr>
          <a:lstStyle/>
          <a:p>
            <a:pPr>
              <a:lnSpc>
                <a:spcPct val="130000"/>
              </a:lnSpc>
            </a:pPr>
            <a:r>
              <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rPr>
              <a:t>中华人民共和国成立后，为了培养冶金专门技术人才，适应社会主义经济建设的需要，</a:t>
            </a:r>
            <a:r>
              <a:rPr lang="en-US" altLang="zh-CN" sz="1200" dirty="0">
                <a:solidFill>
                  <a:schemeClr val="bg1">
                    <a:lumMod val="50000"/>
                  </a:schemeClr>
                </a:solidFill>
                <a:latin typeface="思源宋体 CN SemiBold" panose="02020600000000000000" pitchFamily="18" charset="-122"/>
                <a:ea typeface="思源宋体 CN SemiBold" panose="02020600000000000000" pitchFamily="18" charset="-122"/>
              </a:rPr>
              <a:t>1952</a:t>
            </a:r>
            <a:r>
              <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rPr>
              <a:t>年，中央人民政府决定建立钢铁学院。</a:t>
            </a:r>
            <a:endPar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endParaRPr>
          </a:p>
        </p:txBody>
      </p:sp>
      <p:sp>
        <p:nvSpPr>
          <p:cNvPr id="13" name="PA_文本框 15"/>
          <p:cNvSpPr txBox="1"/>
          <p:nvPr>
            <p:custDataLst>
              <p:tags r:id="rId6"/>
            </p:custDataLst>
          </p:nvPr>
        </p:nvSpPr>
        <p:spPr>
          <a:xfrm>
            <a:off x="4007508" y="4659192"/>
            <a:ext cx="2343828" cy="810260"/>
          </a:xfrm>
          <a:prstGeom prst="rect">
            <a:avLst/>
          </a:prstGeom>
          <a:noFill/>
        </p:spPr>
        <p:txBody>
          <a:bodyPr wrap="square" rtlCol="0">
            <a:spAutoFit/>
          </a:bodyPr>
          <a:lstStyle/>
          <a:p>
            <a:pPr>
              <a:lnSpc>
                <a:spcPct val="130000"/>
              </a:lnSpc>
            </a:pPr>
            <a:r>
              <a:rPr lang="en-US" altLang="zh-CN" sz="1200" dirty="0">
                <a:solidFill>
                  <a:schemeClr val="bg1">
                    <a:lumMod val="50000"/>
                  </a:schemeClr>
                </a:solidFill>
                <a:latin typeface="思源宋体 CN SemiBold" panose="02020600000000000000" pitchFamily="18" charset="-122"/>
                <a:ea typeface="思源宋体 CN SemiBold" panose="02020600000000000000" pitchFamily="18" charset="-122"/>
              </a:rPr>
              <a:t>1960</a:t>
            </a:r>
            <a:r>
              <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rPr>
              <a:t>年，北京钢铁工业学院更名为北京钢铁学院，并被批准为全国重点大学。</a:t>
            </a:r>
            <a:endPar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endParaRPr>
          </a:p>
        </p:txBody>
      </p:sp>
      <p:sp>
        <p:nvSpPr>
          <p:cNvPr id="15" name="PA_文本框 17"/>
          <p:cNvSpPr txBox="1"/>
          <p:nvPr>
            <p:custDataLst>
              <p:tags r:id="rId7"/>
            </p:custDataLst>
          </p:nvPr>
        </p:nvSpPr>
        <p:spPr>
          <a:xfrm>
            <a:off x="7145991" y="2269214"/>
            <a:ext cx="2343828" cy="1050290"/>
          </a:xfrm>
          <a:prstGeom prst="rect">
            <a:avLst/>
          </a:prstGeom>
          <a:noFill/>
        </p:spPr>
        <p:txBody>
          <a:bodyPr wrap="square" rtlCol="0">
            <a:spAutoFit/>
          </a:bodyPr>
          <a:lstStyle/>
          <a:p>
            <a:pPr algn="ctr">
              <a:lnSpc>
                <a:spcPct val="130000"/>
              </a:lnSpc>
            </a:pPr>
            <a:r>
              <a:rPr lang="en-US" altLang="zh-CN" sz="1200" dirty="0">
                <a:solidFill>
                  <a:schemeClr val="bg1">
                    <a:lumMod val="50000"/>
                  </a:schemeClr>
                </a:solidFill>
                <a:latin typeface="思源宋体 CN SemiBold" panose="02020600000000000000" pitchFamily="18" charset="-122"/>
                <a:ea typeface="思源宋体 CN SemiBold" panose="02020600000000000000" pitchFamily="18" charset="-122"/>
              </a:rPr>
              <a:t>1997</a:t>
            </a:r>
            <a:r>
              <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rPr>
              <a:t>年</a:t>
            </a:r>
            <a:r>
              <a:rPr lang="en-US" altLang="zh-CN" sz="1200" dirty="0">
                <a:solidFill>
                  <a:schemeClr val="bg1">
                    <a:lumMod val="50000"/>
                  </a:schemeClr>
                </a:solidFill>
                <a:latin typeface="思源宋体 CN SemiBold" panose="02020600000000000000" pitchFamily="18" charset="-122"/>
                <a:ea typeface="思源宋体 CN SemiBold" panose="02020600000000000000" pitchFamily="18" charset="-122"/>
              </a:rPr>
              <a:t>5</a:t>
            </a:r>
            <a:r>
              <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rPr>
              <a:t>月，学校首批进入国家“</a:t>
            </a:r>
            <a:r>
              <a:rPr lang="en-US" altLang="zh-CN" sz="1200" dirty="0">
                <a:solidFill>
                  <a:schemeClr val="bg1">
                    <a:lumMod val="50000"/>
                  </a:schemeClr>
                </a:solidFill>
                <a:latin typeface="思源宋体 CN SemiBold" panose="02020600000000000000" pitchFamily="18" charset="-122"/>
                <a:ea typeface="思源宋体 CN SemiBold" panose="02020600000000000000" pitchFamily="18" charset="-122"/>
              </a:rPr>
              <a:t>211</a:t>
            </a:r>
            <a:r>
              <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rPr>
              <a:t>工程”建设高校行列。</a:t>
            </a:r>
            <a:r>
              <a:rPr lang="en-US" altLang="zh-CN" sz="1200" dirty="0">
                <a:solidFill>
                  <a:schemeClr val="bg1">
                    <a:lumMod val="50000"/>
                  </a:schemeClr>
                </a:solidFill>
                <a:latin typeface="思源宋体 CN SemiBold" panose="02020600000000000000" pitchFamily="18" charset="-122"/>
                <a:ea typeface="思源宋体 CN SemiBold" panose="02020600000000000000" pitchFamily="18" charset="-122"/>
              </a:rPr>
              <a:t>2006</a:t>
            </a:r>
            <a:r>
              <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rPr>
              <a:t>年，学校成为首批“</a:t>
            </a:r>
            <a:r>
              <a:rPr lang="en-US" altLang="zh-CN" sz="1200" dirty="0">
                <a:solidFill>
                  <a:schemeClr val="bg1">
                    <a:lumMod val="50000"/>
                  </a:schemeClr>
                </a:solidFill>
                <a:latin typeface="思源宋体 CN SemiBold" panose="02020600000000000000" pitchFamily="18" charset="-122"/>
                <a:ea typeface="思源宋体 CN SemiBold" panose="02020600000000000000" pitchFamily="18" charset="-122"/>
              </a:rPr>
              <a:t>985</a:t>
            </a:r>
            <a:r>
              <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rPr>
              <a:t>工程”优势学科创新平台建设高校。</a:t>
            </a:r>
            <a:endParaRPr lang="zh-CN" altLang="en-US" sz="1200" dirty="0">
              <a:solidFill>
                <a:schemeClr val="bg1">
                  <a:lumMod val="50000"/>
                </a:schemeClr>
              </a:solidFill>
              <a:latin typeface="思源宋体 CN SemiBold" panose="02020600000000000000" pitchFamily="18" charset="-122"/>
              <a:ea typeface="思源宋体 CN SemiBold" panose="02020600000000000000" pitchFamily="18" charset="-122"/>
            </a:endParaRPr>
          </a:p>
        </p:txBody>
      </p:sp>
      <p:sp>
        <p:nvSpPr>
          <p:cNvPr id="16" name="PA_文本框 18"/>
          <p:cNvSpPr txBox="1"/>
          <p:nvPr>
            <p:custDataLst>
              <p:tags r:id="rId8"/>
            </p:custDataLst>
          </p:nvPr>
        </p:nvSpPr>
        <p:spPr>
          <a:xfrm>
            <a:off x="7183177" y="1930660"/>
            <a:ext cx="2269456" cy="337185"/>
          </a:xfrm>
          <a:prstGeom prst="rect">
            <a:avLst/>
          </a:prstGeom>
          <a:noFill/>
          <a:ln>
            <a:solidFill>
              <a:schemeClr val="bg1">
                <a:lumMod val="85000"/>
              </a:schemeClr>
            </a:solidFill>
          </a:ln>
        </p:spPr>
        <p:txBody>
          <a:bodyPr wrap="square" rtlCol="0">
            <a:spAutoFit/>
          </a:bodyPr>
          <a:lstStyle>
            <a:defPPr>
              <a:defRPr lang="zh-CN"/>
            </a:defPPr>
            <a:lvl1pPr algn="ctr">
              <a:defRPr sz="1600">
                <a:gradFill>
                  <a:gsLst>
                    <a:gs pos="0">
                      <a:srgbClr val="A22B17">
                        <a:lumMod val="91000"/>
                      </a:srgbClr>
                    </a:gs>
                    <a:gs pos="100000">
                      <a:srgbClr val="A22B17">
                        <a:lumMod val="90000"/>
                        <a:lumOff val="10000"/>
                      </a:srgbClr>
                    </a:gs>
                  </a:gsLst>
                  <a:lin ang="0" scaled="1"/>
                </a:gradFill>
                <a:latin typeface="思源宋体 CN Heavy" panose="02020900000000000000" pitchFamily="18" charset="-122"/>
                <a:ea typeface="思源宋体 CN Heavy" panose="02020900000000000000" pitchFamily="18" charset="-122"/>
              </a:defRPr>
            </a:lvl1pPr>
          </a:lstStyle>
          <a:p>
            <a:r>
              <a:rPr lang="zh-CN" altLang="en-US" dirty="0">
                <a:gradFill>
                  <a:gsLst>
                    <a:gs pos="0">
                      <a:srgbClr val="A22B17">
                        <a:lumMod val="90000"/>
                        <a:lumOff val="10000"/>
                      </a:srgbClr>
                    </a:gs>
                    <a:gs pos="100000">
                      <a:srgbClr val="A22B17">
                        <a:lumMod val="75000"/>
                        <a:lumOff val="25000"/>
                      </a:srgbClr>
                    </a:gs>
                  </a:gsLst>
                  <a:lin ang="0" scaled="1"/>
                </a:gradFill>
              </a:rPr>
              <a:t>北京科技大学</a:t>
            </a:r>
            <a:endParaRPr lang="zh-CN" altLang="en-US" dirty="0">
              <a:gradFill>
                <a:gsLst>
                  <a:gs pos="0">
                    <a:srgbClr val="A22B17">
                      <a:lumMod val="90000"/>
                      <a:lumOff val="10000"/>
                    </a:srgbClr>
                  </a:gs>
                  <a:gs pos="100000">
                    <a:srgbClr val="A22B17">
                      <a:lumMod val="75000"/>
                      <a:lumOff val="25000"/>
                    </a:srgbClr>
                  </a:gs>
                </a:gsLst>
                <a:lin ang="0" scaled="1"/>
              </a:gradFill>
            </a:endParaRPr>
          </a:p>
        </p:txBody>
      </p:sp>
      <p:sp>
        <p:nvSpPr>
          <p:cNvPr id="17" name="PA_文本框 19"/>
          <p:cNvSpPr txBox="1"/>
          <p:nvPr>
            <p:custDataLst>
              <p:tags r:id="rId9"/>
            </p:custDataLst>
          </p:nvPr>
        </p:nvSpPr>
        <p:spPr>
          <a:xfrm>
            <a:off x="4354242" y="4262176"/>
            <a:ext cx="1650360" cy="337185"/>
          </a:xfrm>
          <a:prstGeom prst="rect">
            <a:avLst/>
          </a:prstGeom>
          <a:noFill/>
          <a:ln>
            <a:solidFill>
              <a:schemeClr val="bg1">
                <a:lumMod val="85000"/>
              </a:schemeClr>
            </a:solidFill>
          </a:ln>
        </p:spPr>
        <p:txBody>
          <a:bodyPr wrap="square" rtlCol="0">
            <a:spAutoFit/>
          </a:bodyPr>
          <a:lstStyle>
            <a:defPPr>
              <a:defRPr lang="zh-CN"/>
            </a:defPPr>
            <a:lvl1pPr algn="ctr">
              <a:defRPr sz="1600">
                <a:gradFill>
                  <a:gsLst>
                    <a:gs pos="0">
                      <a:srgbClr val="A22B17">
                        <a:lumMod val="91000"/>
                      </a:srgbClr>
                    </a:gs>
                    <a:gs pos="100000">
                      <a:srgbClr val="A22B17">
                        <a:lumMod val="90000"/>
                        <a:lumOff val="10000"/>
                      </a:srgbClr>
                    </a:gs>
                  </a:gsLst>
                  <a:lin ang="0" scaled="1"/>
                </a:gradFill>
                <a:latin typeface="思源宋体 CN Heavy" panose="02020900000000000000" pitchFamily="18" charset="-122"/>
                <a:ea typeface="思源宋体 CN Heavy" panose="02020900000000000000" pitchFamily="18" charset="-122"/>
              </a:defRPr>
            </a:lvl1pPr>
          </a:lstStyle>
          <a:p>
            <a:r>
              <a:rPr lang="zh-CN" altLang="en-US" dirty="0">
                <a:gradFill>
                  <a:gsLst>
                    <a:gs pos="0">
                      <a:srgbClr val="A22B17">
                        <a:lumMod val="90000"/>
                        <a:lumOff val="10000"/>
                      </a:srgbClr>
                    </a:gs>
                    <a:gs pos="100000">
                      <a:srgbClr val="A22B17">
                        <a:lumMod val="75000"/>
                        <a:lumOff val="25000"/>
                      </a:srgbClr>
                    </a:gs>
                  </a:gsLst>
                  <a:lin ang="0" scaled="1"/>
                </a:gradFill>
              </a:rPr>
              <a:t>北京钢铁学院</a:t>
            </a:r>
            <a:endParaRPr lang="zh-CN" altLang="en-US" dirty="0">
              <a:gradFill>
                <a:gsLst>
                  <a:gs pos="0">
                    <a:srgbClr val="A22B17">
                      <a:lumMod val="90000"/>
                      <a:lumOff val="10000"/>
                    </a:srgbClr>
                  </a:gs>
                  <a:gs pos="100000">
                    <a:srgbClr val="A22B17">
                      <a:lumMod val="75000"/>
                      <a:lumOff val="25000"/>
                    </a:srgbClr>
                  </a:gs>
                </a:gsLst>
                <a:lin ang="0" scaled="1"/>
              </a:gradFill>
            </a:endParaRPr>
          </a:p>
        </p:txBody>
      </p:sp>
      <p:sp>
        <p:nvSpPr>
          <p:cNvPr id="21" name="椭圆 20"/>
          <p:cNvSpPr/>
          <p:nvPr/>
        </p:nvSpPr>
        <p:spPr>
          <a:xfrm>
            <a:off x="10358846" y="1695006"/>
            <a:ext cx="3983804" cy="3983804"/>
          </a:xfrm>
          <a:prstGeom prst="ellipse">
            <a:avLst/>
          </a:prstGeom>
          <a:gradFill flip="none" rotWithShape="1">
            <a:gsLst>
              <a:gs pos="0">
                <a:srgbClr val="E47A1C">
                  <a:alpha val="90000"/>
                </a:srgbClr>
              </a:gs>
              <a:gs pos="100000">
                <a:srgbClr val="A51718">
                  <a:alpha val="90000"/>
                </a:srgbClr>
              </a:gs>
            </a:gsLst>
            <a:lin ang="5400000" scaled="1"/>
            <a:tileRect/>
          </a:gradFill>
          <a:ln>
            <a:solidFill>
              <a:srgbClr val="A22B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PA_椭圆 9"/>
          <p:cNvSpPr/>
          <p:nvPr>
            <p:custDataLst>
              <p:tags r:id="rId10"/>
            </p:custDataLst>
          </p:nvPr>
        </p:nvSpPr>
        <p:spPr>
          <a:xfrm>
            <a:off x="1554481" y="3425651"/>
            <a:ext cx="522514" cy="522514"/>
          </a:xfrm>
          <a:prstGeom prst="ellipse">
            <a:avLst/>
          </a:prstGeom>
          <a:gradFill flip="none" rotWithShape="1">
            <a:gsLst>
              <a:gs pos="0">
                <a:srgbClr val="A22B17">
                  <a:lumMod val="94000"/>
                  <a:lumOff val="6000"/>
                </a:srgbClr>
              </a:gs>
              <a:gs pos="100000">
                <a:srgbClr val="A22B17">
                  <a:alpha val="72000"/>
                  <a:lumMod val="85000"/>
                  <a:lumOff val="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3" name="组合 22"/>
          <p:cNvGrpSpPr/>
          <p:nvPr>
            <p:custDataLst>
              <p:tags r:id="rId11"/>
            </p:custDataLst>
          </p:nvPr>
        </p:nvGrpSpPr>
        <p:grpSpPr>
          <a:xfrm>
            <a:off x="1684566" y="3550375"/>
            <a:ext cx="262344" cy="273066"/>
            <a:chOff x="6110934" y="598864"/>
            <a:chExt cx="416948" cy="433995"/>
          </a:xfrm>
          <a:solidFill>
            <a:srgbClr val="F2C68E"/>
          </a:solidFill>
        </p:grpSpPr>
        <p:sp>
          <p:nvSpPr>
            <p:cNvPr id="24" name="îŝľîḓê"/>
            <p:cNvSpPr/>
            <p:nvPr>
              <p:custDataLst>
                <p:tags r:id="rId12"/>
              </p:custDataLst>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 name="íṣlíḑe"/>
            <p:cNvSpPr/>
            <p:nvPr>
              <p:custDataLst>
                <p:tags r:id="rId13"/>
              </p:custDataLst>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 name="îSḻide"/>
            <p:cNvSpPr/>
            <p:nvPr>
              <p:custDataLst>
                <p:tags r:id="rId14"/>
              </p:custDataLst>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 name="iṣlîḋè"/>
            <p:cNvSpPr/>
            <p:nvPr>
              <p:custDataLst>
                <p:tags r:id="rId15"/>
              </p:custDataLst>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8" name="îŝ1ide"/>
            <p:cNvSpPr/>
            <p:nvPr>
              <p:custDataLst>
                <p:tags r:id="rId16"/>
              </p:custDataLst>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 name="í$ḻíde"/>
            <p:cNvSpPr/>
            <p:nvPr>
              <p:custDataLst>
                <p:tags r:id="rId17"/>
              </p:custDataLst>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sp>
        <p:nvSpPr>
          <p:cNvPr id="30" name="PA_椭圆 9"/>
          <p:cNvSpPr/>
          <p:nvPr>
            <p:custDataLst>
              <p:tags r:id="rId18"/>
            </p:custDataLst>
          </p:nvPr>
        </p:nvSpPr>
        <p:spPr>
          <a:xfrm>
            <a:off x="4918165" y="3425651"/>
            <a:ext cx="522514" cy="522514"/>
          </a:xfrm>
          <a:prstGeom prst="ellipse">
            <a:avLst/>
          </a:prstGeom>
          <a:gradFill flip="none" rotWithShape="1">
            <a:gsLst>
              <a:gs pos="0">
                <a:srgbClr val="A22B17">
                  <a:lumMod val="94000"/>
                  <a:lumOff val="6000"/>
                </a:srgbClr>
              </a:gs>
              <a:gs pos="100000">
                <a:srgbClr val="A22B17">
                  <a:alpha val="72000"/>
                  <a:lumMod val="85000"/>
                  <a:lumOff val="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1" name="组合 30"/>
          <p:cNvGrpSpPr/>
          <p:nvPr>
            <p:custDataLst>
              <p:tags r:id="rId19"/>
            </p:custDataLst>
          </p:nvPr>
        </p:nvGrpSpPr>
        <p:grpSpPr>
          <a:xfrm>
            <a:off x="5048250" y="3550375"/>
            <a:ext cx="262344" cy="273066"/>
            <a:chOff x="6110934" y="598864"/>
            <a:chExt cx="416948" cy="433995"/>
          </a:xfrm>
          <a:solidFill>
            <a:srgbClr val="F2C68E"/>
          </a:solidFill>
        </p:grpSpPr>
        <p:sp>
          <p:nvSpPr>
            <p:cNvPr id="32" name="îŝľîḓê"/>
            <p:cNvSpPr/>
            <p:nvPr>
              <p:custDataLst>
                <p:tags r:id="rId20"/>
              </p:custDataLst>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 name="íṣlíḑe"/>
            <p:cNvSpPr/>
            <p:nvPr>
              <p:custDataLst>
                <p:tags r:id="rId21"/>
              </p:custDataLst>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 name="îSḻide"/>
            <p:cNvSpPr/>
            <p:nvPr>
              <p:custDataLst>
                <p:tags r:id="rId22"/>
              </p:custDataLst>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 name="iṣlîḋè"/>
            <p:cNvSpPr/>
            <p:nvPr>
              <p:custDataLst>
                <p:tags r:id="rId23"/>
              </p:custDataLst>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 name="îŝ1ide"/>
            <p:cNvSpPr/>
            <p:nvPr>
              <p:custDataLst>
                <p:tags r:id="rId24"/>
              </p:custDataLst>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 name="í$ḻíde"/>
            <p:cNvSpPr/>
            <p:nvPr>
              <p:custDataLst>
                <p:tags r:id="rId25"/>
              </p:custDataLst>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sp>
        <p:nvSpPr>
          <p:cNvPr id="38" name="PA_椭圆 9"/>
          <p:cNvSpPr/>
          <p:nvPr>
            <p:custDataLst>
              <p:tags r:id="rId26"/>
            </p:custDataLst>
          </p:nvPr>
        </p:nvSpPr>
        <p:spPr>
          <a:xfrm>
            <a:off x="8056648" y="3425651"/>
            <a:ext cx="522514" cy="522514"/>
          </a:xfrm>
          <a:prstGeom prst="ellipse">
            <a:avLst/>
          </a:prstGeom>
          <a:gradFill flip="none" rotWithShape="1">
            <a:gsLst>
              <a:gs pos="0">
                <a:srgbClr val="A22B17">
                  <a:lumMod val="94000"/>
                  <a:lumOff val="6000"/>
                </a:srgbClr>
              </a:gs>
              <a:gs pos="100000">
                <a:srgbClr val="A22B17">
                  <a:alpha val="72000"/>
                  <a:lumMod val="85000"/>
                  <a:lumOff val="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9" name="组合 38"/>
          <p:cNvGrpSpPr/>
          <p:nvPr>
            <p:custDataLst>
              <p:tags r:id="rId27"/>
            </p:custDataLst>
          </p:nvPr>
        </p:nvGrpSpPr>
        <p:grpSpPr>
          <a:xfrm>
            <a:off x="8186733" y="3550375"/>
            <a:ext cx="262344" cy="273066"/>
            <a:chOff x="6110934" y="598864"/>
            <a:chExt cx="416948" cy="433995"/>
          </a:xfrm>
          <a:solidFill>
            <a:srgbClr val="F2C68E"/>
          </a:solidFill>
        </p:grpSpPr>
        <p:sp>
          <p:nvSpPr>
            <p:cNvPr id="40" name="îŝľîḓê"/>
            <p:cNvSpPr/>
            <p:nvPr>
              <p:custDataLst>
                <p:tags r:id="rId28"/>
              </p:custDataLst>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 name="íṣlíḑe"/>
            <p:cNvSpPr/>
            <p:nvPr>
              <p:custDataLst>
                <p:tags r:id="rId29"/>
              </p:custDataLst>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 name="îSḻide"/>
            <p:cNvSpPr/>
            <p:nvPr>
              <p:custDataLst>
                <p:tags r:id="rId30"/>
              </p:custDataLst>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 name="iṣlîḋè"/>
            <p:cNvSpPr/>
            <p:nvPr>
              <p:custDataLst>
                <p:tags r:id="rId31"/>
              </p:custDataLst>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 name="îŝ1ide"/>
            <p:cNvSpPr/>
            <p:nvPr>
              <p:custDataLst>
                <p:tags r:id="rId32"/>
              </p:custDataLst>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 name="í$ḻíde"/>
            <p:cNvSpPr/>
            <p:nvPr>
              <p:custDataLst>
                <p:tags r:id="rId33"/>
              </p:custDataLst>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49" name="组合 48"/>
          <p:cNvGrpSpPr/>
          <p:nvPr/>
        </p:nvGrpSpPr>
        <p:grpSpPr>
          <a:xfrm>
            <a:off x="11138931" y="2590800"/>
            <a:ext cx="2106138" cy="2192216"/>
            <a:chOff x="6110934" y="598864"/>
            <a:chExt cx="416948" cy="433995"/>
          </a:xfrm>
          <a:solidFill>
            <a:srgbClr val="F2C68E"/>
          </a:solidFill>
        </p:grpSpPr>
        <p:sp>
          <p:nvSpPr>
            <p:cNvPr id="50" name="îŝľîḓê"/>
            <p:cNvSpPr/>
            <p:nvPr/>
          </p:nvSpPr>
          <p:spPr bwMode="auto">
            <a:xfrm>
              <a:off x="6167758" y="757261"/>
              <a:ext cx="63217" cy="115069"/>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 name="íṣlíḑe"/>
            <p:cNvSpPr/>
            <p:nvPr/>
          </p:nvSpPr>
          <p:spPr bwMode="auto">
            <a:xfrm>
              <a:off x="6241629" y="754420"/>
              <a:ext cx="73161" cy="117910"/>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 name="îSḻide"/>
            <p:cNvSpPr/>
            <p:nvPr/>
          </p:nvSpPr>
          <p:spPr bwMode="auto">
            <a:xfrm>
              <a:off x="6320473" y="755130"/>
              <a:ext cx="62507" cy="118621"/>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 name="iṣlîḋè"/>
            <p:cNvSpPr/>
            <p:nvPr/>
          </p:nvSpPr>
          <p:spPr bwMode="auto">
            <a:xfrm>
              <a:off x="6390082" y="756551"/>
              <a:ext cx="79554" cy="114359"/>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 name="îŝ1ide"/>
            <p:cNvSpPr/>
            <p:nvPr/>
          </p:nvSpPr>
          <p:spPr bwMode="auto">
            <a:xfrm>
              <a:off x="6110934" y="598864"/>
              <a:ext cx="416948" cy="433995"/>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 name="í$ḻíde"/>
            <p:cNvSpPr/>
            <p:nvPr/>
          </p:nvSpPr>
          <p:spPr bwMode="auto">
            <a:xfrm>
              <a:off x="6184095" y="703989"/>
              <a:ext cx="270625" cy="14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sp>
        <p:nvSpPr>
          <p:cNvPr id="2" name="文本框 1"/>
          <p:cNvSpPr txBox="1"/>
          <p:nvPr userDrawn="1">
            <p:custDataLst>
              <p:tags r:id="rId34"/>
            </p:custDataLst>
          </p:nvPr>
        </p:nvSpPr>
        <p:spPr>
          <a:xfrm>
            <a:off x="1177290" y="186690"/>
            <a:ext cx="4133215" cy="583565"/>
          </a:xfrm>
          <a:prstGeom prst="rect">
            <a:avLst/>
          </a:prstGeom>
          <a:noFill/>
        </p:spPr>
        <p:txBody>
          <a:bodyPr wrap="square" rtlCol="0">
            <a:spAutoFit/>
          </a:bodyPr>
          <a:p>
            <a:pPr algn="l"/>
            <a:r>
              <a:rPr lang="zh-CN" altLang="en-US" sz="3200" b="1">
                <a:solidFill>
                  <a:schemeClr val="bg1"/>
                </a:solidFill>
                <a:latin typeface="思源黑体 CN Bold" panose="020B0800000000000000" charset="-122"/>
                <a:ea typeface="思源黑体 CN Bold" panose="020B0800000000000000" charset="-122"/>
              </a:rPr>
              <a:t>在此处添加标题</a:t>
            </a:r>
            <a:endParaRPr lang="zh-CN" altLang="en-US" sz="3200" b="1">
              <a:solidFill>
                <a:schemeClr val="bg1"/>
              </a:solidFill>
              <a:latin typeface="思源黑体 CN Bold" panose="020B0800000000000000" charset="-122"/>
              <a:ea typeface="思源黑体 CN Bold" panose="020B0800000000000000" charset="-122"/>
            </a:endParaRPr>
          </a:p>
        </p:txBody>
      </p:sp>
      <p:sp>
        <p:nvSpPr>
          <p:cNvPr id="3" name="文本框 2"/>
          <p:cNvSpPr txBox="1"/>
          <p:nvPr userDrawn="1">
            <p:custDataLst>
              <p:tags r:id="rId35"/>
            </p:custDataLst>
          </p:nvPr>
        </p:nvSpPr>
        <p:spPr>
          <a:xfrm>
            <a:off x="370205" y="155893"/>
            <a:ext cx="984250" cy="645160"/>
          </a:xfrm>
          <a:prstGeom prst="rect">
            <a:avLst/>
          </a:prstGeom>
          <a:noFill/>
        </p:spPr>
        <p:txBody>
          <a:bodyPr wrap="square" rtlCol="0">
            <a:spAutoFit/>
          </a:bodyPr>
          <a:p>
            <a:pPr algn="ctr"/>
            <a:r>
              <a:rPr lang="en-US" sz="3600" b="1">
                <a:solidFill>
                  <a:schemeClr val="bg1"/>
                </a:solidFill>
                <a:latin typeface="思源黑体 CN Bold" panose="020B0800000000000000" charset="-122"/>
                <a:ea typeface="思源黑体 CN Bold" panose="020B0800000000000000" charset="-122"/>
              </a:rPr>
              <a:t>01</a:t>
            </a:r>
            <a:endParaRPr lang="en-US" sz="3600" b="1">
              <a:solidFill>
                <a:schemeClr val="bg1"/>
              </a:solidFill>
              <a:latin typeface="思源黑体 CN Bold" panose="020B0800000000000000" charset="-122"/>
              <a:ea typeface="思源黑体 CN Bold" panose="020B0800000000000000" charset="-122"/>
            </a:endParaRPr>
          </a:p>
        </p:txBody>
      </p:sp>
      <p:sp>
        <p:nvSpPr>
          <p:cNvPr id="5" name="文本框 4"/>
          <p:cNvSpPr txBox="1"/>
          <p:nvPr/>
        </p:nvSpPr>
        <p:spPr>
          <a:xfrm>
            <a:off x="451485" y="462280"/>
            <a:ext cx="3604895" cy="685165"/>
          </a:xfrm>
          <a:prstGeom prst="rect">
            <a:avLst/>
          </a:prstGeom>
          <a:noFill/>
        </p:spPr>
        <p:txBody>
          <a:bodyPr wrap="square" lIns="70907" tIns="35455" rIns="70907" bIns="35455" rtlCol="0" anchor="t">
            <a:spAutoFit/>
          </a:bodyPr>
          <a:p>
            <a:pPr lvl="0" algn="l">
              <a:buClrTx/>
              <a:buSzTx/>
              <a:buFontTx/>
            </a:pPr>
            <a:r>
              <a:rPr lang="zh-CN" altLang="en-US" sz="4000" b="1" spc="-150">
                <a:gradFill>
                  <a:gsLst>
                    <a:gs pos="0">
                      <a:srgbClr val="A51718"/>
                    </a:gs>
                    <a:gs pos="100000">
                      <a:srgbClr val="E47A1C"/>
                    </a:gs>
                  </a:gsLst>
                  <a:lin ang="5400000" scaled="0"/>
                </a:gradFill>
                <a:latin typeface="思源黑体 Bold" panose="020B0800000000000000" charset="-122"/>
                <a:ea typeface="思源黑体 Bold" panose="020B0800000000000000" charset="-122"/>
                <a:cs typeface="汉仪旗黑-55简" panose="00020600040101010101" charset="-128"/>
                <a:sym typeface="+mn-ea"/>
              </a:rPr>
              <a:t>在此处添加标题</a:t>
            </a:r>
            <a:endParaRPr lang="zh-CN" altLang="en-US" sz="4000" b="1" spc="-150">
              <a:gradFill>
                <a:gsLst>
                  <a:gs pos="0">
                    <a:srgbClr val="A51718"/>
                  </a:gs>
                  <a:gs pos="100000">
                    <a:srgbClr val="E47A1C"/>
                  </a:gs>
                </a:gsLst>
                <a:lin ang="5400000" scaled="0"/>
              </a:gradFill>
              <a:latin typeface="思源黑体 Bold" panose="020B0800000000000000" charset="-122"/>
              <a:ea typeface="思源黑体 Bold" panose="020B0800000000000000" charset="-122"/>
              <a:cs typeface="汉仪旗黑-55简" panose="00020600040101010101" charset="-128"/>
              <a:sym typeface="+mn-ea"/>
            </a:endParaRPr>
          </a:p>
        </p:txBody>
      </p:sp>
      <p:sp>
        <p:nvSpPr>
          <p:cNvPr id="10" name="文本框 9"/>
          <p:cNvSpPr txBox="1"/>
          <p:nvPr/>
        </p:nvSpPr>
        <p:spPr>
          <a:xfrm>
            <a:off x="451485" y="233680"/>
            <a:ext cx="2463800" cy="521970"/>
          </a:xfrm>
          <a:prstGeom prst="rect">
            <a:avLst/>
          </a:prstGeom>
          <a:noFill/>
          <a:effectLst>
            <a:reflection blurRad="152400" stA="50000" endA="300" endPos="29000" dist="63500" dir="5400000" sy="-100000" algn="bl" rotWithShape="0"/>
          </a:effectLst>
        </p:spPr>
        <p:txBody>
          <a:bodyPr wrap="none" rtlCol="0" anchor="t">
            <a:spAutoFit/>
          </a:bodyPr>
          <a:p>
            <a:pPr algn="l" rtl="0" eaLnBrk="1" fontAlgn="auto" latinLnBrk="0" hangingPunct="1">
              <a:lnSpc>
                <a:spcPct val="100000"/>
              </a:lnSpc>
            </a:pPr>
            <a:r>
              <a:rPr lang="en-US" altLang="zh-CN" sz="2800" b="1" kern="100" dirty="0">
                <a:gradFill>
                  <a:gsLst>
                    <a:gs pos="0">
                      <a:srgbClr val="A51718">
                        <a:alpha val="34000"/>
                      </a:srgbClr>
                    </a:gs>
                    <a:gs pos="72000">
                      <a:srgbClr val="E47A1C">
                        <a:alpha val="0"/>
                      </a:srgbClr>
                    </a:gs>
                  </a:gsLst>
                  <a:lin ang="5400000" scaled="0"/>
                </a:gradFill>
                <a:latin typeface="思源黑体 Bold" panose="020B0800000000000000" charset="-122"/>
                <a:ea typeface="思源黑体 Bold" panose="020B0800000000000000" charset="-122"/>
                <a:cs typeface="汉仪旗黑-55简" panose="00020600040101010101" charset="-128"/>
                <a:sym typeface="汉仪旗黑-55简" panose="00020600040101010101" charset="-128"/>
              </a:rPr>
              <a:t>The first part</a:t>
            </a:r>
            <a:endParaRPr lang="en-US" altLang="zh-CN" sz="2800" b="1" kern="100" dirty="0">
              <a:gradFill>
                <a:gsLst>
                  <a:gs pos="0">
                    <a:srgbClr val="A51718">
                      <a:alpha val="34000"/>
                    </a:srgbClr>
                  </a:gs>
                  <a:gs pos="72000">
                    <a:srgbClr val="E47A1C">
                      <a:alpha val="0"/>
                    </a:srgbClr>
                  </a:gs>
                </a:gsLst>
                <a:lin ang="5400000" scaled="0"/>
              </a:gradFill>
              <a:latin typeface="思源黑体 Bold" panose="020B0800000000000000" charset="-122"/>
              <a:ea typeface="思源黑体 Bold" panose="020B0800000000000000" charset="-122"/>
              <a:cs typeface="汉仪旗黑-55简" panose="00020600040101010101" charset="-128"/>
              <a:sym typeface="汉仪旗黑-55简" panose="00020600040101010101" charset="-128"/>
            </a:endParaRPr>
          </a:p>
        </p:txBody>
      </p:sp>
      <p:sp>
        <p:nvSpPr>
          <p:cNvPr id="18" name="矩形: 圆角 87"/>
          <p:cNvSpPr/>
          <p:nvPr/>
        </p:nvSpPr>
        <p:spPr>
          <a:xfrm>
            <a:off x="4142105" y="676910"/>
            <a:ext cx="2239645" cy="322580"/>
          </a:xfrm>
          <a:prstGeom prst="roundRect">
            <a:avLst>
              <a:gd name="adj" fmla="val 0"/>
            </a:avLst>
          </a:prstGeom>
          <a:gradFill>
            <a:gsLst>
              <a:gs pos="0">
                <a:srgbClr val="A51718">
                  <a:alpha val="38000"/>
                </a:srgbClr>
              </a:gs>
              <a:gs pos="100000">
                <a:srgbClr val="E47A1C">
                  <a:alpha val="0"/>
                </a:srgbClr>
              </a:gs>
            </a:gsLst>
            <a:lin ang="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dist"/>
            <a:endParaRPr lang="zh-CN" altLang="en-US" sz="1200" dirty="0">
              <a:solidFill>
                <a:schemeClr val="bg1"/>
              </a:solidFill>
              <a:latin typeface="汉仪旗黑-55简" panose="00020600040101010101" charset="-128"/>
              <a:ea typeface="汉仪旗黑-55简" panose="00020600040101010101" charset="-128"/>
              <a:cs typeface="汉仪旗黑-55简" panose="00020600040101010101" charset="-128"/>
              <a:sym typeface="+mn-lt"/>
            </a:endParaRPr>
          </a:p>
        </p:txBody>
      </p:sp>
      <p:sp>
        <p:nvSpPr>
          <p:cNvPr id="19" name="矩形 18"/>
          <p:cNvSpPr/>
          <p:nvPr/>
        </p:nvSpPr>
        <p:spPr>
          <a:xfrm>
            <a:off x="4209415" y="703580"/>
            <a:ext cx="3082925" cy="275590"/>
          </a:xfrm>
          <a:prstGeom prst="rect">
            <a:avLst/>
          </a:prstGeom>
        </p:spPr>
        <p:txBody>
          <a:bodyPr wrap="square">
            <a:spAutoFit/>
          </a:bodyPr>
          <a:p>
            <a:pPr algn="l">
              <a:lnSpc>
                <a:spcPct val="100000"/>
              </a:lnSpc>
            </a:pPr>
            <a:r>
              <a:rPr lang="en-US" altLang="zh-CN" sz="1200" dirty="0" smtClean="0">
                <a:solidFill>
                  <a:srgbClr val="A41618"/>
                </a:solidFill>
                <a:uFillTx/>
                <a:latin typeface="汉仪旗黑-55简" panose="00020600040101010101" charset="-128"/>
                <a:ea typeface="汉仪旗黑-55简" panose="00020600040101010101" charset="-128"/>
                <a:cs typeface="汉仪旗黑-55简" panose="00020600040101010101" charset="-128"/>
                <a:sym typeface="+mn-ea"/>
              </a:rPr>
              <a:t>ADD A TITLE </a:t>
            </a:r>
            <a:r>
              <a:rPr lang="en-US" altLang="zh-CN" sz="1200" dirty="0" smtClean="0">
                <a:solidFill>
                  <a:srgbClr val="A41618"/>
                </a:solidFill>
                <a:uFillTx/>
                <a:latin typeface="汉仪旗黑-55简" panose="00020600040101010101" charset="-128"/>
                <a:ea typeface="汉仪旗黑-55简" panose="00020600040101010101" charset="-128"/>
                <a:cs typeface="汉仪旗黑-55简" panose="00020600040101010101" charset="-128"/>
                <a:sym typeface="+mn-ea"/>
              </a:rPr>
              <a:t>HERE</a:t>
            </a:r>
            <a:endParaRPr lang="en-US" altLang="zh-CN" sz="1200" dirty="0" smtClean="0">
              <a:solidFill>
                <a:srgbClr val="A41618"/>
              </a:solidFill>
              <a:uFillTx/>
              <a:latin typeface="汉仪旗黑-55简" panose="00020600040101010101" charset="-128"/>
              <a:ea typeface="汉仪旗黑-55简" panose="00020600040101010101" charset="-128"/>
              <a:cs typeface="汉仪旗黑-55简" panose="00020600040101010101" charset="-128"/>
              <a:sym typeface="+mn-ea"/>
            </a:endParaRPr>
          </a:p>
        </p:txBody>
      </p:sp>
      <p:cxnSp>
        <p:nvCxnSpPr>
          <p:cNvPr id="20" name="直接连接符 19"/>
          <p:cNvCxnSpPr/>
          <p:nvPr/>
        </p:nvCxnSpPr>
        <p:spPr>
          <a:xfrm>
            <a:off x="6485255" y="999490"/>
            <a:ext cx="5337810" cy="0"/>
          </a:xfrm>
          <a:prstGeom prst="line">
            <a:avLst/>
          </a:prstGeom>
          <a:ln>
            <a:gradFill>
              <a:gsLst>
                <a:gs pos="0">
                  <a:srgbClr val="A41618"/>
                </a:gs>
                <a:gs pos="100000">
                  <a:srgbClr val="EF8B1D">
                    <a:alpha val="45000"/>
                    <a:lumMod val="30000"/>
                    <a:lumOff val="7000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30420" y="2522379"/>
            <a:ext cx="2931160" cy="646331"/>
          </a:xfrm>
          <a:prstGeom prst="rect">
            <a:avLst/>
          </a:prstGeom>
          <a:noFill/>
        </p:spPr>
        <p:txBody>
          <a:bodyPr wrap="square" rtlCol="0">
            <a:spAutoFit/>
          </a:bodyPr>
          <a:lstStyle>
            <a:defPPr>
              <a:defRPr lang="zh-CN"/>
            </a:defPPr>
            <a:lvl1pPr algn="ctr">
              <a:defRPr sz="3600">
                <a:gradFill>
                  <a:gsLst>
                    <a:gs pos="0">
                      <a:srgbClr val="F2C68E"/>
                    </a:gs>
                    <a:gs pos="100000">
                      <a:srgbClr val="F2C68E">
                        <a:lumMod val="62000"/>
                        <a:lumOff val="38000"/>
                      </a:srgbClr>
                    </a:gs>
                  </a:gsLst>
                  <a:lin ang="5400000" scaled="1"/>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defRPr>
            </a:lvl1pPr>
          </a:lstStyle>
          <a:p>
            <a:r>
              <a:rPr lang="zh-CN" altLang="en-US" dirty="0"/>
              <a:t>第三部分</a:t>
            </a:r>
            <a:endParaRPr lang="zh-CN" altLang="en-US" dirty="0"/>
          </a:p>
        </p:txBody>
      </p:sp>
      <p:sp>
        <p:nvSpPr>
          <p:cNvPr id="5" name="文本框 4"/>
          <p:cNvSpPr txBox="1"/>
          <p:nvPr/>
        </p:nvSpPr>
        <p:spPr>
          <a:xfrm>
            <a:off x="4630420" y="3090446"/>
            <a:ext cx="2931160" cy="338554"/>
          </a:xfrm>
          <a:prstGeom prst="rect">
            <a:avLst/>
          </a:prstGeom>
          <a:noFill/>
        </p:spPr>
        <p:txBody>
          <a:bodyPr wrap="square" rtlCol="0">
            <a:spAutoFit/>
          </a:bodyPr>
          <a:lstStyle/>
          <a:p>
            <a:pPr algn="ctr"/>
            <a:r>
              <a:rPr lang="en-US" altLang="zh-CN" sz="1600" dirty="0">
                <a:gradFill>
                  <a:gsLst>
                    <a:gs pos="0">
                      <a:srgbClr val="F2C68E"/>
                    </a:gs>
                    <a:gs pos="100000">
                      <a:srgbClr val="F2C68E">
                        <a:lumMod val="62000"/>
                        <a:lumOff val="38000"/>
                      </a:srgbClr>
                    </a:gs>
                  </a:gsLst>
                  <a:lin ang="5400000" scaled="1"/>
                </a:gradFill>
                <a:latin typeface="思源宋体 CN Heavy" panose="02020900000000000000" pitchFamily="18" charset="-122"/>
                <a:ea typeface="思源宋体 CN Heavy" panose="02020900000000000000" pitchFamily="18" charset="-122"/>
              </a:rPr>
              <a:t>The third part</a:t>
            </a:r>
            <a:endParaRPr lang="zh-CN" altLang="en-US" sz="1600" dirty="0">
              <a:gradFill>
                <a:gsLst>
                  <a:gs pos="0">
                    <a:srgbClr val="F2C68E"/>
                  </a:gs>
                  <a:gs pos="100000">
                    <a:srgbClr val="F2C68E">
                      <a:lumMod val="62000"/>
                      <a:lumOff val="38000"/>
                    </a:srgbClr>
                  </a:gs>
                </a:gsLst>
                <a:lin ang="5400000" scaled="1"/>
              </a:gradFill>
              <a:latin typeface="思源宋体 CN Heavy" panose="02020900000000000000" pitchFamily="18" charset="-122"/>
              <a:ea typeface="思源宋体 CN Heavy" panose="02020900000000000000" pitchFamily="18" charset="-122"/>
            </a:endParaRPr>
          </a:p>
        </p:txBody>
      </p:sp>
      <p:sp>
        <p:nvSpPr>
          <p:cNvPr id="69" name="文本框 68"/>
          <p:cNvSpPr txBox="1"/>
          <p:nvPr/>
        </p:nvSpPr>
        <p:spPr>
          <a:xfrm>
            <a:off x="3474334" y="4293414"/>
            <a:ext cx="5243332" cy="369332"/>
          </a:xfrm>
          <a:prstGeom prst="rect">
            <a:avLst/>
          </a:prstGeom>
          <a:noFill/>
        </p:spPr>
        <p:txBody>
          <a:bodyPr wrap="square" rtlCol="0">
            <a:spAutoFit/>
          </a:bodyPr>
          <a:lstStyle>
            <a:defPPr>
              <a:defRPr lang="zh-CN"/>
            </a:defPPr>
            <a:lvl1pPr algn="ctr">
              <a:defRPr spc="350">
                <a:gradFill>
                  <a:gsLst>
                    <a:gs pos="0">
                      <a:srgbClr val="A22B17">
                        <a:lumMod val="91000"/>
                      </a:srgbClr>
                    </a:gs>
                    <a:gs pos="100000">
                      <a:srgbClr val="A22B17">
                        <a:alpha val="72000"/>
                        <a:lumMod val="92000"/>
                        <a:lumOff val="8000"/>
                      </a:srgbClr>
                    </a:gs>
                  </a:gsLst>
                  <a:lin ang="5400000" scaled="1"/>
                </a:gradFill>
                <a:latin typeface="思源宋体 CN Heavy" panose="02020900000000000000" pitchFamily="18" charset="-122"/>
                <a:ea typeface="思源宋体 CN Heavy" panose="02020900000000000000" pitchFamily="18" charset="-122"/>
              </a:defRPr>
            </a:lvl1pPr>
          </a:lstStyle>
          <a:p>
            <a:r>
              <a:rPr lang="en-US" altLang="zh-CN" dirty="0"/>
              <a:t>Advocating practice</a:t>
            </a:r>
            <a:endParaRPr lang="zh-CN" altLang="en-US" dirty="0"/>
          </a:p>
        </p:txBody>
      </p:sp>
      <p:grpSp>
        <p:nvGrpSpPr>
          <p:cNvPr id="122" name="组合 121"/>
          <p:cNvGrpSpPr/>
          <p:nvPr/>
        </p:nvGrpSpPr>
        <p:grpSpPr>
          <a:xfrm>
            <a:off x="5775038" y="636936"/>
            <a:ext cx="641924" cy="642498"/>
            <a:chOff x="1560409" y="2069897"/>
            <a:chExt cx="1776413" cy="1778000"/>
          </a:xfrm>
        </p:grpSpPr>
        <p:sp>
          <p:nvSpPr>
            <p:cNvPr id="123" name="îS1îḋé"/>
            <p:cNvSpPr/>
            <p:nvPr/>
          </p:nvSpPr>
          <p:spPr bwMode="auto">
            <a:xfrm>
              <a:off x="1560409" y="2069897"/>
              <a:ext cx="1776413" cy="1778000"/>
            </a:xfrm>
            <a:prstGeom prst="ellipse">
              <a:avLst/>
            </a:prstGeom>
            <a:noFill/>
            <a:ln w="15875" cap="flat">
              <a:solidFill>
                <a:srgbClr val="F2C68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sp>
          <p:nvSpPr>
            <p:cNvPr id="124" name="îṣḷïďé"/>
            <p:cNvSpPr/>
            <p:nvPr/>
          </p:nvSpPr>
          <p:spPr bwMode="auto">
            <a:xfrm>
              <a:off x="1779484" y="2288972"/>
              <a:ext cx="1336675" cy="1338263"/>
            </a:xfrm>
            <a:prstGeom prst="ellipse">
              <a:avLst/>
            </a:prstGeom>
            <a:noFill/>
            <a:ln w="9525" cap="flat">
              <a:solidFill>
                <a:srgbClr val="F2C68E"/>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p>
          </p:txBody>
        </p:sp>
      </p:grpSp>
      <p:grpSp>
        <p:nvGrpSpPr>
          <p:cNvPr id="125" name="组合 124"/>
          <p:cNvGrpSpPr/>
          <p:nvPr/>
        </p:nvGrpSpPr>
        <p:grpSpPr>
          <a:xfrm>
            <a:off x="5804581" y="657875"/>
            <a:ext cx="582837" cy="600621"/>
            <a:chOff x="1641372" y="4491628"/>
            <a:chExt cx="1612900" cy="1662113"/>
          </a:xfrm>
          <a:solidFill>
            <a:srgbClr val="F2C68E"/>
          </a:solidFill>
        </p:grpSpPr>
        <p:sp>
          <p:nvSpPr>
            <p:cNvPr id="126" name="ïś1íďê"/>
            <p:cNvSpPr/>
            <p:nvPr/>
          </p:nvSpPr>
          <p:spPr bwMode="auto">
            <a:xfrm>
              <a:off x="2889147" y="4701178"/>
              <a:ext cx="153988" cy="138113"/>
            </a:xfrm>
            <a:custGeom>
              <a:avLst/>
              <a:gdLst>
                <a:gd name="T0" fmla="*/ 62 w 83"/>
                <a:gd name="T1" fmla="*/ 8 h 75"/>
                <a:gd name="T2" fmla="*/ 53 w 83"/>
                <a:gd name="T3" fmla="*/ 10 h 75"/>
                <a:gd name="T4" fmla="*/ 57 w 83"/>
                <a:gd name="T5" fmla="*/ 0 h 75"/>
                <a:gd name="T6" fmla="*/ 44 w 83"/>
                <a:gd name="T7" fmla="*/ 21 h 75"/>
                <a:gd name="T8" fmla="*/ 58 w 83"/>
                <a:gd name="T9" fmla="*/ 11 h 75"/>
                <a:gd name="T10" fmla="*/ 54 w 83"/>
                <a:gd name="T11" fmla="*/ 18 h 75"/>
                <a:gd name="T12" fmla="*/ 28 w 83"/>
                <a:gd name="T13" fmla="*/ 18 h 75"/>
                <a:gd name="T14" fmla="*/ 19 w 83"/>
                <a:gd name="T15" fmla="*/ 17 h 75"/>
                <a:gd name="T16" fmla="*/ 25 w 83"/>
                <a:gd name="T17" fmla="*/ 12 h 75"/>
                <a:gd name="T18" fmla="*/ 1 w 83"/>
                <a:gd name="T19" fmla="*/ 30 h 75"/>
                <a:gd name="T20" fmla="*/ 13 w 83"/>
                <a:gd name="T21" fmla="*/ 24 h 75"/>
                <a:gd name="T22" fmla="*/ 36 w 83"/>
                <a:gd name="T23" fmla="*/ 28 h 75"/>
                <a:gd name="T24" fmla="*/ 22 w 83"/>
                <a:gd name="T25" fmla="*/ 35 h 75"/>
                <a:gd name="T26" fmla="*/ 45 w 83"/>
                <a:gd name="T27" fmla="*/ 41 h 75"/>
                <a:gd name="T28" fmla="*/ 42 w 83"/>
                <a:gd name="T29" fmla="*/ 41 h 75"/>
                <a:gd name="T30" fmla="*/ 35 w 83"/>
                <a:gd name="T31" fmla="*/ 40 h 75"/>
                <a:gd name="T32" fmla="*/ 37 w 83"/>
                <a:gd name="T33" fmla="*/ 45 h 75"/>
                <a:gd name="T34" fmla="*/ 12 w 83"/>
                <a:gd name="T35" fmla="*/ 34 h 75"/>
                <a:gd name="T36" fmla="*/ 9 w 83"/>
                <a:gd name="T37" fmla="*/ 35 h 75"/>
                <a:gd name="T38" fmla="*/ 20 w 83"/>
                <a:gd name="T39" fmla="*/ 64 h 75"/>
                <a:gd name="T40" fmla="*/ 0 w 83"/>
                <a:gd name="T41" fmla="*/ 57 h 75"/>
                <a:gd name="T42" fmla="*/ 35 w 83"/>
                <a:gd name="T43" fmla="*/ 58 h 75"/>
                <a:gd name="T44" fmla="*/ 46 w 83"/>
                <a:gd name="T45" fmla="*/ 57 h 75"/>
                <a:gd name="T46" fmla="*/ 42 w 83"/>
                <a:gd name="T47" fmla="*/ 48 h 75"/>
                <a:gd name="T48" fmla="*/ 62 w 83"/>
                <a:gd name="T49" fmla="*/ 57 h 75"/>
                <a:gd name="T50" fmla="*/ 61 w 83"/>
                <a:gd name="T51" fmla="*/ 35 h 75"/>
                <a:gd name="T52" fmla="*/ 62 w 83"/>
                <a:gd name="T53" fmla="*/ 34 h 75"/>
                <a:gd name="T54" fmla="*/ 66 w 83"/>
                <a:gd name="T55" fmla="*/ 16 h 75"/>
                <a:gd name="T56" fmla="*/ 63 w 83"/>
                <a:gd name="T57" fmla="*/ 44 h 75"/>
                <a:gd name="T58" fmla="*/ 54 w 83"/>
                <a:gd name="T59" fmla="*/ 32 h 75"/>
                <a:gd name="T60" fmla="*/ 60 w 83"/>
                <a:gd name="T61" fmla="*/ 27 h 75"/>
                <a:gd name="T62" fmla="*/ 67 w 83"/>
                <a:gd name="T63" fmla="*/ 18 h 75"/>
                <a:gd name="T64" fmla="*/ 77 w 83"/>
                <a:gd name="T65" fmla="*/ 23 h 75"/>
                <a:gd name="T66" fmla="*/ 60 w 83"/>
                <a:gd name="T67" fmla="*/ 2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75">
                  <a:moveTo>
                    <a:pt x="66" y="16"/>
                  </a:moveTo>
                  <a:cubicBezTo>
                    <a:pt x="65" y="13"/>
                    <a:pt x="63" y="11"/>
                    <a:pt x="62" y="8"/>
                  </a:cubicBezTo>
                  <a:cubicBezTo>
                    <a:pt x="59" y="9"/>
                    <a:pt x="57" y="9"/>
                    <a:pt x="54" y="10"/>
                  </a:cubicBezTo>
                  <a:cubicBezTo>
                    <a:pt x="54" y="10"/>
                    <a:pt x="53" y="10"/>
                    <a:pt x="53" y="10"/>
                  </a:cubicBezTo>
                  <a:cubicBezTo>
                    <a:pt x="54" y="7"/>
                    <a:pt x="57" y="6"/>
                    <a:pt x="59" y="3"/>
                  </a:cubicBezTo>
                  <a:cubicBezTo>
                    <a:pt x="58" y="2"/>
                    <a:pt x="58" y="1"/>
                    <a:pt x="57" y="0"/>
                  </a:cubicBezTo>
                  <a:cubicBezTo>
                    <a:pt x="48" y="1"/>
                    <a:pt x="37" y="9"/>
                    <a:pt x="42" y="19"/>
                  </a:cubicBezTo>
                  <a:cubicBezTo>
                    <a:pt x="42" y="19"/>
                    <a:pt x="43" y="20"/>
                    <a:pt x="44" y="21"/>
                  </a:cubicBezTo>
                  <a:cubicBezTo>
                    <a:pt x="47" y="19"/>
                    <a:pt x="48" y="15"/>
                    <a:pt x="51" y="14"/>
                  </a:cubicBezTo>
                  <a:cubicBezTo>
                    <a:pt x="53" y="13"/>
                    <a:pt x="55" y="13"/>
                    <a:pt x="58" y="11"/>
                  </a:cubicBezTo>
                  <a:cubicBezTo>
                    <a:pt x="58" y="11"/>
                    <a:pt x="59" y="11"/>
                    <a:pt x="59" y="11"/>
                  </a:cubicBezTo>
                  <a:cubicBezTo>
                    <a:pt x="57" y="14"/>
                    <a:pt x="56" y="16"/>
                    <a:pt x="54" y="18"/>
                  </a:cubicBezTo>
                  <a:cubicBezTo>
                    <a:pt x="54" y="21"/>
                    <a:pt x="55" y="24"/>
                    <a:pt x="54" y="27"/>
                  </a:cubicBezTo>
                  <a:cubicBezTo>
                    <a:pt x="54" y="27"/>
                    <a:pt x="30" y="18"/>
                    <a:pt x="28" y="18"/>
                  </a:cubicBezTo>
                  <a:cubicBezTo>
                    <a:pt x="25" y="17"/>
                    <a:pt x="22" y="17"/>
                    <a:pt x="20" y="17"/>
                  </a:cubicBezTo>
                  <a:cubicBezTo>
                    <a:pt x="19" y="17"/>
                    <a:pt x="19" y="17"/>
                    <a:pt x="19" y="17"/>
                  </a:cubicBezTo>
                  <a:cubicBezTo>
                    <a:pt x="22" y="15"/>
                    <a:pt x="23" y="15"/>
                    <a:pt x="25" y="13"/>
                  </a:cubicBezTo>
                  <a:cubicBezTo>
                    <a:pt x="25" y="12"/>
                    <a:pt x="25" y="12"/>
                    <a:pt x="25" y="12"/>
                  </a:cubicBezTo>
                  <a:cubicBezTo>
                    <a:pt x="18" y="12"/>
                    <a:pt x="11" y="16"/>
                    <a:pt x="4" y="18"/>
                  </a:cubicBezTo>
                  <a:cubicBezTo>
                    <a:pt x="0" y="22"/>
                    <a:pt x="0" y="25"/>
                    <a:pt x="1" y="30"/>
                  </a:cubicBezTo>
                  <a:cubicBezTo>
                    <a:pt x="3" y="31"/>
                    <a:pt x="3" y="31"/>
                    <a:pt x="3" y="31"/>
                  </a:cubicBezTo>
                  <a:cubicBezTo>
                    <a:pt x="6" y="29"/>
                    <a:pt x="9" y="26"/>
                    <a:pt x="13" y="24"/>
                  </a:cubicBezTo>
                  <a:cubicBezTo>
                    <a:pt x="19" y="20"/>
                    <a:pt x="30" y="22"/>
                    <a:pt x="37" y="27"/>
                  </a:cubicBezTo>
                  <a:cubicBezTo>
                    <a:pt x="37" y="28"/>
                    <a:pt x="36" y="28"/>
                    <a:pt x="36" y="28"/>
                  </a:cubicBezTo>
                  <a:cubicBezTo>
                    <a:pt x="31" y="29"/>
                    <a:pt x="28" y="28"/>
                    <a:pt x="22" y="32"/>
                  </a:cubicBezTo>
                  <a:cubicBezTo>
                    <a:pt x="22" y="33"/>
                    <a:pt x="22" y="34"/>
                    <a:pt x="22" y="35"/>
                  </a:cubicBezTo>
                  <a:cubicBezTo>
                    <a:pt x="22" y="37"/>
                    <a:pt x="22" y="37"/>
                    <a:pt x="24" y="39"/>
                  </a:cubicBezTo>
                  <a:cubicBezTo>
                    <a:pt x="31" y="37"/>
                    <a:pt x="37" y="36"/>
                    <a:pt x="45" y="41"/>
                  </a:cubicBezTo>
                  <a:cubicBezTo>
                    <a:pt x="44" y="41"/>
                    <a:pt x="44" y="41"/>
                    <a:pt x="44" y="41"/>
                  </a:cubicBezTo>
                  <a:cubicBezTo>
                    <a:pt x="43" y="41"/>
                    <a:pt x="42" y="41"/>
                    <a:pt x="42" y="41"/>
                  </a:cubicBezTo>
                  <a:cubicBezTo>
                    <a:pt x="41" y="40"/>
                    <a:pt x="40" y="39"/>
                    <a:pt x="39" y="39"/>
                  </a:cubicBezTo>
                  <a:cubicBezTo>
                    <a:pt x="37" y="41"/>
                    <a:pt x="37" y="41"/>
                    <a:pt x="35" y="40"/>
                  </a:cubicBezTo>
                  <a:cubicBezTo>
                    <a:pt x="35" y="40"/>
                    <a:pt x="34" y="41"/>
                    <a:pt x="34" y="41"/>
                  </a:cubicBezTo>
                  <a:cubicBezTo>
                    <a:pt x="35" y="43"/>
                    <a:pt x="35" y="43"/>
                    <a:pt x="37" y="45"/>
                  </a:cubicBezTo>
                  <a:cubicBezTo>
                    <a:pt x="36" y="46"/>
                    <a:pt x="36" y="47"/>
                    <a:pt x="35" y="48"/>
                  </a:cubicBezTo>
                  <a:cubicBezTo>
                    <a:pt x="27" y="44"/>
                    <a:pt x="20" y="40"/>
                    <a:pt x="12" y="34"/>
                  </a:cubicBezTo>
                  <a:cubicBezTo>
                    <a:pt x="11" y="34"/>
                    <a:pt x="11" y="34"/>
                    <a:pt x="10" y="34"/>
                  </a:cubicBezTo>
                  <a:cubicBezTo>
                    <a:pt x="9" y="34"/>
                    <a:pt x="9" y="35"/>
                    <a:pt x="9" y="35"/>
                  </a:cubicBezTo>
                  <a:cubicBezTo>
                    <a:pt x="11" y="55"/>
                    <a:pt x="20" y="44"/>
                    <a:pt x="31" y="54"/>
                  </a:cubicBezTo>
                  <a:cubicBezTo>
                    <a:pt x="27" y="58"/>
                    <a:pt x="23" y="61"/>
                    <a:pt x="20" y="64"/>
                  </a:cubicBezTo>
                  <a:cubicBezTo>
                    <a:pt x="15" y="63"/>
                    <a:pt x="6" y="55"/>
                    <a:pt x="1" y="56"/>
                  </a:cubicBezTo>
                  <a:cubicBezTo>
                    <a:pt x="1" y="56"/>
                    <a:pt x="1" y="56"/>
                    <a:pt x="0" y="57"/>
                  </a:cubicBezTo>
                  <a:cubicBezTo>
                    <a:pt x="2" y="62"/>
                    <a:pt x="7" y="67"/>
                    <a:pt x="9" y="72"/>
                  </a:cubicBezTo>
                  <a:cubicBezTo>
                    <a:pt x="17" y="75"/>
                    <a:pt x="26" y="66"/>
                    <a:pt x="35" y="58"/>
                  </a:cubicBezTo>
                  <a:cubicBezTo>
                    <a:pt x="37" y="60"/>
                    <a:pt x="39" y="63"/>
                    <a:pt x="42" y="65"/>
                  </a:cubicBezTo>
                  <a:cubicBezTo>
                    <a:pt x="46" y="63"/>
                    <a:pt x="46" y="60"/>
                    <a:pt x="46" y="57"/>
                  </a:cubicBezTo>
                  <a:cubicBezTo>
                    <a:pt x="45" y="54"/>
                    <a:pt x="43" y="53"/>
                    <a:pt x="40" y="50"/>
                  </a:cubicBezTo>
                  <a:cubicBezTo>
                    <a:pt x="41" y="49"/>
                    <a:pt x="42" y="48"/>
                    <a:pt x="42" y="48"/>
                  </a:cubicBezTo>
                  <a:cubicBezTo>
                    <a:pt x="46" y="48"/>
                    <a:pt x="49" y="48"/>
                    <a:pt x="53" y="46"/>
                  </a:cubicBezTo>
                  <a:cubicBezTo>
                    <a:pt x="56" y="49"/>
                    <a:pt x="59" y="53"/>
                    <a:pt x="62" y="57"/>
                  </a:cubicBezTo>
                  <a:cubicBezTo>
                    <a:pt x="65" y="56"/>
                    <a:pt x="68" y="55"/>
                    <a:pt x="70" y="52"/>
                  </a:cubicBezTo>
                  <a:cubicBezTo>
                    <a:pt x="72" y="47"/>
                    <a:pt x="66" y="40"/>
                    <a:pt x="61" y="35"/>
                  </a:cubicBezTo>
                  <a:cubicBezTo>
                    <a:pt x="61" y="35"/>
                    <a:pt x="61" y="35"/>
                    <a:pt x="61" y="35"/>
                  </a:cubicBezTo>
                  <a:cubicBezTo>
                    <a:pt x="62" y="34"/>
                    <a:pt x="62" y="34"/>
                    <a:pt x="62" y="34"/>
                  </a:cubicBezTo>
                  <a:cubicBezTo>
                    <a:pt x="69" y="34"/>
                    <a:pt x="72" y="37"/>
                    <a:pt x="79" y="32"/>
                  </a:cubicBezTo>
                  <a:cubicBezTo>
                    <a:pt x="83" y="17"/>
                    <a:pt x="74" y="21"/>
                    <a:pt x="66" y="16"/>
                  </a:cubicBezTo>
                  <a:close/>
                  <a:moveTo>
                    <a:pt x="63" y="44"/>
                  </a:moveTo>
                  <a:cubicBezTo>
                    <a:pt x="63" y="44"/>
                    <a:pt x="63" y="44"/>
                    <a:pt x="63" y="44"/>
                  </a:cubicBezTo>
                  <a:cubicBezTo>
                    <a:pt x="55" y="42"/>
                    <a:pt x="46" y="34"/>
                    <a:pt x="38" y="32"/>
                  </a:cubicBezTo>
                  <a:cubicBezTo>
                    <a:pt x="43" y="28"/>
                    <a:pt x="48" y="31"/>
                    <a:pt x="54" y="32"/>
                  </a:cubicBezTo>
                  <a:cubicBezTo>
                    <a:pt x="57" y="36"/>
                    <a:pt x="60" y="40"/>
                    <a:pt x="63" y="44"/>
                  </a:cubicBezTo>
                  <a:close/>
                  <a:moveTo>
                    <a:pt x="60" y="27"/>
                  </a:moveTo>
                  <a:cubicBezTo>
                    <a:pt x="60" y="27"/>
                    <a:pt x="60" y="26"/>
                    <a:pt x="59" y="26"/>
                  </a:cubicBezTo>
                  <a:cubicBezTo>
                    <a:pt x="61" y="23"/>
                    <a:pt x="63" y="20"/>
                    <a:pt x="67" y="18"/>
                  </a:cubicBezTo>
                  <a:cubicBezTo>
                    <a:pt x="69" y="19"/>
                    <a:pt x="71" y="19"/>
                    <a:pt x="74" y="20"/>
                  </a:cubicBezTo>
                  <a:cubicBezTo>
                    <a:pt x="75" y="21"/>
                    <a:pt x="76" y="22"/>
                    <a:pt x="77" y="23"/>
                  </a:cubicBezTo>
                  <a:cubicBezTo>
                    <a:pt x="77" y="24"/>
                    <a:pt x="77" y="24"/>
                    <a:pt x="77" y="25"/>
                  </a:cubicBezTo>
                  <a:cubicBezTo>
                    <a:pt x="72" y="29"/>
                    <a:pt x="66" y="27"/>
                    <a:pt x="6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7" name="ïṩḻîḓé"/>
            <p:cNvSpPr/>
            <p:nvPr/>
          </p:nvSpPr>
          <p:spPr bwMode="auto">
            <a:xfrm>
              <a:off x="2728809" y="4582115"/>
              <a:ext cx="101600" cy="147638"/>
            </a:xfrm>
            <a:custGeom>
              <a:avLst/>
              <a:gdLst>
                <a:gd name="T0" fmla="*/ 47 w 55"/>
                <a:gd name="T1" fmla="*/ 0 h 80"/>
                <a:gd name="T2" fmla="*/ 49 w 55"/>
                <a:gd name="T3" fmla="*/ 20 h 80"/>
                <a:gd name="T4" fmla="*/ 51 w 55"/>
                <a:gd name="T5" fmla="*/ 34 h 80"/>
                <a:gd name="T6" fmla="*/ 28 w 55"/>
                <a:gd name="T7" fmla="*/ 38 h 80"/>
                <a:gd name="T8" fmla="*/ 41 w 55"/>
                <a:gd name="T9" fmla="*/ 68 h 80"/>
                <a:gd name="T10" fmla="*/ 25 w 55"/>
                <a:gd name="T11" fmla="*/ 74 h 80"/>
                <a:gd name="T12" fmla="*/ 26 w 55"/>
                <a:gd name="T13" fmla="*/ 39 h 80"/>
                <a:gd name="T14" fmla="*/ 23 w 55"/>
                <a:gd name="T15" fmla="*/ 40 h 80"/>
                <a:gd name="T16" fmla="*/ 7 w 55"/>
                <a:gd name="T17" fmla="*/ 54 h 80"/>
                <a:gd name="T18" fmla="*/ 0 w 55"/>
                <a:gd name="T19" fmla="*/ 43 h 80"/>
                <a:gd name="T20" fmla="*/ 14 w 55"/>
                <a:gd name="T21" fmla="*/ 28 h 80"/>
                <a:gd name="T22" fmla="*/ 6 w 55"/>
                <a:gd name="T23" fmla="*/ 15 h 80"/>
                <a:gd name="T24" fmla="*/ 7 w 55"/>
                <a:gd name="T25" fmla="*/ 15 h 80"/>
                <a:gd name="T26" fmla="*/ 26 w 55"/>
                <a:gd name="T27" fmla="*/ 18 h 80"/>
                <a:gd name="T28" fmla="*/ 47 w 55"/>
                <a:gd name="T2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80">
                  <a:moveTo>
                    <a:pt x="47" y="0"/>
                  </a:moveTo>
                  <a:cubicBezTo>
                    <a:pt x="55" y="7"/>
                    <a:pt x="49" y="11"/>
                    <a:pt x="49" y="20"/>
                  </a:cubicBezTo>
                  <a:cubicBezTo>
                    <a:pt x="49" y="25"/>
                    <a:pt x="55" y="25"/>
                    <a:pt x="51" y="34"/>
                  </a:cubicBezTo>
                  <a:cubicBezTo>
                    <a:pt x="44" y="37"/>
                    <a:pt x="34" y="32"/>
                    <a:pt x="28" y="38"/>
                  </a:cubicBezTo>
                  <a:cubicBezTo>
                    <a:pt x="38" y="44"/>
                    <a:pt x="45" y="59"/>
                    <a:pt x="41" y="68"/>
                  </a:cubicBezTo>
                  <a:cubicBezTo>
                    <a:pt x="39" y="74"/>
                    <a:pt x="28" y="80"/>
                    <a:pt x="25" y="74"/>
                  </a:cubicBezTo>
                  <a:cubicBezTo>
                    <a:pt x="19" y="62"/>
                    <a:pt x="39" y="55"/>
                    <a:pt x="26" y="39"/>
                  </a:cubicBezTo>
                  <a:cubicBezTo>
                    <a:pt x="25" y="39"/>
                    <a:pt x="25" y="39"/>
                    <a:pt x="23" y="40"/>
                  </a:cubicBezTo>
                  <a:cubicBezTo>
                    <a:pt x="17" y="44"/>
                    <a:pt x="14" y="52"/>
                    <a:pt x="7" y="54"/>
                  </a:cubicBezTo>
                  <a:cubicBezTo>
                    <a:pt x="2" y="51"/>
                    <a:pt x="2" y="48"/>
                    <a:pt x="0" y="43"/>
                  </a:cubicBezTo>
                  <a:cubicBezTo>
                    <a:pt x="3" y="39"/>
                    <a:pt x="14" y="30"/>
                    <a:pt x="14" y="28"/>
                  </a:cubicBezTo>
                  <a:cubicBezTo>
                    <a:pt x="14" y="25"/>
                    <a:pt x="7" y="19"/>
                    <a:pt x="6" y="15"/>
                  </a:cubicBezTo>
                  <a:cubicBezTo>
                    <a:pt x="6" y="15"/>
                    <a:pt x="7" y="15"/>
                    <a:pt x="7" y="15"/>
                  </a:cubicBezTo>
                  <a:cubicBezTo>
                    <a:pt x="13" y="15"/>
                    <a:pt x="20" y="18"/>
                    <a:pt x="26" y="18"/>
                  </a:cubicBezTo>
                  <a:cubicBezTo>
                    <a:pt x="34" y="17"/>
                    <a:pt x="41" y="5"/>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8" name="išḷïḓe"/>
            <p:cNvSpPr/>
            <p:nvPr/>
          </p:nvSpPr>
          <p:spPr bwMode="auto">
            <a:xfrm>
              <a:off x="2490684" y="4510678"/>
              <a:ext cx="144463" cy="160338"/>
            </a:xfrm>
            <a:custGeom>
              <a:avLst/>
              <a:gdLst>
                <a:gd name="T0" fmla="*/ 55 w 78"/>
                <a:gd name="T1" fmla="*/ 64 h 87"/>
                <a:gd name="T2" fmla="*/ 62 w 78"/>
                <a:gd name="T3" fmla="*/ 50 h 87"/>
                <a:gd name="T4" fmla="*/ 54 w 78"/>
                <a:gd name="T5" fmla="*/ 43 h 87"/>
                <a:gd name="T6" fmla="*/ 69 w 78"/>
                <a:gd name="T7" fmla="*/ 29 h 87"/>
                <a:gd name="T8" fmla="*/ 67 w 78"/>
                <a:gd name="T9" fmla="*/ 21 h 87"/>
                <a:gd name="T10" fmla="*/ 70 w 78"/>
                <a:gd name="T11" fmla="*/ 11 h 87"/>
                <a:gd name="T12" fmla="*/ 69 w 78"/>
                <a:gd name="T13" fmla="*/ 3 h 87"/>
                <a:gd name="T14" fmla="*/ 64 w 78"/>
                <a:gd name="T15" fmla="*/ 0 h 87"/>
                <a:gd name="T16" fmla="*/ 63 w 78"/>
                <a:gd name="T17" fmla="*/ 0 h 87"/>
                <a:gd name="T18" fmla="*/ 63 w 78"/>
                <a:gd name="T19" fmla="*/ 12 h 87"/>
                <a:gd name="T20" fmla="*/ 42 w 78"/>
                <a:gd name="T21" fmla="*/ 25 h 87"/>
                <a:gd name="T22" fmla="*/ 42 w 78"/>
                <a:gd name="T23" fmla="*/ 33 h 87"/>
                <a:gd name="T24" fmla="*/ 33 w 78"/>
                <a:gd name="T25" fmla="*/ 36 h 87"/>
                <a:gd name="T26" fmla="*/ 39 w 78"/>
                <a:gd name="T27" fmla="*/ 33 h 87"/>
                <a:gd name="T28" fmla="*/ 39 w 78"/>
                <a:gd name="T29" fmla="*/ 23 h 87"/>
                <a:gd name="T30" fmla="*/ 36 w 78"/>
                <a:gd name="T31" fmla="*/ 0 h 87"/>
                <a:gd name="T32" fmla="*/ 36 w 78"/>
                <a:gd name="T33" fmla="*/ 0 h 87"/>
                <a:gd name="T34" fmla="*/ 36 w 78"/>
                <a:gd name="T35" fmla="*/ 8 h 87"/>
                <a:gd name="T36" fmla="*/ 30 w 78"/>
                <a:gd name="T37" fmla="*/ 24 h 87"/>
                <a:gd name="T38" fmla="*/ 1 w 78"/>
                <a:gd name="T39" fmla="*/ 29 h 87"/>
                <a:gd name="T40" fmla="*/ 0 w 78"/>
                <a:gd name="T41" fmla="*/ 31 h 87"/>
                <a:gd name="T42" fmla="*/ 18 w 78"/>
                <a:gd name="T43" fmla="*/ 39 h 87"/>
                <a:gd name="T44" fmla="*/ 25 w 78"/>
                <a:gd name="T45" fmla="*/ 36 h 87"/>
                <a:gd name="T46" fmla="*/ 25 w 78"/>
                <a:gd name="T47" fmla="*/ 36 h 87"/>
                <a:gd name="T48" fmla="*/ 3 w 78"/>
                <a:gd name="T49" fmla="*/ 62 h 87"/>
                <a:gd name="T50" fmla="*/ 5 w 78"/>
                <a:gd name="T51" fmla="*/ 67 h 87"/>
                <a:gd name="T52" fmla="*/ 12 w 78"/>
                <a:gd name="T53" fmla="*/ 66 h 87"/>
                <a:gd name="T54" fmla="*/ 22 w 78"/>
                <a:gd name="T55" fmla="*/ 74 h 87"/>
                <a:gd name="T56" fmla="*/ 25 w 78"/>
                <a:gd name="T57" fmla="*/ 61 h 87"/>
                <a:gd name="T58" fmla="*/ 30 w 78"/>
                <a:gd name="T59" fmla="*/ 49 h 87"/>
                <a:gd name="T60" fmla="*/ 48 w 78"/>
                <a:gd name="T61" fmla="*/ 63 h 87"/>
                <a:gd name="T62" fmla="*/ 24 w 78"/>
                <a:gd name="T63" fmla="*/ 71 h 87"/>
                <a:gd name="T64" fmla="*/ 48 w 78"/>
                <a:gd name="T65" fmla="*/ 71 h 87"/>
                <a:gd name="T66" fmla="*/ 51 w 78"/>
                <a:gd name="T67" fmla="*/ 69 h 87"/>
                <a:gd name="T68" fmla="*/ 77 w 78"/>
                <a:gd name="T69" fmla="*/ 87 h 87"/>
                <a:gd name="T70" fmla="*/ 78 w 78"/>
                <a:gd name="T71" fmla="*/ 86 h 87"/>
                <a:gd name="T72" fmla="*/ 55 w 78"/>
                <a:gd name="T73" fmla="*/ 64 h 87"/>
                <a:gd name="T74" fmla="*/ 15 w 78"/>
                <a:gd name="T75" fmla="*/ 64 h 87"/>
                <a:gd name="T76" fmla="*/ 15 w 78"/>
                <a:gd name="T77" fmla="*/ 65 h 87"/>
                <a:gd name="T78" fmla="*/ 11 w 78"/>
                <a:gd name="T79" fmla="*/ 63 h 87"/>
                <a:gd name="T80" fmla="*/ 12 w 78"/>
                <a:gd name="T81" fmla="*/ 60 h 87"/>
                <a:gd name="T82" fmla="*/ 15 w 78"/>
                <a:gd name="T83" fmla="*/ 57 h 87"/>
                <a:gd name="T84" fmla="*/ 17 w 78"/>
                <a:gd name="T85" fmla="*/ 58 h 87"/>
                <a:gd name="T86" fmla="*/ 15 w 78"/>
                <a:gd name="T87" fmla="*/ 64 h 87"/>
                <a:gd name="T88" fmla="*/ 32 w 78"/>
                <a:gd name="T89" fmla="*/ 46 h 87"/>
                <a:gd name="T90" fmla="*/ 44 w 78"/>
                <a:gd name="T91" fmla="*/ 34 h 87"/>
                <a:gd name="T92" fmla="*/ 52 w 78"/>
                <a:gd name="T93" fmla="*/ 35 h 87"/>
                <a:gd name="T94" fmla="*/ 46 w 78"/>
                <a:gd name="T95" fmla="*/ 50 h 87"/>
                <a:gd name="T96" fmla="*/ 48 w 78"/>
                <a:gd name="T97" fmla="*/ 52 h 87"/>
                <a:gd name="T98" fmla="*/ 56 w 78"/>
                <a:gd name="T99" fmla="*/ 50 h 87"/>
                <a:gd name="T100" fmla="*/ 52 w 78"/>
                <a:gd name="T101" fmla="*/ 61 h 87"/>
                <a:gd name="T102" fmla="*/ 32 w 78"/>
                <a:gd name="T103" fmla="*/ 4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 h="87">
                  <a:moveTo>
                    <a:pt x="55" y="64"/>
                  </a:moveTo>
                  <a:cubicBezTo>
                    <a:pt x="58" y="60"/>
                    <a:pt x="60" y="55"/>
                    <a:pt x="62" y="50"/>
                  </a:cubicBezTo>
                  <a:cubicBezTo>
                    <a:pt x="61" y="47"/>
                    <a:pt x="58" y="44"/>
                    <a:pt x="54" y="43"/>
                  </a:cubicBezTo>
                  <a:cubicBezTo>
                    <a:pt x="57" y="36"/>
                    <a:pt x="64" y="33"/>
                    <a:pt x="69" y="29"/>
                  </a:cubicBezTo>
                  <a:cubicBezTo>
                    <a:pt x="69" y="25"/>
                    <a:pt x="67" y="24"/>
                    <a:pt x="67" y="21"/>
                  </a:cubicBezTo>
                  <a:cubicBezTo>
                    <a:pt x="68" y="18"/>
                    <a:pt x="69" y="15"/>
                    <a:pt x="70" y="11"/>
                  </a:cubicBezTo>
                  <a:cubicBezTo>
                    <a:pt x="70" y="9"/>
                    <a:pt x="69" y="6"/>
                    <a:pt x="69" y="3"/>
                  </a:cubicBezTo>
                  <a:cubicBezTo>
                    <a:pt x="68" y="2"/>
                    <a:pt x="67" y="1"/>
                    <a:pt x="64" y="0"/>
                  </a:cubicBezTo>
                  <a:cubicBezTo>
                    <a:pt x="64" y="0"/>
                    <a:pt x="63" y="0"/>
                    <a:pt x="63" y="0"/>
                  </a:cubicBezTo>
                  <a:cubicBezTo>
                    <a:pt x="61" y="5"/>
                    <a:pt x="63" y="8"/>
                    <a:pt x="63" y="12"/>
                  </a:cubicBezTo>
                  <a:cubicBezTo>
                    <a:pt x="63" y="24"/>
                    <a:pt x="52" y="26"/>
                    <a:pt x="42" y="25"/>
                  </a:cubicBezTo>
                  <a:cubicBezTo>
                    <a:pt x="41" y="28"/>
                    <a:pt x="41" y="31"/>
                    <a:pt x="42" y="33"/>
                  </a:cubicBezTo>
                  <a:cubicBezTo>
                    <a:pt x="39" y="34"/>
                    <a:pt x="36" y="35"/>
                    <a:pt x="33" y="36"/>
                  </a:cubicBezTo>
                  <a:cubicBezTo>
                    <a:pt x="34" y="32"/>
                    <a:pt x="36" y="32"/>
                    <a:pt x="39" y="33"/>
                  </a:cubicBezTo>
                  <a:cubicBezTo>
                    <a:pt x="41" y="29"/>
                    <a:pt x="38" y="27"/>
                    <a:pt x="39" y="23"/>
                  </a:cubicBezTo>
                  <a:cubicBezTo>
                    <a:pt x="39" y="14"/>
                    <a:pt x="53" y="6"/>
                    <a:pt x="36" y="0"/>
                  </a:cubicBezTo>
                  <a:cubicBezTo>
                    <a:pt x="36" y="0"/>
                    <a:pt x="36" y="0"/>
                    <a:pt x="36" y="0"/>
                  </a:cubicBezTo>
                  <a:cubicBezTo>
                    <a:pt x="35" y="3"/>
                    <a:pt x="36" y="5"/>
                    <a:pt x="36" y="8"/>
                  </a:cubicBezTo>
                  <a:cubicBezTo>
                    <a:pt x="34" y="14"/>
                    <a:pt x="32" y="19"/>
                    <a:pt x="30" y="24"/>
                  </a:cubicBezTo>
                  <a:cubicBezTo>
                    <a:pt x="22" y="26"/>
                    <a:pt x="9" y="26"/>
                    <a:pt x="1" y="29"/>
                  </a:cubicBezTo>
                  <a:cubicBezTo>
                    <a:pt x="1" y="30"/>
                    <a:pt x="1" y="30"/>
                    <a:pt x="0" y="31"/>
                  </a:cubicBezTo>
                  <a:cubicBezTo>
                    <a:pt x="1" y="35"/>
                    <a:pt x="12" y="39"/>
                    <a:pt x="18" y="39"/>
                  </a:cubicBezTo>
                  <a:cubicBezTo>
                    <a:pt x="20" y="38"/>
                    <a:pt x="22" y="37"/>
                    <a:pt x="25" y="36"/>
                  </a:cubicBezTo>
                  <a:cubicBezTo>
                    <a:pt x="25" y="36"/>
                    <a:pt x="25" y="36"/>
                    <a:pt x="25" y="36"/>
                  </a:cubicBezTo>
                  <a:cubicBezTo>
                    <a:pt x="21" y="52"/>
                    <a:pt x="9" y="50"/>
                    <a:pt x="3" y="62"/>
                  </a:cubicBezTo>
                  <a:cubicBezTo>
                    <a:pt x="4" y="63"/>
                    <a:pt x="4" y="65"/>
                    <a:pt x="5" y="67"/>
                  </a:cubicBezTo>
                  <a:cubicBezTo>
                    <a:pt x="7" y="67"/>
                    <a:pt x="10" y="67"/>
                    <a:pt x="12" y="66"/>
                  </a:cubicBezTo>
                  <a:cubicBezTo>
                    <a:pt x="17" y="68"/>
                    <a:pt x="17" y="72"/>
                    <a:pt x="22" y="74"/>
                  </a:cubicBezTo>
                  <a:cubicBezTo>
                    <a:pt x="25" y="71"/>
                    <a:pt x="24" y="66"/>
                    <a:pt x="25" y="61"/>
                  </a:cubicBezTo>
                  <a:cubicBezTo>
                    <a:pt x="25" y="56"/>
                    <a:pt x="28" y="52"/>
                    <a:pt x="30" y="49"/>
                  </a:cubicBezTo>
                  <a:cubicBezTo>
                    <a:pt x="40" y="53"/>
                    <a:pt x="42" y="58"/>
                    <a:pt x="48" y="63"/>
                  </a:cubicBezTo>
                  <a:cubicBezTo>
                    <a:pt x="44" y="74"/>
                    <a:pt x="29" y="63"/>
                    <a:pt x="24" y="71"/>
                  </a:cubicBezTo>
                  <a:cubicBezTo>
                    <a:pt x="39" y="78"/>
                    <a:pt x="36" y="74"/>
                    <a:pt x="48" y="71"/>
                  </a:cubicBezTo>
                  <a:cubicBezTo>
                    <a:pt x="49" y="70"/>
                    <a:pt x="50" y="70"/>
                    <a:pt x="51" y="69"/>
                  </a:cubicBezTo>
                  <a:cubicBezTo>
                    <a:pt x="58" y="79"/>
                    <a:pt x="58" y="87"/>
                    <a:pt x="77" y="87"/>
                  </a:cubicBezTo>
                  <a:cubicBezTo>
                    <a:pt x="77" y="87"/>
                    <a:pt x="78" y="86"/>
                    <a:pt x="78" y="86"/>
                  </a:cubicBezTo>
                  <a:cubicBezTo>
                    <a:pt x="74" y="76"/>
                    <a:pt x="60" y="73"/>
                    <a:pt x="55" y="64"/>
                  </a:cubicBezTo>
                  <a:close/>
                  <a:moveTo>
                    <a:pt x="15" y="64"/>
                  </a:moveTo>
                  <a:cubicBezTo>
                    <a:pt x="15" y="65"/>
                    <a:pt x="15" y="65"/>
                    <a:pt x="15" y="65"/>
                  </a:cubicBezTo>
                  <a:cubicBezTo>
                    <a:pt x="14" y="64"/>
                    <a:pt x="13" y="64"/>
                    <a:pt x="11" y="63"/>
                  </a:cubicBezTo>
                  <a:cubicBezTo>
                    <a:pt x="11" y="62"/>
                    <a:pt x="12" y="61"/>
                    <a:pt x="12" y="60"/>
                  </a:cubicBezTo>
                  <a:cubicBezTo>
                    <a:pt x="13" y="59"/>
                    <a:pt x="14" y="58"/>
                    <a:pt x="15" y="57"/>
                  </a:cubicBezTo>
                  <a:cubicBezTo>
                    <a:pt x="16" y="57"/>
                    <a:pt x="16" y="58"/>
                    <a:pt x="17" y="58"/>
                  </a:cubicBezTo>
                  <a:cubicBezTo>
                    <a:pt x="16" y="60"/>
                    <a:pt x="16" y="62"/>
                    <a:pt x="15" y="64"/>
                  </a:cubicBezTo>
                  <a:close/>
                  <a:moveTo>
                    <a:pt x="32" y="46"/>
                  </a:moveTo>
                  <a:cubicBezTo>
                    <a:pt x="35" y="43"/>
                    <a:pt x="44" y="37"/>
                    <a:pt x="44" y="34"/>
                  </a:cubicBezTo>
                  <a:cubicBezTo>
                    <a:pt x="47" y="34"/>
                    <a:pt x="49" y="35"/>
                    <a:pt x="52" y="35"/>
                  </a:cubicBezTo>
                  <a:cubicBezTo>
                    <a:pt x="50" y="40"/>
                    <a:pt x="45" y="44"/>
                    <a:pt x="46" y="50"/>
                  </a:cubicBezTo>
                  <a:cubicBezTo>
                    <a:pt x="46" y="51"/>
                    <a:pt x="47" y="51"/>
                    <a:pt x="48" y="52"/>
                  </a:cubicBezTo>
                  <a:cubicBezTo>
                    <a:pt x="50" y="51"/>
                    <a:pt x="53" y="49"/>
                    <a:pt x="56" y="50"/>
                  </a:cubicBezTo>
                  <a:cubicBezTo>
                    <a:pt x="55" y="54"/>
                    <a:pt x="53" y="57"/>
                    <a:pt x="52" y="61"/>
                  </a:cubicBezTo>
                  <a:cubicBezTo>
                    <a:pt x="45" y="56"/>
                    <a:pt x="44" y="49"/>
                    <a:pt x="32"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29" name="ï$ľíḍe"/>
            <p:cNvSpPr/>
            <p:nvPr/>
          </p:nvSpPr>
          <p:spPr bwMode="auto">
            <a:xfrm>
              <a:off x="2255734" y="4491628"/>
              <a:ext cx="136525" cy="174625"/>
            </a:xfrm>
            <a:custGeom>
              <a:avLst/>
              <a:gdLst>
                <a:gd name="T0" fmla="*/ 74 w 74"/>
                <a:gd name="T1" fmla="*/ 41 h 94"/>
                <a:gd name="T2" fmla="*/ 64 w 74"/>
                <a:gd name="T3" fmla="*/ 35 h 94"/>
                <a:gd name="T4" fmla="*/ 51 w 74"/>
                <a:gd name="T5" fmla="*/ 5 h 94"/>
                <a:gd name="T6" fmla="*/ 58 w 74"/>
                <a:gd name="T7" fmla="*/ 39 h 94"/>
                <a:gd name="T8" fmla="*/ 47 w 74"/>
                <a:gd name="T9" fmla="*/ 47 h 94"/>
                <a:gd name="T10" fmla="*/ 55 w 74"/>
                <a:gd name="T11" fmla="*/ 34 h 94"/>
                <a:gd name="T12" fmla="*/ 47 w 74"/>
                <a:gd name="T13" fmla="*/ 29 h 94"/>
                <a:gd name="T14" fmla="*/ 54 w 74"/>
                <a:gd name="T15" fmla="*/ 22 h 94"/>
                <a:gd name="T16" fmla="*/ 54 w 74"/>
                <a:gd name="T17" fmla="*/ 20 h 94"/>
                <a:gd name="T18" fmla="*/ 54 w 74"/>
                <a:gd name="T19" fmla="*/ 19 h 94"/>
                <a:gd name="T20" fmla="*/ 41 w 74"/>
                <a:gd name="T21" fmla="*/ 19 h 94"/>
                <a:gd name="T22" fmla="*/ 44 w 74"/>
                <a:gd name="T23" fmla="*/ 22 h 94"/>
                <a:gd name="T24" fmla="*/ 44 w 74"/>
                <a:gd name="T25" fmla="*/ 32 h 94"/>
                <a:gd name="T26" fmla="*/ 48 w 74"/>
                <a:gd name="T27" fmla="*/ 37 h 94"/>
                <a:gd name="T28" fmla="*/ 40 w 74"/>
                <a:gd name="T29" fmla="*/ 58 h 94"/>
                <a:gd name="T30" fmla="*/ 44 w 74"/>
                <a:gd name="T31" fmla="*/ 61 h 94"/>
                <a:gd name="T32" fmla="*/ 59 w 74"/>
                <a:gd name="T33" fmla="*/ 46 h 94"/>
                <a:gd name="T34" fmla="*/ 59 w 74"/>
                <a:gd name="T35" fmla="*/ 46 h 94"/>
                <a:gd name="T36" fmla="*/ 66 w 74"/>
                <a:gd name="T37" fmla="*/ 93 h 94"/>
                <a:gd name="T38" fmla="*/ 68 w 74"/>
                <a:gd name="T39" fmla="*/ 93 h 94"/>
                <a:gd name="T40" fmla="*/ 65 w 74"/>
                <a:gd name="T41" fmla="*/ 42 h 94"/>
                <a:gd name="T42" fmla="*/ 73 w 74"/>
                <a:gd name="T43" fmla="*/ 41 h 94"/>
                <a:gd name="T44" fmla="*/ 74 w 74"/>
                <a:gd name="T45" fmla="*/ 41 h 94"/>
                <a:gd name="T46" fmla="*/ 43 w 74"/>
                <a:gd name="T47" fmla="*/ 42 h 94"/>
                <a:gd name="T48" fmla="*/ 35 w 74"/>
                <a:gd name="T49" fmla="*/ 48 h 94"/>
                <a:gd name="T50" fmla="*/ 39 w 74"/>
                <a:gd name="T51" fmla="*/ 38 h 94"/>
                <a:gd name="T52" fmla="*/ 37 w 74"/>
                <a:gd name="T53" fmla="*/ 29 h 94"/>
                <a:gd name="T54" fmla="*/ 40 w 74"/>
                <a:gd name="T55" fmla="*/ 27 h 94"/>
                <a:gd name="T56" fmla="*/ 34 w 74"/>
                <a:gd name="T57" fmla="*/ 16 h 94"/>
                <a:gd name="T58" fmla="*/ 32 w 74"/>
                <a:gd name="T59" fmla="*/ 15 h 94"/>
                <a:gd name="T60" fmla="*/ 4 w 74"/>
                <a:gd name="T61" fmla="*/ 46 h 94"/>
                <a:gd name="T62" fmla="*/ 30 w 74"/>
                <a:gd name="T63" fmla="*/ 29 h 94"/>
                <a:gd name="T64" fmla="*/ 8 w 74"/>
                <a:gd name="T65" fmla="*/ 52 h 94"/>
                <a:gd name="T66" fmla="*/ 0 w 74"/>
                <a:gd name="T67" fmla="*/ 56 h 94"/>
                <a:gd name="T68" fmla="*/ 3 w 74"/>
                <a:gd name="T69" fmla="*/ 61 h 94"/>
                <a:gd name="T70" fmla="*/ 23 w 74"/>
                <a:gd name="T71" fmla="*/ 54 h 94"/>
                <a:gd name="T72" fmla="*/ 25 w 74"/>
                <a:gd name="T73" fmla="*/ 53 h 94"/>
                <a:gd name="T74" fmla="*/ 25 w 74"/>
                <a:gd name="T75" fmla="*/ 53 h 94"/>
                <a:gd name="T76" fmla="*/ 20 w 74"/>
                <a:gd name="T77" fmla="*/ 72 h 94"/>
                <a:gd name="T78" fmla="*/ 25 w 74"/>
                <a:gd name="T79" fmla="*/ 76 h 94"/>
                <a:gd name="T80" fmla="*/ 26 w 74"/>
                <a:gd name="T81" fmla="*/ 76 h 94"/>
                <a:gd name="T82" fmla="*/ 30 w 74"/>
                <a:gd name="T83" fmla="*/ 67 h 94"/>
                <a:gd name="T84" fmla="*/ 31 w 74"/>
                <a:gd name="T85" fmla="*/ 66 h 94"/>
                <a:gd name="T86" fmla="*/ 32 w 74"/>
                <a:gd name="T87" fmla="*/ 75 h 94"/>
                <a:gd name="T88" fmla="*/ 35 w 74"/>
                <a:gd name="T89" fmla="*/ 76 h 94"/>
                <a:gd name="T90" fmla="*/ 38 w 74"/>
                <a:gd name="T91" fmla="*/ 76 h 94"/>
                <a:gd name="T92" fmla="*/ 35 w 74"/>
                <a:gd name="T93" fmla="*/ 61 h 94"/>
                <a:gd name="T94" fmla="*/ 43 w 74"/>
                <a:gd name="T95" fmla="*/ 4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94">
                  <a:moveTo>
                    <a:pt x="74" y="41"/>
                  </a:moveTo>
                  <a:cubicBezTo>
                    <a:pt x="73" y="36"/>
                    <a:pt x="70" y="34"/>
                    <a:pt x="64" y="35"/>
                  </a:cubicBezTo>
                  <a:cubicBezTo>
                    <a:pt x="63" y="24"/>
                    <a:pt x="67" y="0"/>
                    <a:pt x="51" y="5"/>
                  </a:cubicBezTo>
                  <a:cubicBezTo>
                    <a:pt x="50" y="9"/>
                    <a:pt x="61" y="31"/>
                    <a:pt x="58" y="39"/>
                  </a:cubicBezTo>
                  <a:cubicBezTo>
                    <a:pt x="58" y="39"/>
                    <a:pt x="47" y="47"/>
                    <a:pt x="47" y="47"/>
                  </a:cubicBezTo>
                  <a:cubicBezTo>
                    <a:pt x="48" y="41"/>
                    <a:pt x="53" y="39"/>
                    <a:pt x="55" y="34"/>
                  </a:cubicBezTo>
                  <a:cubicBezTo>
                    <a:pt x="56" y="30"/>
                    <a:pt x="49" y="31"/>
                    <a:pt x="47" y="29"/>
                  </a:cubicBezTo>
                  <a:cubicBezTo>
                    <a:pt x="48" y="26"/>
                    <a:pt x="51" y="23"/>
                    <a:pt x="54" y="22"/>
                  </a:cubicBezTo>
                  <a:cubicBezTo>
                    <a:pt x="54" y="21"/>
                    <a:pt x="54" y="21"/>
                    <a:pt x="54" y="20"/>
                  </a:cubicBezTo>
                  <a:cubicBezTo>
                    <a:pt x="54" y="20"/>
                    <a:pt x="54" y="19"/>
                    <a:pt x="54" y="19"/>
                  </a:cubicBezTo>
                  <a:cubicBezTo>
                    <a:pt x="50" y="17"/>
                    <a:pt x="45" y="17"/>
                    <a:pt x="41" y="19"/>
                  </a:cubicBezTo>
                  <a:cubicBezTo>
                    <a:pt x="41" y="22"/>
                    <a:pt x="42" y="22"/>
                    <a:pt x="44" y="22"/>
                  </a:cubicBezTo>
                  <a:cubicBezTo>
                    <a:pt x="44" y="26"/>
                    <a:pt x="44" y="29"/>
                    <a:pt x="44" y="32"/>
                  </a:cubicBezTo>
                  <a:cubicBezTo>
                    <a:pt x="45" y="34"/>
                    <a:pt x="47" y="35"/>
                    <a:pt x="48" y="37"/>
                  </a:cubicBezTo>
                  <a:cubicBezTo>
                    <a:pt x="46" y="41"/>
                    <a:pt x="35" y="51"/>
                    <a:pt x="40" y="58"/>
                  </a:cubicBezTo>
                  <a:cubicBezTo>
                    <a:pt x="41" y="60"/>
                    <a:pt x="42" y="60"/>
                    <a:pt x="44" y="61"/>
                  </a:cubicBezTo>
                  <a:cubicBezTo>
                    <a:pt x="49" y="55"/>
                    <a:pt x="51" y="50"/>
                    <a:pt x="59" y="46"/>
                  </a:cubicBezTo>
                  <a:cubicBezTo>
                    <a:pt x="59" y="46"/>
                    <a:pt x="59" y="46"/>
                    <a:pt x="59" y="46"/>
                  </a:cubicBezTo>
                  <a:cubicBezTo>
                    <a:pt x="61" y="60"/>
                    <a:pt x="59" y="83"/>
                    <a:pt x="66" y="93"/>
                  </a:cubicBezTo>
                  <a:cubicBezTo>
                    <a:pt x="67" y="94"/>
                    <a:pt x="67" y="93"/>
                    <a:pt x="68" y="93"/>
                  </a:cubicBezTo>
                  <a:cubicBezTo>
                    <a:pt x="68" y="78"/>
                    <a:pt x="67" y="60"/>
                    <a:pt x="65" y="42"/>
                  </a:cubicBezTo>
                  <a:cubicBezTo>
                    <a:pt x="68" y="42"/>
                    <a:pt x="72" y="42"/>
                    <a:pt x="73" y="41"/>
                  </a:cubicBezTo>
                  <a:cubicBezTo>
                    <a:pt x="74" y="41"/>
                    <a:pt x="74" y="41"/>
                    <a:pt x="74" y="41"/>
                  </a:cubicBezTo>
                  <a:close/>
                  <a:moveTo>
                    <a:pt x="43" y="42"/>
                  </a:moveTo>
                  <a:cubicBezTo>
                    <a:pt x="39" y="44"/>
                    <a:pt x="38" y="46"/>
                    <a:pt x="35" y="48"/>
                  </a:cubicBezTo>
                  <a:cubicBezTo>
                    <a:pt x="35" y="42"/>
                    <a:pt x="39" y="42"/>
                    <a:pt x="39" y="38"/>
                  </a:cubicBezTo>
                  <a:cubicBezTo>
                    <a:pt x="40" y="35"/>
                    <a:pt x="37" y="33"/>
                    <a:pt x="37" y="29"/>
                  </a:cubicBezTo>
                  <a:cubicBezTo>
                    <a:pt x="38" y="28"/>
                    <a:pt x="39" y="28"/>
                    <a:pt x="40" y="27"/>
                  </a:cubicBezTo>
                  <a:cubicBezTo>
                    <a:pt x="41" y="24"/>
                    <a:pt x="36" y="16"/>
                    <a:pt x="34" y="16"/>
                  </a:cubicBezTo>
                  <a:cubicBezTo>
                    <a:pt x="33" y="16"/>
                    <a:pt x="32" y="15"/>
                    <a:pt x="32" y="15"/>
                  </a:cubicBezTo>
                  <a:cubicBezTo>
                    <a:pt x="22" y="28"/>
                    <a:pt x="10" y="30"/>
                    <a:pt x="4" y="46"/>
                  </a:cubicBezTo>
                  <a:cubicBezTo>
                    <a:pt x="13" y="41"/>
                    <a:pt x="17" y="31"/>
                    <a:pt x="30" y="29"/>
                  </a:cubicBezTo>
                  <a:cubicBezTo>
                    <a:pt x="29" y="39"/>
                    <a:pt x="16" y="48"/>
                    <a:pt x="8" y="52"/>
                  </a:cubicBezTo>
                  <a:cubicBezTo>
                    <a:pt x="4" y="54"/>
                    <a:pt x="2" y="52"/>
                    <a:pt x="0" y="56"/>
                  </a:cubicBezTo>
                  <a:cubicBezTo>
                    <a:pt x="0" y="59"/>
                    <a:pt x="1" y="60"/>
                    <a:pt x="3" y="61"/>
                  </a:cubicBezTo>
                  <a:cubicBezTo>
                    <a:pt x="10" y="63"/>
                    <a:pt x="22" y="58"/>
                    <a:pt x="23" y="54"/>
                  </a:cubicBezTo>
                  <a:cubicBezTo>
                    <a:pt x="24" y="54"/>
                    <a:pt x="24" y="53"/>
                    <a:pt x="25" y="53"/>
                  </a:cubicBezTo>
                  <a:cubicBezTo>
                    <a:pt x="25" y="53"/>
                    <a:pt x="25" y="53"/>
                    <a:pt x="25" y="53"/>
                  </a:cubicBezTo>
                  <a:cubicBezTo>
                    <a:pt x="23" y="59"/>
                    <a:pt x="22" y="66"/>
                    <a:pt x="20" y="72"/>
                  </a:cubicBezTo>
                  <a:cubicBezTo>
                    <a:pt x="21" y="74"/>
                    <a:pt x="23" y="75"/>
                    <a:pt x="25" y="76"/>
                  </a:cubicBezTo>
                  <a:cubicBezTo>
                    <a:pt x="25" y="76"/>
                    <a:pt x="26" y="76"/>
                    <a:pt x="26" y="76"/>
                  </a:cubicBezTo>
                  <a:cubicBezTo>
                    <a:pt x="28" y="73"/>
                    <a:pt x="29" y="70"/>
                    <a:pt x="30" y="67"/>
                  </a:cubicBezTo>
                  <a:cubicBezTo>
                    <a:pt x="31" y="67"/>
                    <a:pt x="31" y="67"/>
                    <a:pt x="31" y="66"/>
                  </a:cubicBezTo>
                  <a:cubicBezTo>
                    <a:pt x="32" y="69"/>
                    <a:pt x="32" y="72"/>
                    <a:pt x="32" y="75"/>
                  </a:cubicBezTo>
                  <a:cubicBezTo>
                    <a:pt x="33" y="75"/>
                    <a:pt x="34" y="76"/>
                    <a:pt x="35" y="76"/>
                  </a:cubicBezTo>
                  <a:cubicBezTo>
                    <a:pt x="36" y="76"/>
                    <a:pt x="37" y="76"/>
                    <a:pt x="38" y="76"/>
                  </a:cubicBezTo>
                  <a:cubicBezTo>
                    <a:pt x="37" y="71"/>
                    <a:pt x="36" y="66"/>
                    <a:pt x="35" y="61"/>
                  </a:cubicBezTo>
                  <a:cubicBezTo>
                    <a:pt x="38" y="54"/>
                    <a:pt x="40" y="48"/>
                    <a:pt x="4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0" name="î$ḻîḑe"/>
            <p:cNvSpPr/>
            <p:nvPr/>
          </p:nvSpPr>
          <p:spPr bwMode="auto">
            <a:xfrm>
              <a:off x="2055709" y="4566240"/>
              <a:ext cx="136525" cy="150813"/>
            </a:xfrm>
            <a:custGeom>
              <a:avLst/>
              <a:gdLst>
                <a:gd name="T0" fmla="*/ 55 w 74"/>
                <a:gd name="T1" fmla="*/ 53 h 82"/>
                <a:gd name="T2" fmla="*/ 54 w 74"/>
                <a:gd name="T3" fmla="*/ 51 h 82"/>
                <a:gd name="T4" fmla="*/ 57 w 74"/>
                <a:gd name="T5" fmla="*/ 49 h 82"/>
                <a:gd name="T6" fmla="*/ 56 w 74"/>
                <a:gd name="T7" fmla="*/ 45 h 82"/>
                <a:gd name="T8" fmla="*/ 52 w 74"/>
                <a:gd name="T9" fmla="*/ 45 h 82"/>
                <a:gd name="T10" fmla="*/ 51 w 74"/>
                <a:gd name="T11" fmla="*/ 44 h 82"/>
                <a:gd name="T12" fmla="*/ 60 w 74"/>
                <a:gd name="T13" fmla="*/ 32 h 82"/>
                <a:gd name="T14" fmla="*/ 60 w 74"/>
                <a:gd name="T15" fmla="*/ 30 h 82"/>
                <a:gd name="T16" fmla="*/ 34 w 74"/>
                <a:gd name="T17" fmla="*/ 38 h 82"/>
                <a:gd name="T18" fmla="*/ 33 w 74"/>
                <a:gd name="T19" fmla="*/ 38 h 82"/>
                <a:gd name="T20" fmla="*/ 60 w 74"/>
                <a:gd name="T21" fmla="*/ 16 h 82"/>
                <a:gd name="T22" fmla="*/ 61 w 74"/>
                <a:gd name="T23" fmla="*/ 10 h 82"/>
                <a:gd name="T24" fmla="*/ 42 w 74"/>
                <a:gd name="T25" fmla="*/ 11 h 82"/>
                <a:gd name="T26" fmla="*/ 27 w 74"/>
                <a:gd name="T27" fmla="*/ 0 h 82"/>
                <a:gd name="T28" fmla="*/ 24 w 74"/>
                <a:gd name="T29" fmla="*/ 0 h 82"/>
                <a:gd name="T30" fmla="*/ 29 w 74"/>
                <a:gd name="T31" fmla="*/ 21 h 82"/>
                <a:gd name="T32" fmla="*/ 11 w 74"/>
                <a:gd name="T33" fmla="*/ 39 h 82"/>
                <a:gd name="T34" fmla="*/ 1 w 74"/>
                <a:gd name="T35" fmla="*/ 44 h 82"/>
                <a:gd name="T36" fmla="*/ 0 w 74"/>
                <a:gd name="T37" fmla="*/ 47 h 82"/>
                <a:gd name="T38" fmla="*/ 35 w 74"/>
                <a:gd name="T39" fmla="*/ 26 h 82"/>
                <a:gd name="T40" fmla="*/ 35 w 74"/>
                <a:gd name="T41" fmla="*/ 26 h 82"/>
                <a:gd name="T42" fmla="*/ 30 w 74"/>
                <a:gd name="T43" fmla="*/ 48 h 82"/>
                <a:gd name="T44" fmla="*/ 40 w 74"/>
                <a:gd name="T45" fmla="*/ 57 h 82"/>
                <a:gd name="T46" fmla="*/ 35 w 74"/>
                <a:gd name="T47" fmla="*/ 78 h 82"/>
                <a:gd name="T48" fmla="*/ 45 w 74"/>
                <a:gd name="T49" fmla="*/ 82 h 82"/>
                <a:gd name="T50" fmla="*/ 47 w 74"/>
                <a:gd name="T51" fmla="*/ 80 h 82"/>
                <a:gd name="T52" fmla="*/ 46 w 74"/>
                <a:gd name="T53" fmla="*/ 67 h 82"/>
                <a:gd name="T54" fmla="*/ 47 w 74"/>
                <a:gd name="T55" fmla="*/ 66 h 82"/>
                <a:gd name="T56" fmla="*/ 50 w 74"/>
                <a:gd name="T57" fmla="*/ 73 h 82"/>
                <a:gd name="T58" fmla="*/ 58 w 74"/>
                <a:gd name="T59" fmla="*/ 79 h 82"/>
                <a:gd name="T60" fmla="*/ 59 w 74"/>
                <a:gd name="T61" fmla="*/ 79 h 82"/>
                <a:gd name="T62" fmla="*/ 53 w 74"/>
                <a:gd name="T63" fmla="*/ 57 h 82"/>
                <a:gd name="T64" fmla="*/ 56 w 74"/>
                <a:gd name="T65" fmla="*/ 55 h 82"/>
                <a:gd name="T66" fmla="*/ 56 w 74"/>
                <a:gd name="T67" fmla="*/ 55 h 82"/>
                <a:gd name="T68" fmla="*/ 69 w 74"/>
                <a:gd name="T69" fmla="*/ 69 h 82"/>
                <a:gd name="T70" fmla="*/ 74 w 74"/>
                <a:gd name="T71" fmla="*/ 64 h 82"/>
                <a:gd name="T72" fmla="*/ 55 w 74"/>
                <a:gd name="T73" fmla="*/ 53 h 82"/>
                <a:gd name="T74" fmla="*/ 40 w 74"/>
                <a:gd name="T75" fmla="*/ 46 h 82"/>
                <a:gd name="T76" fmla="*/ 39 w 74"/>
                <a:gd name="T77" fmla="*/ 46 h 82"/>
                <a:gd name="T78" fmla="*/ 38 w 74"/>
                <a:gd name="T79" fmla="*/ 46 h 82"/>
                <a:gd name="T80" fmla="*/ 37 w 74"/>
                <a:gd name="T81" fmla="*/ 44 h 82"/>
                <a:gd name="T82" fmla="*/ 44 w 74"/>
                <a:gd name="T83" fmla="*/ 36 h 82"/>
                <a:gd name="T84" fmla="*/ 46 w 74"/>
                <a:gd name="T85" fmla="*/ 35 h 82"/>
                <a:gd name="T86" fmla="*/ 46 w 74"/>
                <a:gd name="T87" fmla="*/ 35 h 82"/>
                <a:gd name="T88" fmla="*/ 40 w 74"/>
                <a:gd name="T89" fmla="*/ 4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4" h="82">
                  <a:moveTo>
                    <a:pt x="55" y="53"/>
                  </a:moveTo>
                  <a:cubicBezTo>
                    <a:pt x="55" y="53"/>
                    <a:pt x="54" y="52"/>
                    <a:pt x="54" y="51"/>
                  </a:cubicBezTo>
                  <a:cubicBezTo>
                    <a:pt x="55" y="51"/>
                    <a:pt x="56" y="50"/>
                    <a:pt x="57" y="49"/>
                  </a:cubicBezTo>
                  <a:cubicBezTo>
                    <a:pt x="57" y="48"/>
                    <a:pt x="56" y="47"/>
                    <a:pt x="56" y="45"/>
                  </a:cubicBezTo>
                  <a:cubicBezTo>
                    <a:pt x="54" y="45"/>
                    <a:pt x="53" y="45"/>
                    <a:pt x="52" y="45"/>
                  </a:cubicBezTo>
                  <a:cubicBezTo>
                    <a:pt x="51" y="45"/>
                    <a:pt x="51" y="44"/>
                    <a:pt x="51" y="44"/>
                  </a:cubicBezTo>
                  <a:cubicBezTo>
                    <a:pt x="53" y="40"/>
                    <a:pt x="59" y="36"/>
                    <a:pt x="60" y="32"/>
                  </a:cubicBezTo>
                  <a:cubicBezTo>
                    <a:pt x="60" y="31"/>
                    <a:pt x="60" y="31"/>
                    <a:pt x="60" y="30"/>
                  </a:cubicBezTo>
                  <a:cubicBezTo>
                    <a:pt x="50" y="21"/>
                    <a:pt x="41" y="31"/>
                    <a:pt x="34" y="38"/>
                  </a:cubicBezTo>
                  <a:cubicBezTo>
                    <a:pt x="33" y="38"/>
                    <a:pt x="33" y="38"/>
                    <a:pt x="33" y="38"/>
                  </a:cubicBezTo>
                  <a:cubicBezTo>
                    <a:pt x="34" y="30"/>
                    <a:pt x="48" y="16"/>
                    <a:pt x="60" y="16"/>
                  </a:cubicBezTo>
                  <a:cubicBezTo>
                    <a:pt x="61" y="14"/>
                    <a:pt x="61" y="12"/>
                    <a:pt x="61" y="10"/>
                  </a:cubicBezTo>
                  <a:cubicBezTo>
                    <a:pt x="50" y="3"/>
                    <a:pt x="52" y="11"/>
                    <a:pt x="42" y="11"/>
                  </a:cubicBezTo>
                  <a:cubicBezTo>
                    <a:pt x="38" y="10"/>
                    <a:pt x="32" y="1"/>
                    <a:pt x="27" y="0"/>
                  </a:cubicBezTo>
                  <a:cubicBezTo>
                    <a:pt x="26" y="0"/>
                    <a:pt x="25" y="0"/>
                    <a:pt x="24" y="0"/>
                  </a:cubicBezTo>
                  <a:cubicBezTo>
                    <a:pt x="21" y="5"/>
                    <a:pt x="30" y="14"/>
                    <a:pt x="29" y="21"/>
                  </a:cubicBezTo>
                  <a:cubicBezTo>
                    <a:pt x="19" y="27"/>
                    <a:pt x="17" y="33"/>
                    <a:pt x="11" y="39"/>
                  </a:cubicBezTo>
                  <a:cubicBezTo>
                    <a:pt x="8" y="42"/>
                    <a:pt x="4" y="42"/>
                    <a:pt x="1" y="44"/>
                  </a:cubicBezTo>
                  <a:cubicBezTo>
                    <a:pt x="1" y="45"/>
                    <a:pt x="0" y="46"/>
                    <a:pt x="0" y="47"/>
                  </a:cubicBezTo>
                  <a:cubicBezTo>
                    <a:pt x="11" y="69"/>
                    <a:pt x="23" y="30"/>
                    <a:pt x="35" y="26"/>
                  </a:cubicBezTo>
                  <a:cubicBezTo>
                    <a:pt x="35" y="26"/>
                    <a:pt x="35" y="26"/>
                    <a:pt x="35" y="26"/>
                  </a:cubicBezTo>
                  <a:cubicBezTo>
                    <a:pt x="33" y="33"/>
                    <a:pt x="28" y="39"/>
                    <a:pt x="30" y="48"/>
                  </a:cubicBezTo>
                  <a:cubicBezTo>
                    <a:pt x="30" y="51"/>
                    <a:pt x="37" y="56"/>
                    <a:pt x="40" y="57"/>
                  </a:cubicBezTo>
                  <a:cubicBezTo>
                    <a:pt x="37" y="64"/>
                    <a:pt x="32" y="69"/>
                    <a:pt x="35" y="78"/>
                  </a:cubicBezTo>
                  <a:cubicBezTo>
                    <a:pt x="39" y="79"/>
                    <a:pt x="42" y="80"/>
                    <a:pt x="45" y="82"/>
                  </a:cubicBezTo>
                  <a:cubicBezTo>
                    <a:pt x="46" y="81"/>
                    <a:pt x="46" y="81"/>
                    <a:pt x="47" y="80"/>
                  </a:cubicBezTo>
                  <a:cubicBezTo>
                    <a:pt x="49" y="77"/>
                    <a:pt x="45" y="70"/>
                    <a:pt x="46" y="67"/>
                  </a:cubicBezTo>
                  <a:cubicBezTo>
                    <a:pt x="46" y="66"/>
                    <a:pt x="46" y="66"/>
                    <a:pt x="47" y="66"/>
                  </a:cubicBezTo>
                  <a:cubicBezTo>
                    <a:pt x="48" y="67"/>
                    <a:pt x="49" y="71"/>
                    <a:pt x="50" y="73"/>
                  </a:cubicBezTo>
                  <a:cubicBezTo>
                    <a:pt x="52" y="76"/>
                    <a:pt x="55" y="77"/>
                    <a:pt x="58" y="79"/>
                  </a:cubicBezTo>
                  <a:cubicBezTo>
                    <a:pt x="58" y="79"/>
                    <a:pt x="58" y="79"/>
                    <a:pt x="59" y="79"/>
                  </a:cubicBezTo>
                  <a:cubicBezTo>
                    <a:pt x="60" y="72"/>
                    <a:pt x="53" y="64"/>
                    <a:pt x="53" y="57"/>
                  </a:cubicBezTo>
                  <a:cubicBezTo>
                    <a:pt x="54" y="56"/>
                    <a:pt x="55" y="56"/>
                    <a:pt x="56" y="55"/>
                  </a:cubicBezTo>
                  <a:cubicBezTo>
                    <a:pt x="56" y="55"/>
                    <a:pt x="56" y="55"/>
                    <a:pt x="56" y="55"/>
                  </a:cubicBezTo>
                  <a:cubicBezTo>
                    <a:pt x="63" y="60"/>
                    <a:pt x="59" y="67"/>
                    <a:pt x="69" y="69"/>
                  </a:cubicBezTo>
                  <a:cubicBezTo>
                    <a:pt x="71" y="67"/>
                    <a:pt x="72" y="66"/>
                    <a:pt x="74" y="64"/>
                  </a:cubicBezTo>
                  <a:cubicBezTo>
                    <a:pt x="71" y="56"/>
                    <a:pt x="63" y="51"/>
                    <a:pt x="55" y="53"/>
                  </a:cubicBezTo>
                  <a:close/>
                  <a:moveTo>
                    <a:pt x="40" y="46"/>
                  </a:moveTo>
                  <a:cubicBezTo>
                    <a:pt x="40" y="46"/>
                    <a:pt x="39" y="46"/>
                    <a:pt x="39" y="46"/>
                  </a:cubicBezTo>
                  <a:cubicBezTo>
                    <a:pt x="38" y="46"/>
                    <a:pt x="38" y="46"/>
                    <a:pt x="38" y="46"/>
                  </a:cubicBezTo>
                  <a:cubicBezTo>
                    <a:pt x="38" y="45"/>
                    <a:pt x="37" y="45"/>
                    <a:pt x="37" y="44"/>
                  </a:cubicBezTo>
                  <a:cubicBezTo>
                    <a:pt x="39" y="41"/>
                    <a:pt x="42" y="39"/>
                    <a:pt x="44" y="36"/>
                  </a:cubicBezTo>
                  <a:cubicBezTo>
                    <a:pt x="45" y="36"/>
                    <a:pt x="45" y="35"/>
                    <a:pt x="46" y="35"/>
                  </a:cubicBezTo>
                  <a:cubicBezTo>
                    <a:pt x="46" y="35"/>
                    <a:pt x="46" y="35"/>
                    <a:pt x="46" y="35"/>
                  </a:cubicBezTo>
                  <a:cubicBezTo>
                    <a:pt x="44" y="39"/>
                    <a:pt x="42" y="42"/>
                    <a:pt x="4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1" name="ïşḻíḍe"/>
            <p:cNvSpPr/>
            <p:nvPr/>
          </p:nvSpPr>
          <p:spPr bwMode="auto">
            <a:xfrm>
              <a:off x="1882672" y="4669428"/>
              <a:ext cx="160338" cy="169863"/>
            </a:xfrm>
            <a:custGeom>
              <a:avLst/>
              <a:gdLst>
                <a:gd name="T0" fmla="*/ 29 w 87"/>
                <a:gd name="T1" fmla="*/ 8 h 92"/>
                <a:gd name="T2" fmla="*/ 52 w 87"/>
                <a:gd name="T3" fmla="*/ 17 h 92"/>
                <a:gd name="T4" fmla="*/ 61 w 87"/>
                <a:gd name="T5" fmla="*/ 16 h 92"/>
                <a:gd name="T6" fmla="*/ 62 w 87"/>
                <a:gd name="T7" fmla="*/ 17 h 92"/>
                <a:gd name="T8" fmla="*/ 69 w 87"/>
                <a:gd name="T9" fmla="*/ 42 h 92"/>
                <a:gd name="T10" fmla="*/ 86 w 87"/>
                <a:gd name="T11" fmla="*/ 35 h 92"/>
                <a:gd name="T12" fmla="*/ 87 w 87"/>
                <a:gd name="T13" fmla="*/ 39 h 92"/>
                <a:gd name="T14" fmla="*/ 76 w 87"/>
                <a:gd name="T15" fmla="*/ 55 h 92"/>
                <a:gd name="T16" fmla="*/ 67 w 87"/>
                <a:gd name="T17" fmla="*/ 76 h 92"/>
                <a:gd name="T18" fmla="*/ 65 w 87"/>
                <a:gd name="T19" fmla="*/ 74 h 92"/>
                <a:gd name="T20" fmla="*/ 69 w 87"/>
                <a:gd name="T21" fmla="*/ 53 h 92"/>
                <a:gd name="T22" fmla="*/ 55 w 87"/>
                <a:gd name="T23" fmla="*/ 40 h 92"/>
                <a:gd name="T24" fmla="*/ 45 w 87"/>
                <a:gd name="T25" fmla="*/ 44 h 92"/>
                <a:gd name="T26" fmla="*/ 46 w 87"/>
                <a:gd name="T27" fmla="*/ 89 h 92"/>
                <a:gd name="T28" fmla="*/ 38 w 87"/>
                <a:gd name="T29" fmla="*/ 92 h 92"/>
                <a:gd name="T30" fmla="*/ 27 w 87"/>
                <a:gd name="T31" fmla="*/ 68 h 92"/>
                <a:gd name="T32" fmla="*/ 14 w 87"/>
                <a:gd name="T33" fmla="*/ 70 h 92"/>
                <a:gd name="T34" fmla="*/ 12 w 87"/>
                <a:gd name="T35" fmla="*/ 65 h 92"/>
                <a:gd name="T36" fmla="*/ 18 w 87"/>
                <a:gd name="T37" fmla="*/ 58 h 92"/>
                <a:gd name="T38" fmla="*/ 0 w 87"/>
                <a:gd name="T39" fmla="*/ 42 h 92"/>
                <a:gd name="T40" fmla="*/ 0 w 87"/>
                <a:gd name="T41" fmla="*/ 42 h 92"/>
                <a:gd name="T42" fmla="*/ 21 w 87"/>
                <a:gd name="T43" fmla="*/ 39 h 92"/>
                <a:gd name="T44" fmla="*/ 27 w 87"/>
                <a:gd name="T45" fmla="*/ 48 h 92"/>
                <a:gd name="T46" fmla="*/ 34 w 87"/>
                <a:gd name="T47" fmla="*/ 52 h 92"/>
                <a:gd name="T48" fmla="*/ 36 w 87"/>
                <a:gd name="T49" fmla="*/ 62 h 92"/>
                <a:gd name="T50" fmla="*/ 39 w 87"/>
                <a:gd name="T51" fmla="*/ 44 h 92"/>
                <a:gd name="T52" fmla="*/ 46 w 87"/>
                <a:gd name="T53" fmla="*/ 28 h 92"/>
                <a:gd name="T54" fmla="*/ 29 w 87"/>
                <a:gd name="T55" fmla="*/ 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92">
                  <a:moveTo>
                    <a:pt x="29" y="8"/>
                  </a:moveTo>
                  <a:cubicBezTo>
                    <a:pt x="42" y="0"/>
                    <a:pt x="43" y="12"/>
                    <a:pt x="52" y="17"/>
                  </a:cubicBezTo>
                  <a:cubicBezTo>
                    <a:pt x="55" y="15"/>
                    <a:pt x="58" y="15"/>
                    <a:pt x="61" y="16"/>
                  </a:cubicBezTo>
                  <a:cubicBezTo>
                    <a:pt x="61" y="16"/>
                    <a:pt x="62" y="17"/>
                    <a:pt x="62" y="17"/>
                  </a:cubicBezTo>
                  <a:cubicBezTo>
                    <a:pt x="62" y="26"/>
                    <a:pt x="58" y="33"/>
                    <a:pt x="69" y="42"/>
                  </a:cubicBezTo>
                  <a:cubicBezTo>
                    <a:pt x="75" y="35"/>
                    <a:pt x="80" y="33"/>
                    <a:pt x="86" y="35"/>
                  </a:cubicBezTo>
                  <a:cubicBezTo>
                    <a:pt x="87" y="36"/>
                    <a:pt x="87" y="38"/>
                    <a:pt x="87" y="39"/>
                  </a:cubicBezTo>
                  <a:cubicBezTo>
                    <a:pt x="83" y="45"/>
                    <a:pt x="80" y="50"/>
                    <a:pt x="76" y="55"/>
                  </a:cubicBezTo>
                  <a:cubicBezTo>
                    <a:pt x="71" y="62"/>
                    <a:pt x="71" y="70"/>
                    <a:pt x="67" y="76"/>
                  </a:cubicBezTo>
                  <a:cubicBezTo>
                    <a:pt x="66" y="75"/>
                    <a:pt x="66" y="75"/>
                    <a:pt x="65" y="74"/>
                  </a:cubicBezTo>
                  <a:cubicBezTo>
                    <a:pt x="63" y="66"/>
                    <a:pt x="67" y="60"/>
                    <a:pt x="69" y="53"/>
                  </a:cubicBezTo>
                  <a:cubicBezTo>
                    <a:pt x="64" y="51"/>
                    <a:pt x="60" y="46"/>
                    <a:pt x="55" y="40"/>
                  </a:cubicBezTo>
                  <a:cubicBezTo>
                    <a:pt x="52" y="42"/>
                    <a:pt x="49" y="41"/>
                    <a:pt x="45" y="44"/>
                  </a:cubicBezTo>
                  <a:cubicBezTo>
                    <a:pt x="40" y="59"/>
                    <a:pt x="48" y="75"/>
                    <a:pt x="46" y="89"/>
                  </a:cubicBezTo>
                  <a:cubicBezTo>
                    <a:pt x="43" y="92"/>
                    <a:pt x="41" y="91"/>
                    <a:pt x="38" y="92"/>
                  </a:cubicBezTo>
                  <a:cubicBezTo>
                    <a:pt x="31" y="83"/>
                    <a:pt x="33" y="76"/>
                    <a:pt x="27" y="68"/>
                  </a:cubicBezTo>
                  <a:cubicBezTo>
                    <a:pt x="23" y="71"/>
                    <a:pt x="18" y="71"/>
                    <a:pt x="14" y="70"/>
                  </a:cubicBezTo>
                  <a:cubicBezTo>
                    <a:pt x="12" y="68"/>
                    <a:pt x="12" y="67"/>
                    <a:pt x="12" y="65"/>
                  </a:cubicBezTo>
                  <a:cubicBezTo>
                    <a:pt x="14" y="63"/>
                    <a:pt x="16" y="60"/>
                    <a:pt x="18" y="58"/>
                  </a:cubicBezTo>
                  <a:cubicBezTo>
                    <a:pt x="13" y="49"/>
                    <a:pt x="3" y="48"/>
                    <a:pt x="0" y="42"/>
                  </a:cubicBezTo>
                  <a:cubicBezTo>
                    <a:pt x="0" y="42"/>
                    <a:pt x="0" y="42"/>
                    <a:pt x="0" y="42"/>
                  </a:cubicBezTo>
                  <a:cubicBezTo>
                    <a:pt x="6" y="39"/>
                    <a:pt x="15" y="35"/>
                    <a:pt x="21" y="39"/>
                  </a:cubicBezTo>
                  <a:cubicBezTo>
                    <a:pt x="23" y="42"/>
                    <a:pt x="25" y="45"/>
                    <a:pt x="27" y="48"/>
                  </a:cubicBezTo>
                  <a:cubicBezTo>
                    <a:pt x="29" y="50"/>
                    <a:pt x="31" y="51"/>
                    <a:pt x="34" y="52"/>
                  </a:cubicBezTo>
                  <a:cubicBezTo>
                    <a:pt x="34" y="55"/>
                    <a:pt x="35" y="58"/>
                    <a:pt x="36" y="62"/>
                  </a:cubicBezTo>
                  <a:cubicBezTo>
                    <a:pt x="39" y="56"/>
                    <a:pt x="38" y="50"/>
                    <a:pt x="39" y="44"/>
                  </a:cubicBezTo>
                  <a:cubicBezTo>
                    <a:pt x="42" y="39"/>
                    <a:pt x="44" y="34"/>
                    <a:pt x="46" y="28"/>
                  </a:cubicBezTo>
                  <a:cubicBezTo>
                    <a:pt x="42" y="22"/>
                    <a:pt x="31" y="15"/>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2" name="íṩľíḑè"/>
            <p:cNvSpPr/>
            <p:nvPr/>
          </p:nvSpPr>
          <p:spPr bwMode="auto">
            <a:xfrm>
              <a:off x="2243034" y="6066428"/>
              <a:ext cx="22225" cy="25400"/>
            </a:xfrm>
            <a:custGeom>
              <a:avLst/>
              <a:gdLst>
                <a:gd name="T0" fmla="*/ 0 w 14"/>
                <a:gd name="T1" fmla="*/ 12 h 16"/>
                <a:gd name="T2" fmla="*/ 2 w 14"/>
                <a:gd name="T3" fmla="*/ 0 h 16"/>
                <a:gd name="T4" fmla="*/ 14 w 14"/>
                <a:gd name="T5" fmla="*/ 4 h 16"/>
                <a:gd name="T6" fmla="*/ 11 w 14"/>
                <a:gd name="T7" fmla="*/ 16 h 16"/>
                <a:gd name="T8" fmla="*/ 0 w 14"/>
                <a:gd name="T9" fmla="*/ 12 h 16"/>
              </a:gdLst>
              <a:ahLst/>
              <a:cxnLst>
                <a:cxn ang="0">
                  <a:pos x="T0" y="T1"/>
                </a:cxn>
                <a:cxn ang="0">
                  <a:pos x="T2" y="T3"/>
                </a:cxn>
                <a:cxn ang="0">
                  <a:pos x="T4" y="T5"/>
                </a:cxn>
                <a:cxn ang="0">
                  <a:pos x="T6" y="T7"/>
                </a:cxn>
                <a:cxn ang="0">
                  <a:pos x="T8" y="T9"/>
                </a:cxn>
              </a:cxnLst>
              <a:rect l="0" t="0" r="r" b="b"/>
              <a:pathLst>
                <a:path w="14" h="16">
                  <a:moveTo>
                    <a:pt x="0" y="12"/>
                  </a:moveTo>
                  <a:lnTo>
                    <a:pt x="2" y="0"/>
                  </a:lnTo>
                  <a:lnTo>
                    <a:pt x="14" y="4"/>
                  </a:lnTo>
                  <a:lnTo>
                    <a:pt x="11" y="16"/>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3" name="îṣḷïḓê"/>
            <p:cNvSpPr/>
            <p:nvPr/>
          </p:nvSpPr>
          <p:spPr bwMode="auto">
            <a:xfrm>
              <a:off x="2292247" y="6042615"/>
              <a:ext cx="49213" cy="100013"/>
            </a:xfrm>
            <a:custGeom>
              <a:avLst/>
              <a:gdLst>
                <a:gd name="T0" fmla="*/ 17 w 27"/>
                <a:gd name="T1" fmla="*/ 54 h 54"/>
                <a:gd name="T2" fmla="*/ 7 w 27"/>
                <a:gd name="T3" fmla="*/ 52 h 54"/>
                <a:gd name="T4" fmla="*/ 14 w 27"/>
                <a:gd name="T5" fmla="*/ 15 h 54"/>
                <a:gd name="T6" fmla="*/ 0 w 27"/>
                <a:gd name="T7" fmla="*/ 20 h 54"/>
                <a:gd name="T8" fmla="*/ 1 w 27"/>
                <a:gd name="T9" fmla="*/ 11 h 54"/>
                <a:gd name="T10" fmla="*/ 11 w 27"/>
                <a:gd name="T11" fmla="*/ 7 h 54"/>
                <a:gd name="T12" fmla="*/ 18 w 27"/>
                <a:gd name="T13" fmla="*/ 0 h 54"/>
                <a:gd name="T14" fmla="*/ 27 w 27"/>
                <a:gd name="T15" fmla="*/ 2 h 54"/>
                <a:gd name="T16" fmla="*/ 17 w 27"/>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54">
                  <a:moveTo>
                    <a:pt x="17" y="54"/>
                  </a:moveTo>
                  <a:cubicBezTo>
                    <a:pt x="7" y="52"/>
                    <a:pt x="7" y="52"/>
                    <a:pt x="7" y="52"/>
                  </a:cubicBezTo>
                  <a:cubicBezTo>
                    <a:pt x="14" y="15"/>
                    <a:pt x="14" y="15"/>
                    <a:pt x="14" y="15"/>
                  </a:cubicBezTo>
                  <a:cubicBezTo>
                    <a:pt x="10" y="17"/>
                    <a:pt x="5" y="19"/>
                    <a:pt x="0" y="20"/>
                  </a:cubicBezTo>
                  <a:cubicBezTo>
                    <a:pt x="1" y="11"/>
                    <a:pt x="1" y="11"/>
                    <a:pt x="1" y="11"/>
                  </a:cubicBezTo>
                  <a:cubicBezTo>
                    <a:pt x="4" y="10"/>
                    <a:pt x="7" y="9"/>
                    <a:pt x="11" y="7"/>
                  </a:cubicBezTo>
                  <a:cubicBezTo>
                    <a:pt x="14" y="6"/>
                    <a:pt x="17" y="3"/>
                    <a:pt x="18" y="0"/>
                  </a:cubicBezTo>
                  <a:cubicBezTo>
                    <a:pt x="27" y="2"/>
                    <a:pt x="27" y="2"/>
                    <a:pt x="27" y="2"/>
                  </a:cubicBezTo>
                  <a:lnTo>
                    <a:pt x="17"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4" name="i$ḻîḓé"/>
            <p:cNvSpPr/>
            <p:nvPr/>
          </p:nvSpPr>
          <p:spPr bwMode="auto">
            <a:xfrm>
              <a:off x="2363684" y="6052140"/>
              <a:ext cx="66675" cy="100013"/>
            </a:xfrm>
            <a:custGeom>
              <a:avLst/>
              <a:gdLst>
                <a:gd name="T0" fmla="*/ 0 w 36"/>
                <a:gd name="T1" fmla="*/ 40 h 54"/>
                <a:gd name="T2" fmla="*/ 10 w 36"/>
                <a:gd name="T3" fmla="*/ 39 h 54"/>
                <a:gd name="T4" fmla="*/ 11 w 36"/>
                <a:gd name="T5" fmla="*/ 44 h 54"/>
                <a:gd name="T6" fmla="*/ 15 w 36"/>
                <a:gd name="T7" fmla="*/ 46 h 54"/>
                <a:gd name="T8" fmla="*/ 21 w 36"/>
                <a:gd name="T9" fmla="*/ 43 h 54"/>
                <a:gd name="T10" fmla="*/ 24 w 36"/>
                <a:gd name="T11" fmla="*/ 31 h 54"/>
                <a:gd name="T12" fmla="*/ 15 w 36"/>
                <a:gd name="T13" fmla="*/ 35 h 54"/>
                <a:gd name="T14" fmla="*/ 4 w 36"/>
                <a:gd name="T15" fmla="*/ 30 h 54"/>
                <a:gd name="T16" fmla="*/ 0 w 36"/>
                <a:gd name="T17" fmla="*/ 17 h 54"/>
                <a:gd name="T18" fmla="*/ 6 w 36"/>
                <a:gd name="T19" fmla="*/ 4 h 54"/>
                <a:gd name="T20" fmla="*/ 19 w 36"/>
                <a:gd name="T21" fmla="*/ 0 h 54"/>
                <a:gd name="T22" fmla="*/ 31 w 36"/>
                <a:gd name="T23" fmla="*/ 7 h 54"/>
                <a:gd name="T24" fmla="*/ 35 w 36"/>
                <a:gd name="T25" fmla="*/ 28 h 54"/>
                <a:gd name="T26" fmla="*/ 28 w 36"/>
                <a:gd name="T27" fmla="*/ 49 h 54"/>
                <a:gd name="T28" fmla="*/ 14 w 36"/>
                <a:gd name="T29" fmla="*/ 54 h 54"/>
                <a:gd name="T30" fmla="*/ 4 w 36"/>
                <a:gd name="T31" fmla="*/ 50 h 54"/>
                <a:gd name="T32" fmla="*/ 0 w 36"/>
                <a:gd name="T33" fmla="*/ 40 h 54"/>
                <a:gd name="T34" fmla="*/ 24 w 36"/>
                <a:gd name="T35" fmla="*/ 19 h 54"/>
                <a:gd name="T36" fmla="*/ 23 w 36"/>
                <a:gd name="T37" fmla="*/ 11 h 54"/>
                <a:gd name="T38" fmla="*/ 18 w 36"/>
                <a:gd name="T39" fmla="*/ 8 h 54"/>
                <a:gd name="T40" fmla="*/ 13 w 36"/>
                <a:gd name="T41" fmla="*/ 10 h 54"/>
                <a:gd name="T42" fmla="*/ 10 w 36"/>
                <a:gd name="T43" fmla="*/ 17 h 54"/>
                <a:gd name="T44" fmla="*/ 12 w 36"/>
                <a:gd name="T45" fmla="*/ 25 h 54"/>
                <a:gd name="T46" fmla="*/ 17 w 36"/>
                <a:gd name="T47" fmla="*/ 28 h 54"/>
                <a:gd name="T48" fmla="*/ 22 w 36"/>
                <a:gd name="T49" fmla="*/ 26 h 54"/>
                <a:gd name="T50" fmla="*/ 24 w 36"/>
                <a:gd name="T51" fmla="*/ 1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54">
                  <a:moveTo>
                    <a:pt x="0" y="40"/>
                  </a:moveTo>
                  <a:cubicBezTo>
                    <a:pt x="10" y="39"/>
                    <a:pt x="10" y="39"/>
                    <a:pt x="10" y="39"/>
                  </a:cubicBezTo>
                  <a:cubicBezTo>
                    <a:pt x="10" y="41"/>
                    <a:pt x="10" y="43"/>
                    <a:pt x="11" y="44"/>
                  </a:cubicBezTo>
                  <a:cubicBezTo>
                    <a:pt x="12" y="45"/>
                    <a:pt x="14" y="46"/>
                    <a:pt x="15" y="46"/>
                  </a:cubicBezTo>
                  <a:cubicBezTo>
                    <a:pt x="17" y="46"/>
                    <a:pt x="19" y="45"/>
                    <a:pt x="21" y="43"/>
                  </a:cubicBezTo>
                  <a:cubicBezTo>
                    <a:pt x="22" y="41"/>
                    <a:pt x="24" y="37"/>
                    <a:pt x="24" y="31"/>
                  </a:cubicBezTo>
                  <a:cubicBezTo>
                    <a:pt x="22" y="34"/>
                    <a:pt x="18" y="35"/>
                    <a:pt x="15" y="35"/>
                  </a:cubicBezTo>
                  <a:cubicBezTo>
                    <a:pt x="10" y="35"/>
                    <a:pt x="7" y="33"/>
                    <a:pt x="4" y="30"/>
                  </a:cubicBezTo>
                  <a:cubicBezTo>
                    <a:pt x="1" y="26"/>
                    <a:pt x="0" y="22"/>
                    <a:pt x="0" y="17"/>
                  </a:cubicBezTo>
                  <a:cubicBezTo>
                    <a:pt x="1" y="11"/>
                    <a:pt x="3" y="7"/>
                    <a:pt x="6" y="4"/>
                  </a:cubicBezTo>
                  <a:cubicBezTo>
                    <a:pt x="10" y="1"/>
                    <a:pt x="14" y="0"/>
                    <a:pt x="19" y="0"/>
                  </a:cubicBezTo>
                  <a:cubicBezTo>
                    <a:pt x="24" y="0"/>
                    <a:pt x="28" y="3"/>
                    <a:pt x="31" y="7"/>
                  </a:cubicBezTo>
                  <a:cubicBezTo>
                    <a:pt x="35" y="12"/>
                    <a:pt x="36" y="19"/>
                    <a:pt x="35" y="28"/>
                  </a:cubicBezTo>
                  <a:cubicBezTo>
                    <a:pt x="34" y="38"/>
                    <a:pt x="32" y="44"/>
                    <a:pt x="28" y="49"/>
                  </a:cubicBezTo>
                  <a:cubicBezTo>
                    <a:pt x="24" y="53"/>
                    <a:pt x="20" y="54"/>
                    <a:pt x="14" y="54"/>
                  </a:cubicBezTo>
                  <a:cubicBezTo>
                    <a:pt x="10" y="54"/>
                    <a:pt x="7" y="52"/>
                    <a:pt x="4" y="50"/>
                  </a:cubicBezTo>
                  <a:cubicBezTo>
                    <a:pt x="2" y="48"/>
                    <a:pt x="0" y="44"/>
                    <a:pt x="0" y="40"/>
                  </a:cubicBezTo>
                  <a:close/>
                  <a:moveTo>
                    <a:pt x="24" y="19"/>
                  </a:moveTo>
                  <a:cubicBezTo>
                    <a:pt x="25" y="16"/>
                    <a:pt x="24" y="13"/>
                    <a:pt x="23" y="11"/>
                  </a:cubicBezTo>
                  <a:cubicBezTo>
                    <a:pt x="21" y="10"/>
                    <a:pt x="20" y="9"/>
                    <a:pt x="18" y="8"/>
                  </a:cubicBezTo>
                  <a:cubicBezTo>
                    <a:pt x="16" y="8"/>
                    <a:pt x="14" y="9"/>
                    <a:pt x="13" y="10"/>
                  </a:cubicBezTo>
                  <a:cubicBezTo>
                    <a:pt x="11" y="12"/>
                    <a:pt x="11" y="14"/>
                    <a:pt x="10" y="17"/>
                  </a:cubicBezTo>
                  <a:cubicBezTo>
                    <a:pt x="10" y="21"/>
                    <a:pt x="11" y="23"/>
                    <a:pt x="12" y="25"/>
                  </a:cubicBezTo>
                  <a:cubicBezTo>
                    <a:pt x="13" y="27"/>
                    <a:pt x="15" y="28"/>
                    <a:pt x="17" y="28"/>
                  </a:cubicBezTo>
                  <a:cubicBezTo>
                    <a:pt x="19" y="28"/>
                    <a:pt x="20" y="27"/>
                    <a:pt x="22" y="26"/>
                  </a:cubicBezTo>
                  <a:cubicBezTo>
                    <a:pt x="23" y="24"/>
                    <a:pt x="24" y="22"/>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5" name="îṧľîḋé"/>
            <p:cNvSpPr/>
            <p:nvPr/>
          </p:nvSpPr>
          <p:spPr bwMode="auto">
            <a:xfrm>
              <a:off x="2446234" y="6053728"/>
              <a:ext cx="66675" cy="100013"/>
            </a:xfrm>
            <a:custGeom>
              <a:avLst/>
              <a:gdLst>
                <a:gd name="T0" fmla="*/ 0 w 36"/>
                <a:gd name="T1" fmla="*/ 40 h 54"/>
                <a:gd name="T2" fmla="*/ 10 w 36"/>
                <a:gd name="T3" fmla="*/ 39 h 54"/>
                <a:gd name="T4" fmla="*/ 13 w 36"/>
                <a:gd name="T5" fmla="*/ 44 h 54"/>
                <a:gd name="T6" fmla="*/ 18 w 36"/>
                <a:gd name="T7" fmla="*/ 46 h 54"/>
                <a:gd name="T8" fmla="*/ 23 w 36"/>
                <a:gd name="T9" fmla="*/ 43 h 54"/>
                <a:gd name="T10" fmla="*/ 25 w 36"/>
                <a:gd name="T11" fmla="*/ 35 h 54"/>
                <a:gd name="T12" fmla="*/ 23 w 36"/>
                <a:gd name="T13" fmla="*/ 28 h 54"/>
                <a:gd name="T14" fmla="*/ 17 w 36"/>
                <a:gd name="T15" fmla="*/ 26 h 54"/>
                <a:gd name="T16" fmla="*/ 9 w 36"/>
                <a:gd name="T17" fmla="*/ 30 h 54"/>
                <a:gd name="T18" fmla="*/ 1 w 36"/>
                <a:gd name="T19" fmla="*/ 29 h 54"/>
                <a:gd name="T20" fmla="*/ 5 w 36"/>
                <a:gd name="T21" fmla="*/ 1 h 54"/>
                <a:gd name="T22" fmla="*/ 32 w 36"/>
                <a:gd name="T23" fmla="*/ 0 h 54"/>
                <a:gd name="T24" fmla="*/ 32 w 36"/>
                <a:gd name="T25" fmla="*/ 10 h 54"/>
                <a:gd name="T26" fmla="*/ 13 w 36"/>
                <a:gd name="T27" fmla="*/ 10 h 54"/>
                <a:gd name="T28" fmla="*/ 12 w 36"/>
                <a:gd name="T29" fmla="*/ 19 h 54"/>
                <a:gd name="T30" fmla="*/ 19 w 36"/>
                <a:gd name="T31" fmla="*/ 17 h 54"/>
                <a:gd name="T32" fmla="*/ 30 w 36"/>
                <a:gd name="T33" fmla="*/ 22 h 54"/>
                <a:gd name="T34" fmla="*/ 36 w 36"/>
                <a:gd name="T35" fmla="*/ 34 h 54"/>
                <a:gd name="T36" fmla="*/ 32 w 36"/>
                <a:gd name="T37" fmla="*/ 46 h 54"/>
                <a:gd name="T38" fmla="*/ 18 w 36"/>
                <a:gd name="T39" fmla="*/ 54 h 54"/>
                <a:gd name="T40" fmla="*/ 6 w 36"/>
                <a:gd name="T41" fmla="*/ 50 h 54"/>
                <a:gd name="T42" fmla="*/ 0 w 36"/>
                <a:gd name="T43"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54">
                  <a:moveTo>
                    <a:pt x="0" y="40"/>
                  </a:moveTo>
                  <a:cubicBezTo>
                    <a:pt x="10" y="39"/>
                    <a:pt x="10" y="39"/>
                    <a:pt x="10" y="39"/>
                  </a:cubicBezTo>
                  <a:cubicBezTo>
                    <a:pt x="11" y="41"/>
                    <a:pt x="11" y="43"/>
                    <a:pt x="13" y="44"/>
                  </a:cubicBezTo>
                  <a:cubicBezTo>
                    <a:pt x="14" y="45"/>
                    <a:pt x="16" y="46"/>
                    <a:pt x="18" y="46"/>
                  </a:cubicBezTo>
                  <a:cubicBezTo>
                    <a:pt x="20" y="46"/>
                    <a:pt x="22" y="45"/>
                    <a:pt x="23" y="43"/>
                  </a:cubicBezTo>
                  <a:cubicBezTo>
                    <a:pt x="25" y="41"/>
                    <a:pt x="25" y="38"/>
                    <a:pt x="25" y="35"/>
                  </a:cubicBezTo>
                  <a:cubicBezTo>
                    <a:pt x="25" y="32"/>
                    <a:pt x="24" y="29"/>
                    <a:pt x="23" y="28"/>
                  </a:cubicBezTo>
                  <a:cubicBezTo>
                    <a:pt x="21" y="26"/>
                    <a:pt x="19" y="25"/>
                    <a:pt x="17" y="26"/>
                  </a:cubicBezTo>
                  <a:cubicBezTo>
                    <a:pt x="14" y="26"/>
                    <a:pt x="11" y="27"/>
                    <a:pt x="9" y="30"/>
                  </a:cubicBezTo>
                  <a:cubicBezTo>
                    <a:pt x="1" y="29"/>
                    <a:pt x="1" y="29"/>
                    <a:pt x="1" y="29"/>
                  </a:cubicBezTo>
                  <a:cubicBezTo>
                    <a:pt x="5" y="1"/>
                    <a:pt x="5" y="1"/>
                    <a:pt x="5" y="1"/>
                  </a:cubicBezTo>
                  <a:cubicBezTo>
                    <a:pt x="32" y="0"/>
                    <a:pt x="32" y="0"/>
                    <a:pt x="32" y="0"/>
                  </a:cubicBezTo>
                  <a:cubicBezTo>
                    <a:pt x="32" y="10"/>
                    <a:pt x="32" y="10"/>
                    <a:pt x="32" y="10"/>
                  </a:cubicBezTo>
                  <a:cubicBezTo>
                    <a:pt x="13" y="10"/>
                    <a:pt x="13" y="10"/>
                    <a:pt x="13" y="10"/>
                  </a:cubicBezTo>
                  <a:cubicBezTo>
                    <a:pt x="12" y="19"/>
                    <a:pt x="12" y="19"/>
                    <a:pt x="12" y="19"/>
                  </a:cubicBezTo>
                  <a:cubicBezTo>
                    <a:pt x="14" y="18"/>
                    <a:pt x="16" y="17"/>
                    <a:pt x="19" y="17"/>
                  </a:cubicBezTo>
                  <a:cubicBezTo>
                    <a:pt x="23" y="17"/>
                    <a:pt x="27" y="19"/>
                    <a:pt x="30" y="22"/>
                  </a:cubicBezTo>
                  <a:cubicBezTo>
                    <a:pt x="34" y="25"/>
                    <a:pt x="35" y="29"/>
                    <a:pt x="36" y="34"/>
                  </a:cubicBezTo>
                  <a:cubicBezTo>
                    <a:pt x="36" y="39"/>
                    <a:pt x="35" y="43"/>
                    <a:pt x="32" y="46"/>
                  </a:cubicBezTo>
                  <a:cubicBezTo>
                    <a:pt x="29" y="51"/>
                    <a:pt x="24" y="54"/>
                    <a:pt x="18" y="54"/>
                  </a:cubicBezTo>
                  <a:cubicBezTo>
                    <a:pt x="13" y="54"/>
                    <a:pt x="9" y="53"/>
                    <a:pt x="6" y="50"/>
                  </a:cubicBezTo>
                  <a:cubicBezTo>
                    <a:pt x="3" y="48"/>
                    <a:pt x="1" y="44"/>
                    <a:pt x="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6" name="i$ḻïḑê"/>
            <p:cNvSpPr/>
            <p:nvPr/>
          </p:nvSpPr>
          <p:spPr bwMode="auto">
            <a:xfrm>
              <a:off x="2522434" y="6045790"/>
              <a:ext cx="74613" cy="103188"/>
            </a:xfrm>
            <a:custGeom>
              <a:avLst/>
              <a:gdLst>
                <a:gd name="T0" fmla="*/ 39 w 40"/>
                <a:gd name="T1" fmla="*/ 42 h 56"/>
                <a:gd name="T2" fmla="*/ 40 w 40"/>
                <a:gd name="T3" fmla="*/ 51 h 56"/>
                <a:gd name="T4" fmla="*/ 5 w 40"/>
                <a:gd name="T5" fmla="*/ 56 h 56"/>
                <a:gd name="T6" fmla="*/ 7 w 40"/>
                <a:gd name="T7" fmla="*/ 46 h 56"/>
                <a:gd name="T8" fmla="*/ 16 w 40"/>
                <a:gd name="T9" fmla="*/ 32 h 56"/>
                <a:gd name="T10" fmla="*/ 23 w 40"/>
                <a:gd name="T11" fmla="*/ 22 h 56"/>
                <a:gd name="T12" fmla="*/ 24 w 40"/>
                <a:gd name="T13" fmla="*/ 15 h 56"/>
                <a:gd name="T14" fmla="*/ 22 w 40"/>
                <a:gd name="T15" fmla="*/ 10 h 56"/>
                <a:gd name="T16" fmla="*/ 17 w 40"/>
                <a:gd name="T17" fmla="*/ 9 h 56"/>
                <a:gd name="T18" fmla="*/ 12 w 40"/>
                <a:gd name="T19" fmla="*/ 12 h 56"/>
                <a:gd name="T20" fmla="*/ 11 w 40"/>
                <a:gd name="T21" fmla="*/ 19 h 56"/>
                <a:gd name="T22" fmla="*/ 1 w 40"/>
                <a:gd name="T23" fmla="*/ 19 h 56"/>
                <a:gd name="T24" fmla="*/ 4 w 40"/>
                <a:gd name="T25" fmla="*/ 6 h 56"/>
                <a:gd name="T26" fmla="*/ 16 w 40"/>
                <a:gd name="T27" fmla="*/ 1 h 56"/>
                <a:gd name="T28" fmla="*/ 28 w 40"/>
                <a:gd name="T29" fmla="*/ 3 h 56"/>
                <a:gd name="T30" fmla="*/ 34 w 40"/>
                <a:gd name="T31" fmla="*/ 13 h 56"/>
                <a:gd name="T32" fmla="*/ 34 w 40"/>
                <a:gd name="T33" fmla="*/ 20 h 56"/>
                <a:gd name="T34" fmla="*/ 31 w 40"/>
                <a:gd name="T35" fmla="*/ 27 h 56"/>
                <a:gd name="T36" fmla="*/ 26 w 40"/>
                <a:gd name="T37" fmla="*/ 35 h 56"/>
                <a:gd name="T38" fmla="*/ 20 w 40"/>
                <a:gd name="T39" fmla="*/ 42 h 56"/>
                <a:gd name="T40" fmla="*/ 19 w 40"/>
                <a:gd name="T41" fmla="*/ 45 h 56"/>
                <a:gd name="T42" fmla="*/ 39 w 40"/>
                <a:gd name="T4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56">
                  <a:moveTo>
                    <a:pt x="39" y="42"/>
                  </a:moveTo>
                  <a:cubicBezTo>
                    <a:pt x="40" y="51"/>
                    <a:pt x="40" y="51"/>
                    <a:pt x="40" y="51"/>
                  </a:cubicBezTo>
                  <a:cubicBezTo>
                    <a:pt x="5" y="56"/>
                    <a:pt x="5" y="56"/>
                    <a:pt x="5" y="56"/>
                  </a:cubicBezTo>
                  <a:cubicBezTo>
                    <a:pt x="5" y="53"/>
                    <a:pt x="5" y="49"/>
                    <a:pt x="7" y="46"/>
                  </a:cubicBezTo>
                  <a:cubicBezTo>
                    <a:pt x="8" y="42"/>
                    <a:pt x="11" y="38"/>
                    <a:pt x="16" y="32"/>
                  </a:cubicBezTo>
                  <a:cubicBezTo>
                    <a:pt x="20" y="27"/>
                    <a:pt x="22" y="23"/>
                    <a:pt x="23" y="22"/>
                  </a:cubicBezTo>
                  <a:cubicBezTo>
                    <a:pt x="24" y="19"/>
                    <a:pt x="25" y="17"/>
                    <a:pt x="24" y="15"/>
                  </a:cubicBezTo>
                  <a:cubicBezTo>
                    <a:pt x="24" y="13"/>
                    <a:pt x="23" y="11"/>
                    <a:pt x="22" y="10"/>
                  </a:cubicBezTo>
                  <a:cubicBezTo>
                    <a:pt x="21" y="9"/>
                    <a:pt x="19" y="9"/>
                    <a:pt x="17" y="9"/>
                  </a:cubicBezTo>
                  <a:cubicBezTo>
                    <a:pt x="15" y="10"/>
                    <a:pt x="13" y="11"/>
                    <a:pt x="12" y="12"/>
                  </a:cubicBezTo>
                  <a:cubicBezTo>
                    <a:pt x="11" y="13"/>
                    <a:pt x="10" y="16"/>
                    <a:pt x="11" y="19"/>
                  </a:cubicBezTo>
                  <a:cubicBezTo>
                    <a:pt x="1" y="19"/>
                    <a:pt x="1" y="19"/>
                    <a:pt x="1" y="19"/>
                  </a:cubicBezTo>
                  <a:cubicBezTo>
                    <a:pt x="0" y="13"/>
                    <a:pt x="2" y="9"/>
                    <a:pt x="4" y="6"/>
                  </a:cubicBezTo>
                  <a:cubicBezTo>
                    <a:pt x="7" y="3"/>
                    <a:pt x="11" y="2"/>
                    <a:pt x="16" y="1"/>
                  </a:cubicBezTo>
                  <a:cubicBezTo>
                    <a:pt x="21" y="0"/>
                    <a:pt x="25" y="1"/>
                    <a:pt x="28" y="3"/>
                  </a:cubicBezTo>
                  <a:cubicBezTo>
                    <a:pt x="32" y="6"/>
                    <a:pt x="34" y="9"/>
                    <a:pt x="34" y="13"/>
                  </a:cubicBezTo>
                  <a:cubicBezTo>
                    <a:pt x="35" y="15"/>
                    <a:pt x="35" y="18"/>
                    <a:pt x="34" y="20"/>
                  </a:cubicBezTo>
                  <a:cubicBezTo>
                    <a:pt x="34" y="22"/>
                    <a:pt x="33" y="25"/>
                    <a:pt x="31" y="27"/>
                  </a:cubicBezTo>
                  <a:cubicBezTo>
                    <a:pt x="30" y="29"/>
                    <a:pt x="28" y="32"/>
                    <a:pt x="26" y="35"/>
                  </a:cubicBezTo>
                  <a:cubicBezTo>
                    <a:pt x="23" y="38"/>
                    <a:pt x="21" y="41"/>
                    <a:pt x="20" y="42"/>
                  </a:cubicBezTo>
                  <a:cubicBezTo>
                    <a:pt x="20" y="43"/>
                    <a:pt x="19" y="44"/>
                    <a:pt x="19" y="45"/>
                  </a:cubicBezTo>
                  <a:lnTo>
                    <a:pt x="39"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7" name="íṧlíḍe"/>
            <p:cNvSpPr/>
            <p:nvPr/>
          </p:nvSpPr>
          <p:spPr bwMode="auto">
            <a:xfrm>
              <a:off x="2611334" y="6072778"/>
              <a:ext cx="22225" cy="23813"/>
            </a:xfrm>
            <a:custGeom>
              <a:avLst/>
              <a:gdLst>
                <a:gd name="T0" fmla="*/ 3 w 14"/>
                <a:gd name="T1" fmla="*/ 15 h 15"/>
                <a:gd name="T2" fmla="*/ 0 w 14"/>
                <a:gd name="T3" fmla="*/ 3 h 15"/>
                <a:gd name="T4" fmla="*/ 11 w 14"/>
                <a:gd name="T5" fmla="*/ 0 h 15"/>
                <a:gd name="T6" fmla="*/ 14 w 14"/>
                <a:gd name="T7" fmla="*/ 12 h 15"/>
                <a:gd name="T8" fmla="*/ 3 w 14"/>
                <a:gd name="T9" fmla="*/ 15 h 15"/>
              </a:gdLst>
              <a:ahLst/>
              <a:cxnLst>
                <a:cxn ang="0">
                  <a:pos x="T0" y="T1"/>
                </a:cxn>
                <a:cxn ang="0">
                  <a:pos x="T2" y="T3"/>
                </a:cxn>
                <a:cxn ang="0">
                  <a:pos x="T4" y="T5"/>
                </a:cxn>
                <a:cxn ang="0">
                  <a:pos x="T6" y="T7"/>
                </a:cxn>
                <a:cxn ang="0">
                  <a:pos x="T8" y="T9"/>
                </a:cxn>
              </a:cxnLst>
              <a:rect l="0" t="0" r="r" b="b"/>
              <a:pathLst>
                <a:path w="14" h="15">
                  <a:moveTo>
                    <a:pt x="3" y="15"/>
                  </a:moveTo>
                  <a:lnTo>
                    <a:pt x="0" y="3"/>
                  </a:lnTo>
                  <a:lnTo>
                    <a:pt x="11" y="0"/>
                  </a:lnTo>
                  <a:lnTo>
                    <a:pt x="14" y="12"/>
                  </a:lnTo>
                  <a:lnTo>
                    <a:pt x="3"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8" name="îŝľîḓê"/>
            <p:cNvSpPr/>
            <p:nvPr/>
          </p:nvSpPr>
          <p:spPr bwMode="auto">
            <a:xfrm>
              <a:off x="2108097" y="5261565"/>
              <a:ext cx="141288" cy="257175"/>
            </a:xfrm>
            <a:custGeom>
              <a:avLst/>
              <a:gdLst>
                <a:gd name="T0" fmla="*/ 12 w 77"/>
                <a:gd name="T1" fmla="*/ 25 h 139"/>
                <a:gd name="T2" fmla="*/ 9 w 77"/>
                <a:gd name="T3" fmla="*/ 21 h 139"/>
                <a:gd name="T4" fmla="*/ 12 w 77"/>
                <a:gd name="T5" fmla="*/ 17 h 139"/>
                <a:gd name="T6" fmla="*/ 39 w 77"/>
                <a:gd name="T7" fmla="*/ 21 h 139"/>
                <a:gd name="T8" fmla="*/ 46 w 77"/>
                <a:gd name="T9" fmla="*/ 36 h 139"/>
                <a:gd name="T10" fmla="*/ 46 w 77"/>
                <a:gd name="T11" fmla="*/ 39 h 139"/>
                <a:gd name="T12" fmla="*/ 61 w 77"/>
                <a:gd name="T13" fmla="*/ 33 h 139"/>
                <a:gd name="T14" fmla="*/ 57 w 77"/>
                <a:gd name="T15" fmla="*/ 16 h 139"/>
                <a:gd name="T16" fmla="*/ 35 w 77"/>
                <a:gd name="T17" fmla="*/ 9 h 139"/>
                <a:gd name="T18" fmla="*/ 27 w 77"/>
                <a:gd name="T19" fmla="*/ 3 h 139"/>
                <a:gd name="T20" fmla="*/ 32 w 77"/>
                <a:gd name="T21" fmla="*/ 0 h 139"/>
                <a:gd name="T22" fmla="*/ 61 w 77"/>
                <a:gd name="T23" fmla="*/ 9 h 139"/>
                <a:gd name="T24" fmla="*/ 72 w 77"/>
                <a:gd name="T25" fmla="*/ 30 h 139"/>
                <a:gd name="T26" fmla="*/ 48 w 77"/>
                <a:gd name="T27" fmla="*/ 45 h 139"/>
                <a:gd name="T28" fmla="*/ 45 w 77"/>
                <a:gd name="T29" fmla="*/ 46 h 139"/>
                <a:gd name="T30" fmla="*/ 45 w 77"/>
                <a:gd name="T31" fmla="*/ 54 h 139"/>
                <a:gd name="T32" fmla="*/ 59 w 77"/>
                <a:gd name="T33" fmla="*/ 61 h 139"/>
                <a:gd name="T34" fmla="*/ 77 w 77"/>
                <a:gd name="T35" fmla="*/ 80 h 139"/>
                <a:gd name="T36" fmla="*/ 75 w 77"/>
                <a:gd name="T37" fmla="*/ 84 h 139"/>
                <a:gd name="T38" fmla="*/ 71 w 77"/>
                <a:gd name="T39" fmla="*/ 83 h 139"/>
                <a:gd name="T40" fmla="*/ 59 w 77"/>
                <a:gd name="T41" fmla="*/ 70 h 139"/>
                <a:gd name="T42" fmla="*/ 45 w 77"/>
                <a:gd name="T43" fmla="*/ 63 h 139"/>
                <a:gd name="T44" fmla="*/ 45 w 77"/>
                <a:gd name="T45" fmla="*/ 77 h 139"/>
                <a:gd name="T46" fmla="*/ 53 w 77"/>
                <a:gd name="T47" fmla="*/ 83 h 139"/>
                <a:gd name="T48" fmla="*/ 66 w 77"/>
                <a:gd name="T49" fmla="*/ 102 h 139"/>
                <a:gd name="T50" fmla="*/ 72 w 77"/>
                <a:gd name="T51" fmla="*/ 121 h 139"/>
                <a:gd name="T52" fmla="*/ 70 w 77"/>
                <a:gd name="T53" fmla="*/ 124 h 139"/>
                <a:gd name="T54" fmla="*/ 67 w 77"/>
                <a:gd name="T55" fmla="*/ 122 h 139"/>
                <a:gd name="T56" fmla="*/ 64 w 77"/>
                <a:gd name="T57" fmla="*/ 115 h 139"/>
                <a:gd name="T58" fmla="*/ 55 w 77"/>
                <a:gd name="T59" fmla="*/ 97 h 139"/>
                <a:gd name="T60" fmla="*/ 45 w 77"/>
                <a:gd name="T61" fmla="*/ 87 h 139"/>
                <a:gd name="T62" fmla="*/ 45 w 77"/>
                <a:gd name="T63" fmla="*/ 102 h 139"/>
                <a:gd name="T64" fmla="*/ 44 w 77"/>
                <a:gd name="T65" fmla="*/ 136 h 139"/>
                <a:gd name="T66" fmla="*/ 41 w 77"/>
                <a:gd name="T67" fmla="*/ 139 h 139"/>
                <a:gd name="T68" fmla="*/ 38 w 77"/>
                <a:gd name="T69" fmla="*/ 137 h 139"/>
                <a:gd name="T70" fmla="*/ 37 w 77"/>
                <a:gd name="T71" fmla="*/ 103 h 139"/>
                <a:gd name="T72" fmla="*/ 37 w 77"/>
                <a:gd name="T73" fmla="*/ 86 h 139"/>
                <a:gd name="T74" fmla="*/ 28 w 77"/>
                <a:gd name="T75" fmla="*/ 92 h 139"/>
                <a:gd name="T76" fmla="*/ 19 w 77"/>
                <a:gd name="T77" fmla="*/ 109 h 139"/>
                <a:gd name="T78" fmla="*/ 12 w 77"/>
                <a:gd name="T79" fmla="*/ 121 h 139"/>
                <a:gd name="T80" fmla="*/ 8 w 77"/>
                <a:gd name="T81" fmla="*/ 122 h 139"/>
                <a:gd name="T82" fmla="*/ 7 w 77"/>
                <a:gd name="T83" fmla="*/ 120 h 139"/>
                <a:gd name="T84" fmla="*/ 8 w 77"/>
                <a:gd name="T85" fmla="*/ 117 h 139"/>
                <a:gd name="T86" fmla="*/ 11 w 77"/>
                <a:gd name="T87" fmla="*/ 106 h 139"/>
                <a:gd name="T88" fmla="*/ 22 w 77"/>
                <a:gd name="T89" fmla="*/ 86 h 139"/>
                <a:gd name="T90" fmla="*/ 37 w 77"/>
                <a:gd name="T91" fmla="*/ 76 h 139"/>
                <a:gd name="T92" fmla="*/ 37 w 77"/>
                <a:gd name="T93" fmla="*/ 68 h 139"/>
                <a:gd name="T94" fmla="*/ 37 w 77"/>
                <a:gd name="T95" fmla="*/ 63 h 139"/>
                <a:gd name="T96" fmla="*/ 24 w 77"/>
                <a:gd name="T97" fmla="*/ 69 h 139"/>
                <a:gd name="T98" fmla="*/ 16 w 77"/>
                <a:gd name="T99" fmla="*/ 77 h 139"/>
                <a:gd name="T100" fmla="*/ 9 w 77"/>
                <a:gd name="T101" fmla="*/ 85 h 139"/>
                <a:gd name="T102" fmla="*/ 6 w 77"/>
                <a:gd name="T103" fmla="*/ 86 h 139"/>
                <a:gd name="T104" fmla="*/ 5 w 77"/>
                <a:gd name="T105" fmla="*/ 82 h 139"/>
                <a:gd name="T106" fmla="*/ 22 w 77"/>
                <a:gd name="T107" fmla="*/ 60 h 139"/>
                <a:gd name="T108" fmla="*/ 37 w 77"/>
                <a:gd name="T109" fmla="*/ 54 h 139"/>
                <a:gd name="T110" fmla="*/ 37 w 77"/>
                <a:gd name="T111" fmla="*/ 47 h 139"/>
                <a:gd name="T112" fmla="*/ 3 w 77"/>
                <a:gd name="T113" fmla="*/ 45 h 139"/>
                <a:gd name="T114" fmla="*/ 0 w 77"/>
                <a:gd name="T115" fmla="*/ 40 h 139"/>
                <a:gd name="T116" fmla="*/ 5 w 77"/>
                <a:gd name="T117" fmla="*/ 38 h 139"/>
                <a:gd name="T118" fmla="*/ 37 w 77"/>
                <a:gd name="T119" fmla="*/ 39 h 139"/>
                <a:gd name="T120" fmla="*/ 37 w 77"/>
                <a:gd name="T121" fmla="*/ 39 h 139"/>
                <a:gd name="T122" fmla="*/ 33 w 77"/>
                <a:gd name="T123" fmla="*/ 28 h 139"/>
                <a:gd name="T124" fmla="*/ 12 w 77"/>
                <a:gd name="T125" fmla="*/ 2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 h="139">
                  <a:moveTo>
                    <a:pt x="12" y="25"/>
                  </a:moveTo>
                  <a:cubicBezTo>
                    <a:pt x="10" y="25"/>
                    <a:pt x="9" y="24"/>
                    <a:pt x="9" y="21"/>
                  </a:cubicBezTo>
                  <a:cubicBezTo>
                    <a:pt x="9" y="18"/>
                    <a:pt x="10" y="17"/>
                    <a:pt x="12" y="17"/>
                  </a:cubicBezTo>
                  <a:cubicBezTo>
                    <a:pt x="24" y="17"/>
                    <a:pt x="33" y="18"/>
                    <a:pt x="39" y="21"/>
                  </a:cubicBezTo>
                  <a:cubicBezTo>
                    <a:pt x="45" y="24"/>
                    <a:pt x="47" y="28"/>
                    <a:pt x="46" y="36"/>
                  </a:cubicBezTo>
                  <a:cubicBezTo>
                    <a:pt x="46" y="37"/>
                    <a:pt x="46" y="38"/>
                    <a:pt x="46" y="39"/>
                  </a:cubicBezTo>
                  <a:cubicBezTo>
                    <a:pt x="53" y="38"/>
                    <a:pt x="58" y="35"/>
                    <a:pt x="61" y="33"/>
                  </a:cubicBezTo>
                  <a:cubicBezTo>
                    <a:pt x="65" y="27"/>
                    <a:pt x="64" y="22"/>
                    <a:pt x="57" y="16"/>
                  </a:cubicBezTo>
                  <a:cubicBezTo>
                    <a:pt x="52" y="12"/>
                    <a:pt x="44" y="9"/>
                    <a:pt x="35" y="9"/>
                  </a:cubicBezTo>
                  <a:cubicBezTo>
                    <a:pt x="30" y="8"/>
                    <a:pt x="28" y="6"/>
                    <a:pt x="27" y="3"/>
                  </a:cubicBezTo>
                  <a:cubicBezTo>
                    <a:pt x="27" y="1"/>
                    <a:pt x="29" y="0"/>
                    <a:pt x="32" y="0"/>
                  </a:cubicBezTo>
                  <a:cubicBezTo>
                    <a:pt x="44" y="0"/>
                    <a:pt x="53" y="3"/>
                    <a:pt x="61" y="9"/>
                  </a:cubicBezTo>
                  <a:cubicBezTo>
                    <a:pt x="69" y="16"/>
                    <a:pt x="73" y="23"/>
                    <a:pt x="72" y="30"/>
                  </a:cubicBezTo>
                  <a:cubicBezTo>
                    <a:pt x="68" y="37"/>
                    <a:pt x="60" y="43"/>
                    <a:pt x="48" y="45"/>
                  </a:cubicBezTo>
                  <a:cubicBezTo>
                    <a:pt x="47" y="46"/>
                    <a:pt x="46" y="46"/>
                    <a:pt x="45" y="46"/>
                  </a:cubicBezTo>
                  <a:cubicBezTo>
                    <a:pt x="45" y="48"/>
                    <a:pt x="45" y="51"/>
                    <a:pt x="45" y="54"/>
                  </a:cubicBezTo>
                  <a:cubicBezTo>
                    <a:pt x="49" y="54"/>
                    <a:pt x="54" y="57"/>
                    <a:pt x="59" y="61"/>
                  </a:cubicBezTo>
                  <a:cubicBezTo>
                    <a:pt x="66" y="66"/>
                    <a:pt x="72" y="72"/>
                    <a:pt x="77" y="80"/>
                  </a:cubicBezTo>
                  <a:cubicBezTo>
                    <a:pt x="77" y="82"/>
                    <a:pt x="77" y="83"/>
                    <a:pt x="75" y="84"/>
                  </a:cubicBezTo>
                  <a:cubicBezTo>
                    <a:pt x="74" y="85"/>
                    <a:pt x="72" y="85"/>
                    <a:pt x="71" y="83"/>
                  </a:cubicBezTo>
                  <a:cubicBezTo>
                    <a:pt x="69" y="80"/>
                    <a:pt x="65" y="76"/>
                    <a:pt x="59" y="70"/>
                  </a:cubicBezTo>
                  <a:cubicBezTo>
                    <a:pt x="54" y="66"/>
                    <a:pt x="49" y="64"/>
                    <a:pt x="45" y="63"/>
                  </a:cubicBezTo>
                  <a:cubicBezTo>
                    <a:pt x="45" y="77"/>
                    <a:pt x="45" y="77"/>
                    <a:pt x="45" y="77"/>
                  </a:cubicBezTo>
                  <a:cubicBezTo>
                    <a:pt x="48" y="78"/>
                    <a:pt x="51" y="80"/>
                    <a:pt x="53" y="83"/>
                  </a:cubicBezTo>
                  <a:cubicBezTo>
                    <a:pt x="59" y="88"/>
                    <a:pt x="63" y="94"/>
                    <a:pt x="66" y="102"/>
                  </a:cubicBezTo>
                  <a:cubicBezTo>
                    <a:pt x="71" y="109"/>
                    <a:pt x="73" y="116"/>
                    <a:pt x="72" y="121"/>
                  </a:cubicBezTo>
                  <a:cubicBezTo>
                    <a:pt x="72" y="122"/>
                    <a:pt x="72" y="123"/>
                    <a:pt x="70" y="124"/>
                  </a:cubicBezTo>
                  <a:cubicBezTo>
                    <a:pt x="69" y="124"/>
                    <a:pt x="68" y="124"/>
                    <a:pt x="67" y="122"/>
                  </a:cubicBezTo>
                  <a:cubicBezTo>
                    <a:pt x="67" y="121"/>
                    <a:pt x="66" y="118"/>
                    <a:pt x="64" y="115"/>
                  </a:cubicBezTo>
                  <a:cubicBezTo>
                    <a:pt x="60" y="107"/>
                    <a:pt x="57" y="102"/>
                    <a:pt x="55" y="97"/>
                  </a:cubicBezTo>
                  <a:cubicBezTo>
                    <a:pt x="51" y="91"/>
                    <a:pt x="48" y="88"/>
                    <a:pt x="45" y="87"/>
                  </a:cubicBezTo>
                  <a:cubicBezTo>
                    <a:pt x="45" y="102"/>
                    <a:pt x="45" y="102"/>
                    <a:pt x="45" y="102"/>
                  </a:cubicBezTo>
                  <a:cubicBezTo>
                    <a:pt x="45" y="117"/>
                    <a:pt x="45" y="128"/>
                    <a:pt x="44" y="136"/>
                  </a:cubicBezTo>
                  <a:cubicBezTo>
                    <a:pt x="43" y="137"/>
                    <a:pt x="42" y="138"/>
                    <a:pt x="41" y="139"/>
                  </a:cubicBezTo>
                  <a:cubicBezTo>
                    <a:pt x="40" y="139"/>
                    <a:pt x="39" y="139"/>
                    <a:pt x="38" y="137"/>
                  </a:cubicBezTo>
                  <a:cubicBezTo>
                    <a:pt x="37" y="135"/>
                    <a:pt x="37" y="123"/>
                    <a:pt x="37" y="103"/>
                  </a:cubicBezTo>
                  <a:cubicBezTo>
                    <a:pt x="37" y="97"/>
                    <a:pt x="37" y="92"/>
                    <a:pt x="37" y="86"/>
                  </a:cubicBezTo>
                  <a:cubicBezTo>
                    <a:pt x="34" y="87"/>
                    <a:pt x="31" y="89"/>
                    <a:pt x="28" y="92"/>
                  </a:cubicBezTo>
                  <a:cubicBezTo>
                    <a:pt x="24" y="98"/>
                    <a:pt x="21" y="103"/>
                    <a:pt x="19" y="109"/>
                  </a:cubicBezTo>
                  <a:cubicBezTo>
                    <a:pt x="17" y="113"/>
                    <a:pt x="15" y="117"/>
                    <a:pt x="12" y="121"/>
                  </a:cubicBezTo>
                  <a:cubicBezTo>
                    <a:pt x="11" y="122"/>
                    <a:pt x="9" y="122"/>
                    <a:pt x="8" y="122"/>
                  </a:cubicBezTo>
                  <a:cubicBezTo>
                    <a:pt x="7" y="122"/>
                    <a:pt x="7" y="121"/>
                    <a:pt x="7" y="120"/>
                  </a:cubicBezTo>
                  <a:cubicBezTo>
                    <a:pt x="7" y="119"/>
                    <a:pt x="7" y="118"/>
                    <a:pt x="8" y="117"/>
                  </a:cubicBezTo>
                  <a:cubicBezTo>
                    <a:pt x="9" y="112"/>
                    <a:pt x="10" y="108"/>
                    <a:pt x="11" y="106"/>
                  </a:cubicBezTo>
                  <a:cubicBezTo>
                    <a:pt x="13" y="101"/>
                    <a:pt x="17" y="94"/>
                    <a:pt x="22" y="86"/>
                  </a:cubicBezTo>
                  <a:cubicBezTo>
                    <a:pt x="27" y="80"/>
                    <a:pt x="32" y="77"/>
                    <a:pt x="37" y="76"/>
                  </a:cubicBezTo>
                  <a:cubicBezTo>
                    <a:pt x="37" y="68"/>
                    <a:pt x="37" y="68"/>
                    <a:pt x="37" y="68"/>
                  </a:cubicBezTo>
                  <a:cubicBezTo>
                    <a:pt x="37" y="63"/>
                    <a:pt x="37" y="63"/>
                    <a:pt x="37" y="63"/>
                  </a:cubicBezTo>
                  <a:cubicBezTo>
                    <a:pt x="33" y="64"/>
                    <a:pt x="29" y="66"/>
                    <a:pt x="24" y="69"/>
                  </a:cubicBezTo>
                  <a:cubicBezTo>
                    <a:pt x="23" y="70"/>
                    <a:pt x="20" y="72"/>
                    <a:pt x="16" y="77"/>
                  </a:cubicBezTo>
                  <a:cubicBezTo>
                    <a:pt x="13" y="81"/>
                    <a:pt x="11" y="83"/>
                    <a:pt x="9" y="85"/>
                  </a:cubicBezTo>
                  <a:cubicBezTo>
                    <a:pt x="8" y="86"/>
                    <a:pt x="7" y="87"/>
                    <a:pt x="6" y="86"/>
                  </a:cubicBezTo>
                  <a:cubicBezTo>
                    <a:pt x="5" y="86"/>
                    <a:pt x="5" y="84"/>
                    <a:pt x="5" y="82"/>
                  </a:cubicBezTo>
                  <a:cubicBezTo>
                    <a:pt x="10" y="73"/>
                    <a:pt x="15" y="65"/>
                    <a:pt x="22" y="60"/>
                  </a:cubicBezTo>
                  <a:cubicBezTo>
                    <a:pt x="27" y="56"/>
                    <a:pt x="32" y="54"/>
                    <a:pt x="37" y="54"/>
                  </a:cubicBezTo>
                  <a:cubicBezTo>
                    <a:pt x="37" y="47"/>
                    <a:pt x="37" y="47"/>
                    <a:pt x="37" y="47"/>
                  </a:cubicBezTo>
                  <a:cubicBezTo>
                    <a:pt x="22" y="49"/>
                    <a:pt x="10" y="48"/>
                    <a:pt x="3" y="45"/>
                  </a:cubicBezTo>
                  <a:cubicBezTo>
                    <a:pt x="1" y="44"/>
                    <a:pt x="0" y="42"/>
                    <a:pt x="0" y="40"/>
                  </a:cubicBezTo>
                  <a:cubicBezTo>
                    <a:pt x="1" y="38"/>
                    <a:pt x="3" y="38"/>
                    <a:pt x="5" y="38"/>
                  </a:cubicBezTo>
                  <a:cubicBezTo>
                    <a:pt x="12" y="40"/>
                    <a:pt x="22" y="40"/>
                    <a:pt x="37" y="39"/>
                  </a:cubicBezTo>
                  <a:cubicBezTo>
                    <a:pt x="37" y="39"/>
                    <a:pt x="37" y="39"/>
                    <a:pt x="37" y="39"/>
                  </a:cubicBezTo>
                  <a:cubicBezTo>
                    <a:pt x="38" y="32"/>
                    <a:pt x="36" y="29"/>
                    <a:pt x="33" y="28"/>
                  </a:cubicBezTo>
                  <a:cubicBezTo>
                    <a:pt x="26" y="25"/>
                    <a:pt x="19" y="24"/>
                    <a:pt x="1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9" name="íṣlíḑe"/>
            <p:cNvSpPr/>
            <p:nvPr/>
          </p:nvSpPr>
          <p:spPr bwMode="auto">
            <a:xfrm>
              <a:off x="2273197" y="5255215"/>
              <a:ext cx="163513" cy="263525"/>
            </a:xfrm>
            <a:custGeom>
              <a:avLst/>
              <a:gdLst>
                <a:gd name="T0" fmla="*/ 47 w 88"/>
                <a:gd name="T1" fmla="*/ 8 h 143"/>
                <a:gd name="T2" fmla="*/ 74 w 88"/>
                <a:gd name="T3" fmla="*/ 14 h 143"/>
                <a:gd name="T4" fmla="*/ 82 w 88"/>
                <a:gd name="T5" fmla="*/ 26 h 143"/>
                <a:gd name="T6" fmla="*/ 79 w 88"/>
                <a:gd name="T7" fmla="*/ 75 h 143"/>
                <a:gd name="T8" fmla="*/ 86 w 88"/>
                <a:gd name="T9" fmla="*/ 136 h 143"/>
                <a:gd name="T10" fmla="*/ 73 w 88"/>
                <a:gd name="T11" fmla="*/ 45 h 143"/>
                <a:gd name="T12" fmla="*/ 67 w 88"/>
                <a:gd name="T13" fmla="*/ 44 h 143"/>
                <a:gd name="T14" fmla="*/ 54 w 88"/>
                <a:gd name="T15" fmla="*/ 58 h 143"/>
                <a:gd name="T16" fmla="*/ 22 w 88"/>
                <a:gd name="T17" fmla="*/ 54 h 143"/>
                <a:gd name="T18" fmla="*/ 15 w 88"/>
                <a:gd name="T19" fmla="*/ 45 h 143"/>
                <a:gd name="T20" fmla="*/ 11 w 88"/>
                <a:gd name="T21" fmla="*/ 91 h 143"/>
                <a:gd name="T22" fmla="*/ 9 w 88"/>
                <a:gd name="T23" fmla="*/ 118 h 143"/>
                <a:gd name="T24" fmla="*/ 2 w 88"/>
                <a:gd name="T25" fmla="*/ 139 h 143"/>
                <a:gd name="T26" fmla="*/ 6 w 88"/>
                <a:gd name="T27" fmla="*/ 80 h 143"/>
                <a:gd name="T28" fmla="*/ 2 w 88"/>
                <a:gd name="T29" fmla="*/ 26 h 143"/>
                <a:gd name="T30" fmla="*/ 32 w 88"/>
                <a:gd name="T31" fmla="*/ 10 h 143"/>
                <a:gd name="T32" fmla="*/ 39 w 88"/>
                <a:gd name="T33" fmla="*/ 0 h 143"/>
                <a:gd name="T34" fmla="*/ 24 w 88"/>
                <a:gd name="T35" fmla="*/ 23 h 143"/>
                <a:gd name="T36" fmla="*/ 66 w 88"/>
                <a:gd name="T37" fmla="*/ 29 h 143"/>
                <a:gd name="T38" fmla="*/ 67 w 88"/>
                <a:gd name="T39" fmla="*/ 37 h 143"/>
                <a:gd name="T40" fmla="*/ 73 w 88"/>
                <a:gd name="T41" fmla="*/ 34 h 143"/>
                <a:gd name="T42" fmla="*/ 66 w 88"/>
                <a:gd name="T43" fmla="*/ 20 h 143"/>
                <a:gd name="T44" fmla="*/ 13 w 88"/>
                <a:gd name="T45" fmla="*/ 21 h 143"/>
                <a:gd name="T46" fmla="*/ 12 w 88"/>
                <a:gd name="T47" fmla="*/ 32 h 143"/>
                <a:gd name="T48" fmla="*/ 17 w 88"/>
                <a:gd name="T49" fmla="*/ 38 h 143"/>
                <a:gd name="T50" fmla="*/ 24 w 88"/>
                <a:gd name="T51" fmla="*/ 23 h 143"/>
                <a:gd name="T52" fmla="*/ 61 w 88"/>
                <a:gd name="T53" fmla="*/ 64 h 143"/>
                <a:gd name="T54" fmla="*/ 66 w 88"/>
                <a:gd name="T55" fmla="*/ 96 h 143"/>
                <a:gd name="T56" fmla="*/ 61 w 88"/>
                <a:gd name="T57" fmla="*/ 136 h 143"/>
                <a:gd name="T58" fmla="*/ 59 w 88"/>
                <a:gd name="T59" fmla="*/ 143 h 143"/>
                <a:gd name="T60" fmla="*/ 46 w 88"/>
                <a:gd name="T61" fmla="*/ 105 h 143"/>
                <a:gd name="T62" fmla="*/ 30 w 88"/>
                <a:gd name="T63" fmla="*/ 140 h 143"/>
                <a:gd name="T64" fmla="*/ 26 w 88"/>
                <a:gd name="T65" fmla="*/ 137 h 143"/>
                <a:gd name="T66" fmla="*/ 32 w 88"/>
                <a:gd name="T67" fmla="*/ 121 h 143"/>
                <a:gd name="T68" fmla="*/ 35 w 88"/>
                <a:gd name="T69" fmla="*/ 105 h 143"/>
                <a:gd name="T70" fmla="*/ 18 w 88"/>
                <a:gd name="T71" fmla="*/ 75 h 143"/>
                <a:gd name="T72" fmla="*/ 24 w 88"/>
                <a:gd name="T73" fmla="*/ 35 h 143"/>
                <a:gd name="T74" fmla="*/ 39 w 88"/>
                <a:gd name="T75" fmla="*/ 37 h 143"/>
                <a:gd name="T76" fmla="*/ 34 w 88"/>
                <a:gd name="T77" fmla="*/ 29 h 143"/>
                <a:gd name="T78" fmla="*/ 24 w 88"/>
                <a:gd name="T79" fmla="*/ 35 h 143"/>
                <a:gd name="T80" fmla="*/ 62 w 88"/>
                <a:gd name="T81" fmla="*/ 84 h 143"/>
                <a:gd name="T82" fmla="*/ 43 w 88"/>
                <a:gd name="T83" fmla="*/ 81 h 143"/>
                <a:gd name="T84" fmla="*/ 25 w 88"/>
                <a:gd name="T85" fmla="*/ 87 h 143"/>
                <a:gd name="T86" fmla="*/ 26 w 88"/>
                <a:gd name="T87" fmla="*/ 48 h 143"/>
                <a:gd name="T88" fmla="*/ 38 w 88"/>
                <a:gd name="T89" fmla="*/ 52 h 143"/>
                <a:gd name="T90" fmla="*/ 25 w 88"/>
                <a:gd name="T91" fmla="*/ 44 h 143"/>
                <a:gd name="T92" fmla="*/ 32 w 88"/>
                <a:gd name="T93" fmla="*/ 69 h 143"/>
                <a:gd name="T94" fmla="*/ 41 w 88"/>
                <a:gd name="T95" fmla="*/ 75 h 143"/>
                <a:gd name="T96" fmla="*/ 57 w 88"/>
                <a:gd name="T97" fmla="*/ 70 h 143"/>
                <a:gd name="T98" fmla="*/ 56 w 88"/>
                <a:gd name="T99" fmla="*/ 98 h 143"/>
                <a:gd name="T100" fmla="*/ 54 w 88"/>
                <a:gd name="T101" fmla="*/ 93 h 143"/>
                <a:gd name="T102" fmla="*/ 36 w 88"/>
                <a:gd name="T103" fmla="*/ 93 h 143"/>
                <a:gd name="T104" fmla="*/ 32 w 88"/>
                <a:gd name="T105" fmla="*/ 98 h 143"/>
                <a:gd name="T106" fmla="*/ 56 w 88"/>
                <a:gd name="T107" fmla="*/ 29 h 143"/>
                <a:gd name="T108" fmla="*/ 46 w 88"/>
                <a:gd name="T109" fmla="*/ 29 h 143"/>
                <a:gd name="T110" fmla="*/ 60 w 88"/>
                <a:gd name="T111" fmla="*/ 37 h 143"/>
                <a:gd name="T112" fmla="*/ 56 w 88"/>
                <a:gd name="T113" fmla="*/ 29 h 143"/>
                <a:gd name="T114" fmla="*/ 60 w 88"/>
                <a:gd name="T115" fmla="*/ 43 h 143"/>
                <a:gd name="T116" fmla="*/ 46 w 88"/>
                <a:gd name="T117" fmla="*/ 52 h 143"/>
                <a:gd name="T118" fmla="*/ 59 w 88"/>
                <a:gd name="T119" fmla="*/ 4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 h="143">
                  <a:moveTo>
                    <a:pt x="43" y="2"/>
                  </a:moveTo>
                  <a:cubicBezTo>
                    <a:pt x="45" y="3"/>
                    <a:pt x="47" y="6"/>
                    <a:pt x="47" y="8"/>
                  </a:cubicBezTo>
                  <a:cubicBezTo>
                    <a:pt x="47" y="9"/>
                    <a:pt x="48" y="10"/>
                    <a:pt x="49" y="10"/>
                  </a:cubicBezTo>
                  <a:cubicBezTo>
                    <a:pt x="57" y="10"/>
                    <a:pt x="66" y="12"/>
                    <a:pt x="74" y="14"/>
                  </a:cubicBezTo>
                  <a:cubicBezTo>
                    <a:pt x="78" y="16"/>
                    <a:pt x="81" y="18"/>
                    <a:pt x="81" y="19"/>
                  </a:cubicBezTo>
                  <a:cubicBezTo>
                    <a:pt x="82" y="21"/>
                    <a:pt x="82" y="24"/>
                    <a:pt x="82" y="26"/>
                  </a:cubicBezTo>
                  <a:cubicBezTo>
                    <a:pt x="82" y="27"/>
                    <a:pt x="82" y="27"/>
                    <a:pt x="82" y="28"/>
                  </a:cubicBezTo>
                  <a:cubicBezTo>
                    <a:pt x="79" y="39"/>
                    <a:pt x="78" y="55"/>
                    <a:pt x="79" y="75"/>
                  </a:cubicBezTo>
                  <a:cubicBezTo>
                    <a:pt x="80" y="87"/>
                    <a:pt x="83" y="106"/>
                    <a:pt x="87" y="131"/>
                  </a:cubicBezTo>
                  <a:cubicBezTo>
                    <a:pt x="88" y="134"/>
                    <a:pt x="87" y="135"/>
                    <a:pt x="86" y="136"/>
                  </a:cubicBezTo>
                  <a:cubicBezTo>
                    <a:pt x="84" y="137"/>
                    <a:pt x="82" y="136"/>
                    <a:pt x="82" y="133"/>
                  </a:cubicBezTo>
                  <a:cubicBezTo>
                    <a:pt x="74" y="106"/>
                    <a:pt x="71" y="76"/>
                    <a:pt x="73" y="45"/>
                  </a:cubicBezTo>
                  <a:cubicBezTo>
                    <a:pt x="72" y="45"/>
                    <a:pt x="71" y="44"/>
                    <a:pt x="70" y="44"/>
                  </a:cubicBezTo>
                  <a:cubicBezTo>
                    <a:pt x="69" y="44"/>
                    <a:pt x="68" y="44"/>
                    <a:pt x="67" y="44"/>
                  </a:cubicBezTo>
                  <a:cubicBezTo>
                    <a:pt x="67" y="48"/>
                    <a:pt x="66" y="51"/>
                    <a:pt x="64" y="54"/>
                  </a:cubicBezTo>
                  <a:cubicBezTo>
                    <a:pt x="62" y="57"/>
                    <a:pt x="59" y="59"/>
                    <a:pt x="54" y="58"/>
                  </a:cubicBezTo>
                  <a:cubicBezTo>
                    <a:pt x="47" y="58"/>
                    <a:pt x="39" y="58"/>
                    <a:pt x="32" y="58"/>
                  </a:cubicBezTo>
                  <a:cubicBezTo>
                    <a:pt x="28" y="59"/>
                    <a:pt x="25" y="58"/>
                    <a:pt x="22" y="54"/>
                  </a:cubicBezTo>
                  <a:cubicBezTo>
                    <a:pt x="20" y="51"/>
                    <a:pt x="19" y="48"/>
                    <a:pt x="18" y="45"/>
                  </a:cubicBezTo>
                  <a:cubicBezTo>
                    <a:pt x="17" y="45"/>
                    <a:pt x="16" y="45"/>
                    <a:pt x="15" y="45"/>
                  </a:cubicBezTo>
                  <a:cubicBezTo>
                    <a:pt x="14" y="45"/>
                    <a:pt x="13" y="45"/>
                    <a:pt x="13" y="45"/>
                  </a:cubicBezTo>
                  <a:cubicBezTo>
                    <a:pt x="13" y="60"/>
                    <a:pt x="13" y="75"/>
                    <a:pt x="11" y="91"/>
                  </a:cubicBezTo>
                  <a:cubicBezTo>
                    <a:pt x="11" y="95"/>
                    <a:pt x="11" y="102"/>
                    <a:pt x="10" y="111"/>
                  </a:cubicBezTo>
                  <a:cubicBezTo>
                    <a:pt x="10" y="108"/>
                    <a:pt x="10" y="111"/>
                    <a:pt x="9" y="118"/>
                  </a:cubicBezTo>
                  <a:cubicBezTo>
                    <a:pt x="9" y="124"/>
                    <a:pt x="8" y="130"/>
                    <a:pt x="6" y="134"/>
                  </a:cubicBezTo>
                  <a:cubicBezTo>
                    <a:pt x="5" y="138"/>
                    <a:pt x="3" y="139"/>
                    <a:pt x="2" y="139"/>
                  </a:cubicBezTo>
                  <a:cubicBezTo>
                    <a:pt x="0" y="139"/>
                    <a:pt x="0" y="137"/>
                    <a:pt x="0" y="133"/>
                  </a:cubicBezTo>
                  <a:cubicBezTo>
                    <a:pt x="3" y="112"/>
                    <a:pt x="5" y="94"/>
                    <a:pt x="6" y="80"/>
                  </a:cubicBezTo>
                  <a:cubicBezTo>
                    <a:pt x="8" y="64"/>
                    <a:pt x="7" y="51"/>
                    <a:pt x="6" y="38"/>
                  </a:cubicBezTo>
                  <a:cubicBezTo>
                    <a:pt x="5" y="34"/>
                    <a:pt x="4" y="30"/>
                    <a:pt x="2" y="26"/>
                  </a:cubicBezTo>
                  <a:cubicBezTo>
                    <a:pt x="0" y="21"/>
                    <a:pt x="1" y="17"/>
                    <a:pt x="6" y="16"/>
                  </a:cubicBezTo>
                  <a:cubicBezTo>
                    <a:pt x="14" y="12"/>
                    <a:pt x="23" y="11"/>
                    <a:pt x="32" y="10"/>
                  </a:cubicBezTo>
                  <a:cubicBezTo>
                    <a:pt x="36" y="9"/>
                    <a:pt x="38" y="7"/>
                    <a:pt x="38" y="4"/>
                  </a:cubicBezTo>
                  <a:cubicBezTo>
                    <a:pt x="38" y="2"/>
                    <a:pt x="38" y="1"/>
                    <a:pt x="39" y="0"/>
                  </a:cubicBezTo>
                  <a:cubicBezTo>
                    <a:pt x="41" y="0"/>
                    <a:pt x="42" y="0"/>
                    <a:pt x="43" y="2"/>
                  </a:cubicBezTo>
                  <a:close/>
                  <a:moveTo>
                    <a:pt x="24" y="23"/>
                  </a:moveTo>
                  <a:cubicBezTo>
                    <a:pt x="33" y="22"/>
                    <a:pt x="44" y="22"/>
                    <a:pt x="58" y="23"/>
                  </a:cubicBezTo>
                  <a:cubicBezTo>
                    <a:pt x="63" y="24"/>
                    <a:pt x="66" y="26"/>
                    <a:pt x="66" y="29"/>
                  </a:cubicBezTo>
                  <a:cubicBezTo>
                    <a:pt x="66" y="30"/>
                    <a:pt x="66" y="30"/>
                    <a:pt x="67" y="31"/>
                  </a:cubicBezTo>
                  <a:cubicBezTo>
                    <a:pt x="67" y="33"/>
                    <a:pt x="67" y="35"/>
                    <a:pt x="67" y="37"/>
                  </a:cubicBezTo>
                  <a:cubicBezTo>
                    <a:pt x="69" y="38"/>
                    <a:pt x="71" y="38"/>
                    <a:pt x="73" y="38"/>
                  </a:cubicBezTo>
                  <a:cubicBezTo>
                    <a:pt x="73" y="37"/>
                    <a:pt x="73" y="36"/>
                    <a:pt x="73" y="34"/>
                  </a:cubicBezTo>
                  <a:cubicBezTo>
                    <a:pt x="73" y="32"/>
                    <a:pt x="73" y="30"/>
                    <a:pt x="74" y="29"/>
                  </a:cubicBezTo>
                  <a:cubicBezTo>
                    <a:pt x="75" y="25"/>
                    <a:pt x="72" y="21"/>
                    <a:pt x="66" y="20"/>
                  </a:cubicBezTo>
                  <a:cubicBezTo>
                    <a:pt x="58" y="17"/>
                    <a:pt x="50" y="16"/>
                    <a:pt x="40" y="16"/>
                  </a:cubicBezTo>
                  <a:cubicBezTo>
                    <a:pt x="29" y="16"/>
                    <a:pt x="20" y="18"/>
                    <a:pt x="13" y="21"/>
                  </a:cubicBezTo>
                  <a:cubicBezTo>
                    <a:pt x="11" y="22"/>
                    <a:pt x="11" y="24"/>
                    <a:pt x="11" y="26"/>
                  </a:cubicBezTo>
                  <a:cubicBezTo>
                    <a:pt x="11" y="28"/>
                    <a:pt x="12" y="30"/>
                    <a:pt x="12" y="32"/>
                  </a:cubicBezTo>
                  <a:cubicBezTo>
                    <a:pt x="12" y="35"/>
                    <a:pt x="12" y="37"/>
                    <a:pt x="12" y="38"/>
                  </a:cubicBezTo>
                  <a:cubicBezTo>
                    <a:pt x="14" y="38"/>
                    <a:pt x="15" y="38"/>
                    <a:pt x="17" y="38"/>
                  </a:cubicBezTo>
                  <a:cubicBezTo>
                    <a:pt x="17" y="35"/>
                    <a:pt x="17" y="32"/>
                    <a:pt x="17" y="30"/>
                  </a:cubicBezTo>
                  <a:cubicBezTo>
                    <a:pt x="18" y="26"/>
                    <a:pt x="20" y="24"/>
                    <a:pt x="24" y="23"/>
                  </a:cubicBezTo>
                  <a:close/>
                  <a:moveTo>
                    <a:pt x="28" y="64"/>
                  </a:moveTo>
                  <a:cubicBezTo>
                    <a:pt x="39" y="62"/>
                    <a:pt x="50" y="62"/>
                    <a:pt x="61" y="64"/>
                  </a:cubicBezTo>
                  <a:cubicBezTo>
                    <a:pt x="65" y="65"/>
                    <a:pt x="67" y="67"/>
                    <a:pt x="67" y="71"/>
                  </a:cubicBezTo>
                  <a:cubicBezTo>
                    <a:pt x="69" y="79"/>
                    <a:pt x="68" y="88"/>
                    <a:pt x="66" y="96"/>
                  </a:cubicBezTo>
                  <a:cubicBezTo>
                    <a:pt x="65" y="102"/>
                    <a:pt x="61" y="105"/>
                    <a:pt x="54" y="105"/>
                  </a:cubicBezTo>
                  <a:cubicBezTo>
                    <a:pt x="55" y="115"/>
                    <a:pt x="57" y="125"/>
                    <a:pt x="61" y="136"/>
                  </a:cubicBezTo>
                  <a:cubicBezTo>
                    <a:pt x="63" y="138"/>
                    <a:pt x="63" y="140"/>
                    <a:pt x="61" y="142"/>
                  </a:cubicBezTo>
                  <a:cubicBezTo>
                    <a:pt x="60" y="142"/>
                    <a:pt x="59" y="143"/>
                    <a:pt x="59" y="143"/>
                  </a:cubicBezTo>
                  <a:cubicBezTo>
                    <a:pt x="58" y="143"/>
                    <a:pt x="57" y="142"/>
                    <a:pt x="57" y="141"/>
                  </a:cubicBezTo>
                  <a:cubicBezTo>
                    <a:pt x="52" y="131"/>
                    <a:pt x="48" y="120"/>
                    <a:pt x="46" y="105"/>
                  </a:cubicBezTo>
                  <a:cubicBezTo>
                    <a:pt x="41" y="105"/>
                    <a:pt x="41" y="105"/>
                    <a:pt x="41" y="105"/>
                  </a:cubicBezTo>
                  <a:cubicBezTo>
                    <a:pt x="40" y="120"/>
                    <a:pt x="37" y="131"/>
                    <a:pt x="30" y="140"/>
                  </a:cubicBezTo>
                  <a:cubicBezTo>
                    <a:pt x="29" y="141"/>
                    <a:pt x="27" y="142"/>
                    <a:pt x="26" y="142"/>
                  </a:cubicBezTo>
                  <a:cubicBezTo>
                    <a:pt x="25" y="141"/>
                    <a:pt x="25" y="139"/>
                    <a:pt x="26" y="137"/>
                  </a:cubicBezTo>
                  <a:cubicBezTo>
                    <a:pt x="26" y="137"/>
                    <a:pt x="26" y="135"/>
                    <a:pt x="28" y="132"/>
                  </a:cubicBezTo>
                  <a:cubicBezTo>
                    <a:pt x="30" y="127"/>
                    <a:pt x="32" y="123"/>
                    <a:pt x="32" y="121"/>
                  </a:cubicBezTo>
                  <a:cubicBezTo>
                    <a:pt x="33" y="118"/>
                    <a:pt x="34" y="113"/>
                    <a:pt x="35" y="107"/>
                  </a:cubicBezTo>
                  <a:cubicBezTo>
                    <a:pt x="35" y="106"/>
                    <a:pt x="35" y="106"/>
                    <a:pt x="35" y="105"/>
                  </a:cubicBezTo>
                  <a:cubicBezTo>
                    <a:pt x="29" y="105"/>
                    <a:pt x="25" y="103"/>
                    <a:pt x="22" y="98"/>
                  </a:cubicBezTo>
                  <a:cubicBezTo>
                    <a:pt x="19" y="93"/>
                    <a:pt x="17" y="85"/>
                    <a:pt x="18" y="75"/>
                  </a:cubicBezTo>
                  <a:cubicBezTo>
                    <a:pt x="19" y="68"/>
                    <a:pt x="22" y="65"/>
                    <a:pt x="28" y="64"/>
                  </a:cubicBezTo>
                  <a:close/>
                  <a:moveTo>
                    <a:pt x="24" y="35"/>
                  </a:moveTo>
                  <a:cubicBezTo>
                    <a:pt x="24" y="36"/>
                    <a:pt x="24" y="36"/>
                    <a:pt x="24" y="37"/>
                  </a:cubicBezTo>
                  <a:cubicBezTo>
                    <a:pt x="29" y="37"/>
                    <a:pt x="34" y="37"/>
                    <a:pt x="39" y="37"/>
                  </a:cubicBezTo>
                  <a:cubicBezTo>
                    <a:pt x="39" y="34"/>
                    <a:pt x="38" y="31"/>
                    <a:pt x="38" y="29"/>
                  </a:cubicBezTo>
                  <a:cubicBezTo>
                    <a:pt x="37" y="29"/>
                    <a:pt x="36" y="29"/>
                    <a:pt x="34" y="29"/>
                  </a:cubicBezTo>
                  <a:cubicBezTo>
                    <a:pt x="31" y="29"/>
                    <a:pt x="30" y="29"/>
                    <a:pt x="28" y="29"/>
                  </a:cubicBezTo>
                  <a:cubicBezTo>
                    <a:pt x="25" y="31"/>
                    <a:pt x="24" y="32"/>
                    <a:pt x="24" y="35"/>
                  </a:cubicBezTo>
                  <a:close/>
                  <a:moveTo>
                    <a:pt x="61" y="87"/>
                  </a:moveTo>
                  <a:cubicBezTo>
                    <a:pt x="61" y="86"/>
                    <a:pt x="62" y="85"/>
                    <a:pt x="62" y="84"/>
                  </a:cubicBezTo>
                  <a:cubicBezTo>
                    <a:pt x="62" y="83"/>
                    <a:pt x="62" y="82"/>
                    <a:pt x="62" y="82"/>
                  </a:cubicBezTo>
                  <a:cubicBezTo>
                    <a:pt x="56" y="81"/>
                    <a:pt x="50" y="80"/>
                    <a:pt x="43" y="81"/>
                  </a:cubicBezTo>
                  <a:cubicBezTo>
                    <a:pt x="37" y="81"/>
                    <a:pt x="31" y="82"/>
                    <a:pt x="24" y="83"/>
                  </a:cubicBezTo>
                  <a:cubicBezTo>
                    <a:pt x="25" y="87"/>
                    <a:pt x="25" y="87"/>
                    <a:pt x="25" y="87"/>
                  </a:cubicBezTo>
                  <a:cubicBezTo>
                    <a:pt x="35" y="86"/>
                    <a:pt x="48" y="86"/>
                    <a:pt x="61" y="87"/>
                  </a:cubicBezTo>
                  <a:close/>
                  <a:moveTo>
                    <a:pt x="26" y="48"/>
                  </a:moveTo>
                  <a:cubicBezTo>
                    <a:pt x="28" y="51"/>
                    <a:pt x="30" y="52"/>
                    <a:pt x="35" y="52"/>
                  </a:cubicBezTo>
                  <a:cubicBezTo>
                    <a:pt x="38" y="52"/>
                    <a:pt x="38" y="52"/>
                    <a:pt x="38" y="52"/>
                  </a:cubicBezTo>
                  <a:cubicBezTo>
                    <a:pt x="38" y="49"/>
                    <a:pt x="39" y="46"/>
                    <a:pt x="39" y="44"/>
                  </a:cubicBezTo>
                  <a:cubicBezTo>
                    <a:pt x="34" y="44"/>
                    <a:pt x="30" y="44"/>
                    <a:pt x="25" y="44"/>
                  </a:cubicBezTo>
                  <a:cubicBezTo>
                    <a:pt x="25" y="46"/>
                    <a:pt x="25" y="47"/>
                    <a:pt x="26" y="48"/>
                  </a:cubicBezTo>
                  <a:close/>
                  <a:moveTo>
                    <a:pt x="32" y="69"/>
                  </a:moveTo>
                  <a:cubicBezTo>
                    <a:pt x="28" y="70"/>
                    <a:pt x="25" y="72"/>
                    <a:pt x="25" y="76"/>
                  </a:cubicBezTo>
                  <a:cubicBezTo>
                    <a:pt x="30" y="75"/>
                    <a:pt x="35" y="75"/>
                    <a:pt x="41" y="75"/>
                  </a:cubicBezTo>
                  <a:cubicBezTo>
                    <a:pt x="46" y="74"/>
                    <a:pt x="53" y="74"/>
                    <a:pt x="61" y="75"/>
                  </a:cubicBezTo>
                  <a:cubicBezTo>
                    <a:pt x="61" y="72"/>
                    <a:pt x="59" y="71"/>
                    <a:pt x="57" y="70"/>
                  </a:cubicBezTo>
                  <a:cubicBezTo>
                    <a:pt x="49" y="68"/>
                    <a:pt x="40" y="68"/>
                    <a:pt x="32" y="69"/>
                  </a:cubicBezTo>
                  <a:close/>
                  <a:moveTo>
                    <a:pt x="56" y="98"/>
                  </a:moveTo>
                  <a:cubicBezTo>
                    <a:pt x="59" y="97"/>
                    <a:pt x="60" y="96"/>
                    <a:pt x="61" y="93"/>
                  </a:cubicBezTo>
                  <a:cubicBezTo>
                    <a:pt x="60" y="93"/>
                    <a:pt x="57" y="93"/>
                    <a:pt x="54" y="93"/>
                  </a:cubicBezTo>
                  <a:cubicBezTo>
                    <a:pt x="48" y="92"/>
                    <a:pt x="44" y="92"/>
                    <a:pt x="41" y="92"/>
                  </a:cubicBezTo>
                  <a:cubicBezTo>
                    <a:pt x="40" y="92"/>
                    <a:pt x="38" y="92"/>
                    <a:pt x="36" y="93"/>
                  </a:cubicBezTo>
                  <a:cubicBezTo>
                    <a:pt x="31" y="93"/>
                    <a:pt x="28" y="94"/>
                    <a:pt x="26" y="94"/>
                  </a:cubicBezTo>
                  <a:cubicBezTo>
                    <a:pt x="27" y="96"/>
                    <a:pt x="29" y="98"/>
                    <a:pt x="32" y="98"/>
                  </a:cubicBezTo>
                  <a:cubicBezTo>
                    <a:pt x="39" y="99"/>
                    <a:pt x="47" y="99"/>
                    <a:pt x="56" y="98"/>
                  </a:cubicBezTo>
                  <a:close/>
                  <a:moveTo>
                    <a:pt x="56" y="29"/>
                  </a:moveTo>
                  <a:cubicBezTo>
                    <a:pt x="55" y="29"/>
                    <a:pt x="53" y="29"/>
                    <a:pt x="51" y="29"/>
                  </a:cubicBezTo>
                  <a:cubicBezTo>
                    <a:pt x="49" y="29"/>
                    <a:pt x="47" y="29"/>
                    <a:pt x="46" y="29"/>
                  </a:cubicBezTo>
                  <a:cubicBezTo>
                    <a:pt x="46" y="31"/>
                    <a:pt x="46" y="34"/>
                    <a:pt x="46" y="37"/>
                  </a:cubicBezTo>
                  <a:cubicBezTo>
                    <a:pt x="50" y="37"/>
                    <a:pt x="55" y="37"/>
                    <a:pt x="60" y="37"/>
                  </a:cubicBezTo>
                  <a:cubicBezTo>
                    <a:pt x="60" y="35"/>
                    <a:pt x="60" y="35"/>
                    <a:pt x="60" y="35"/>
                  </a:cubicBezTo>
                  <a:cubicBezTo>
                    <a:pt x="60" y="32"/>
                    <a:pt x="58" y="30"/>
                    <a:pt x="56" y="29"/>
                  </a:cubicBezTo>
                  <a:close/>
                  <a:moveTo>
                    <a:pt x="59" y="48"/>
                  </a:moveTo>
                  <a:cubicBezTo>
                    <a:pt x="59" y="47"/>
                    <a:pt x="59" y="45"/>
                    <a:pt x="60" y="43"/>
                  </a:cubicBezTo>
                  <a:cubicBezTo>
                    <a:pt x="55" y="43"/>
                    <a:pt x="51" y="43"/>
                    <a:pt x="46" y="43"/>
                  </a:cubicBezTo>
                  <a:cubicBezTo>
                    <a:pt x="46" y="52"/>
                    <a:pt x="46" y="52"/>
                    <a:pt x="46" y="52"/>
                  </a:cubicBezTo>
                  <a:cubicBezTo>
                    <a:pt x="48" y="52"/>
                    <a:pt x="51" y="52"/>
                    <a:pt x="54" y="52"/>
                  </a:cubicBezTo>
                  <a:cubicBezTo>
                    <a:pt x="57" y="51"/>
                    <a:pt x="59" y="49"/>
                    <a:pt x="5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0" name="îSḻide"/>
            <p:cNvSpPr/>
            <p:nvPr/>
          </p:nvSpPr>
          <p:spPr bwMode="auto">
            <a:xfrm>
              <a:off x="2449409" y="5256803"/>
              <a:ext cx="139700" cy="265113"/>
            </a:xfrm>
            <a:custGeom>
              <a:avLst/>
              <a:gdLst>
                <a:gd name="T0" fmla="*/ 56 w 76"/>
                <a:gd name="T1" fmla="*/ 3 h 144"/>
                <a:gd name="T2" fmla="*/ 61 w 76"/>
                <a:gd name="T3" fmla="*/ 45 h 144"/>
                <a:gd name="T4" fmla="*/ 50 w 76"/>
                <a:gd name="T5" fmla="*/ 74 h 144"/>
                <a:gd name="T6" fmla="*/ 68 w 76"/>
                <a:gd name="T7" fmla="*/ 65 h 144"/>
                <a:gd name="T8" fmla="*/ 70 w 76"/>
                <a:gd name="T9" fmla="*/ 31 h 144"/>
                <a:gd name="T10" fmla="*/ 74 w 76"/>
                <a:gd name="T11" fmla="*/ 31 h 144"/>
                <a:gd name="T12" fmla="*/ 74 w 76"/>
                <a:gd name="T13" fmla="*/ 64 h 144"/>
                <a:gd name="T14" fmla="*/ 50 w 76"/>
                <a:gd name="T15" fmla="*/ 81 h 144"/>
                <a:gd name="T16" fmla="*/ 69 w 76"/>
                <a:gd name="T17" fmla="*/ 103 h 144"/>
                <a:gd name="T18" fmla="*/ 74 w 76"/>
                <a:gd name="T19" fmla="*/ 140 h 144"/>
                <a:gd name="T20" fmla="*/ 63 w 76"/>
                <a:gd name="T21" fmla="*/ 105 h 144"/>
                <a:gd name="T22" fmla="*/ 52 w 76"/>
                <a:gd name="T23" fmla="*/ 138 h 144"/>
                <a:gd name="T24" fmla="*/ 46 w 76"/>
                <a:gd name="T25" fmla="*/ 139 h 144"/>
                <a:gd name="T26" fmla="*/ 42 w 76"/>
                <a:gd name="T27" fmla="*/ 57 h 144"/>
                <a:gd name="T28" fmla="*/ 35 w 76"/>
                <a:gd name="T29" fmla="*/ 132 h 144"/>
                <a:gd name="T30" fmla="*/ 27 w 76"/>
                <a:gd name="T31" fmla="*/ 136 h 144"/>
                <a:gd name="T32" fmla="*/ 29 w 76"/>
                <a:gd name="T33" fmla="*/ 95 h 144"/>
                <a:gd name="T34" fmla="*/ 5 w 76"/>
                <a:gd name="T35" fmla="*/ 135 h 144"/>
                <a:gd name="T36" fmla="*/ 0 w 76"/>
                <a:gd name="T37" fmla="*/ 135 h 144"/>
                <a:gd name="T38" fmla="*/ 30 w 76"/>
                <a:gd name="T39" fmla="*/ 86 h 144"/>
                <a:gd name="T40" fmla="*/ 26 w 76"/>
                <a:gd name="T41" fmla="*/ 80 h 144"/>
                <a:gd name="T42" fmla="*/ 5 w 76"/>
                <a:gd name="T43" fmla="*/ 66 h 144"/>
                <a:gd name="T44" fmla="*/ 3 w 76"/>
                <a:gd name="T45" fmla="*/ 29 h 144"/>
                <a:gd name="T46" fmla="*/ 9 w 76"/>
                <a:gd name="T47" fmla="*/ 59 h 144"/>
                <a:gd name="T48" fmla="*/ 31 w 76"/>
                <a:gd name="T49" fmla="*/ 74 h 144"/>
                <a:gd name="T50" fmla="*/ 32 w 76"/>
                <a:gd name="T51" fmla="*/ 57 h 144"/>
                <a:gd name="T52" fmla="*/ 16 w 76"/>
                <a:gd name="T53" fmla="*/ 14 h 144"/>
                <a:gd name="T54" fmla="*/ 22 w 76"/>
                <a:gd name="T55" fmla="*/ 19 h 144"/>
                <a:gd name="T56" fmla="*/ 57 w 76"/>
                <a:gd name="T57" fmla="*/ 19 h 144"/>
                <a:gd name="T58" fmla="*/ 50 w 76"/>
                <a:gd name="T59" fmla="*/ 9 h 144"/>
                <a:gd name="T60" fmla="*/ 22 w 76"/>
                <a:gd name="T61" fmla="*/ 19 h 144"/>
                <a:gd name="T62" fmla="*/ 23 w 76"/>
                <a:gd name="T63" fmla="*/ 31 h 144"/>
                <a:gd name="T64" fmla="*/ 57 w 76"/>
                <a:gd name="T65" fmla="*/ 34 h 144"/>
                <a:gd name="T66" fmla="*/ 22 w 76"/>
                <a:gd name="T67" fmla="*/ 27 h 144"/>
                <a:gd name="T68" fmla="*/ 48 w 76"/>
                <a:gd name="T69" fmla="*/ 50 h 144"/>
                <a:gd name="T70" fmla="*/ 57 w 76"/>
                <a:gd name="T71" fmla="*/ 41 h 144"/>
                <a:gd name="T72" fmla="*/ 25 w 76"/>
                <a:gd name="T73" fmla="*/ 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 h="144">
                  <a:moveTo>
                    <a:pt x="27" y="2"/>
                  </a:moveTo>
                  <a:cubicBezTo>
                    <a:pt x="37" y="0"/>
                    <a:pt x="47" y="0"/>
                    <a:pt x="56" y="3"/>
                  </a:cubicBezTo>
                  <a:cubicBezTo>
                    <a:pt x="60" y="3"/>
                    <a:pt x="62" y="7"/>
                    <a:pt x="63" y="15"/>
                  </a:cubicBezTo>
                  <a:cubicBezTo>
                    <a:pt x="65" y="25"/>
                    <a:pt x="64" y="35"/>
                    <a:pt x="61" y="45"/>
                  </a:cubicBezTo>
                  <a:cubicBezTo>
                    <a:pt x="60" y="53"/>
                    <a:pt x="55" y="56"/>
                    <a:pt x="49" y="57"/>
                  </a:cubicBezTo>
                  <a:cubicBezTo>
                    <a:pt x="49" y="62"/>
                    <a:pt x="50" y="68"/>
                    <a:pt x="50" y="74"/>
                  </a:cubicBezTo>
                  <a:cubicBezTo>
                    <a:pt x="53" y="74"/>
                    <a:pt x="56" y="74"/>
                    <a:pt x="58" y="74"/>
                  </a:cubicBezTo>
                  <a:cubicBezTo>
                    <a:pt x="62" y="75"/>
                    <a:pt x="66" y="72"/>
                    <a:pt x="68" y="65"/>
                  </a:cubicBezTo>
                  <a:cubicBezTo>
                    <a:pt x="69" y="62"/>
                    <a:pt x="70" y="53"/>
                    <a:pt x="70" y="39"/>
                  </a:cubicBezTo>
                  <a:cubicBezTo>
                    <a:pt x="70" y="35"/>
                    <a:pt x="70" y="32"/>
                    <a:pt x="70" y="31"/>
                  </a:cubicBezTo>
                  <a:cubicBezTo>
                    <a:pt x="71" y="31"/>
                    <a:pt x="71" y="30"/>
                    <a:pt x="72" y="30"/>
                  </a:cubicBezTo>
                  <a:cubicBezTo>
                    <a:pt x="73" y="30"/>
                    <a:pt x="74" y="30"/>
                    <a:pt x="74" y="31"/>
                  </a:cubicBezTo>
                  <a:cubicBezTo>
                    <a:pt x="75" y="33"/>
                    <a:pt x="76" y="36"/>
                    <a:pt x="76" y="41"/>
                  </a:cubicBezTo>
                  <a:cubicBezTo>
                    <a:pt x="76" y="49"/>
                    <a:pt x="75" y="56"/>
                    <a:pt x="74" y="64"/>
                  </a:cubicBezTo>
                  <a:cubicBezTo>
                    <a:pt x="72" y="75"/>
                    <a:pt x="67" y="81"/>
                    <a:pt x="58" y="81"/>
                  </a:cubicBezTo>
                  <a:cubicBezTo>
                    <a:pt x="50" y="81"/>
                    <a:pt x="50" y="81"/>
                    <a:pt x="50" y="81"/>
                  </a:cubicBezTo>
                  <a:cubicBezTo>
                    <a:pt x="50" y="87"/>
                    <a:pt x="50" y="87"/>
                    <a:pt x="50" y="87"/>
                  </a:cubicBezTo>
                  <a:cubicBezTo>
                    <a:pt x="60" y="87"/>
                    <a:pt x="66" y="92"/>
                    <a:pt x="69" y="103"/>
                  </a:cubicBezTo>
                  <a:cubicBezTo>
                    <a:pt x="72" y="112"/>
                    <a:pt x="74" y="122"/>
                    <a:pt x="76" y="134"/>
                  </a:cubicBezTo>
                  <a:cubicBezTo>
                    <a:pt x="76" y="138"/>
                    <a:pt x="75" y="140"/>
                    <a:pt x="74" y="140"/>
                  </a:cubicBezTo>
                  <a:cubicBezTo>
                    <a:pt x="72" y="141"/>
                    <a:pt x="71" y="139"/>
                    <a:pt x="70" y="136"/>
                  </a:cubicBezTo>
                  <a:cubicBezTo>
                    <a:pt x="68" y="126"/>
                    <a:pt x="66" y="116"/>
                    <a:pt x="63" y="105"/>
                  </a:cubicBezTo>
                  <a:cubicBezTo>
                    <a:pt x="61" y="98"/>
                    <a:pt x="57" y="95"/>
                    <a:pt x="50" y="95"/>
                  </a:cubicBezTo>
                  <a:cubicBezTo>
                    <a:pt x="50" y="109"/>
                    <a:pt x="51" y="123"/>
                    <a:pt x="52" y="138"/>
                  </a:cubicBezTo>
                  <a:cubicBezTo>
                    <a:pt x="52" y="141"/>
                    <a:pt x="51" y="143"/>
                    <a:pt x="49" y="144"/>
                  </a:cubicBezTo>
                  <a:cubicBezTo>
                    <a:pt x="47" y="144"/>
                    <a:pt x="46" y="142"/>
                    <a:pt x="46" y="139"/>
                  </a:cubicBezTo>
                  <a:cubicBezTo>
                    <a:pt x="44" y="134"/>
                    <a:pt x="43" y="118"/>
                    <a:pt x="43" y="92"/>
                  </a:cubicBezTo>
                  <a:cubicBezTo>
                    <a:pt x="43" y="76"/>
                    <a:pt x="43" y="64"/>
                    <a:pt x="42" y="57"/>
                  </a:cubicBezTo>
                  <a:cubicBezTo>
                    <a:pt x="38" y="57"/>
                    <a:pt x="38" y="57"/>
                    <a:pt x="38" y="57"/>
                  </a:cubicBezTo>
                  <a:cubicBezTo>
                    <a:pt x="36" y="88"/>
                    <a:pt x="35" y="113"/>
                    <a:pt x="35" y="132"/>
                  </a:cubicBezTo>
                  <a:cubicBezTo>
                    <a:pt x="35" y="138"/>
                    <a:pt x="33" y="142"/>
                    <a:pt x="31" y="142"/>
                  </a:cubicBezTo>
                  <a:cubicBezTo>
                    <a:pt x="29" y="142"/>
                    <a:pt x="27" y="140"/>
                    <a:pt x="27" y="136"/>
                  </a:cubicBezTo>
                  <a:cubicBezTo>
                    <a:pt x="27" y="136"/>
                    <a:pt x="27" y="134"/>
                    <a:pt x="27" y="132"/>
                  </a:cubicBezTo>
                  <a:cubicBezTo>
                    <a:pt x="28" y="118"/>
                    <a:pt x="29" y="105"/>
                    <a:pt x="29" y="95"/>
                  </a:cubicBezTo>
                  <a:cubicBezTo>
                    <a:pt x="19" y="95"/>
                    <a:pt x="14" y="98"/>
                    <a:pt x="13" y="105"/>
                  </a:cubicBezTo>
                  <a:cubicBezTo>
                    <a:pt x="10" y="114"/>
                    <a:pt x="7" y="124"/>
                    <a:pt x="5" y="135"/>
                  </a:cubicBezTo>
                  <a:cubicBezTo>
                    <a:pt x="4" y="137"/>
                    <a:pt x="3" y="139"/>
                    <a:pt x="2" y="139"/>
                  </a:cubicBezTo>
                  <a:cubicBezTo>
                    <a:pt x="1" y="140"/>
                    <a:pt x="0" y="138"/>
                    <a:pt x="0" y="135"/>
                  </a:cubicBezTo>
                  <a:cubicBezTo>
                    <a:pt x="0" y="125"/>
                    <a:pt x="2" y="115"/>
                    <a:pt x="7" y="104"/>
                  </a:cubicBezTo>
                  <a:cubicBezTo>
                    <a:pt x="11" y="92"/>
                    <a:pt x="18" y="86"/>
                    <a:pt x="30" y="86"/>
                  </a:cubicBezTo>
                  <a:cubicBezTo>
                    <a:pt x="30" y="85"/>
                    <a:pt x="30" y="83"/>
                    <a:pt x="31" y="80"/>
                  </a:cubicBezTo>
                  <a:cubicBezTo>
                    <a:pt x="29" y="81"/>
                    <a:pt x="28" y="81"/>
                    <a:pt x="26" y="80"/>
                  </a:cubicBezTo>
                  <a:cubicBezTo>
                    <a:pt x="24" y="80"/>
                    <a:pt x="23" y="80"/>
                    <a:pt x="22" y="80"/>
                  </a:cubicBezTo>
                  <a:cubicBezTo>
                    <a:pt x="14" y="81"/>
                    <a:pt x="8" y="76"/>
                    <a:pt x="5" y="66"/>
                  </a:cubicBezTo>
                  <a:cubicBezTo>
                    <a:pt x="2" y="59"/>
                    <a:pt x="0" y="49"/>
                    <a:pt x="0" y="37"/>
                  </a:cubicBezTo>
                  <a:cubicBezTo>
                    <a:pt x="0" y="32"/>
                    <a:pt x="1" y="29"/>
                    <a:pt x="3" y="29"/>
                  </a:cubicBezTo>
                  <a:cubicBezTo>
                    <a:pt x="6" y="31"/>
                    <a:pt x="8" y="35"/>
                    <a:pt x="8" y="39"/>
                  </a:cubicBezTo>
                  <a:cubicBezTo>
                    <a:pt x="7" y="45"/>
                    <a:pt x="7" y="52"/>
                    <a:pt x="9" y="59"/>
                  </a:cubicBezTo>
                  <a:cubicBezTo>
                    <a:pt x="10" y="68"/>
                    <a:pt x="16" y="73"/>
                    <a:pt x="24" y="74"/>
                  </a:cubicBezTo>
                  <a:cubicBezTo>
                    <a:pt x="26" y="74"/>
                    <a:pt x="29" y="74"/>
                    <a:pt x="31" y="74"/>
                  </a:cubicBezTo>
                  <a:cubicBezTo>
                    <a:pt x="31" y="72"/>
                    <a:pt x="31" y="69"/>
                    <a:pt x="31" y="65"/>
                  </a:cubicBezTo>
                  <a:cubicBezTo>
                    <a:pt x="31" y="61"/>
                    <a:pt x="32" y="58"/>
                    <a:pt x="32" y="57"/>
                  </a:cubicBezTo>
                  <a:cubicBezTo>
                    <a:pt x="25" y="56"/>
                    <a:pt x="20" y="53"/>
                    <a:pt x="19" y="48"/>
                  </a:cubicBezTo>
                  <a:cubicBezTo>
                    <a:pt x="15" y="36"/>
                    <a:pt x="14" y="25"/>
                    <a:pt x="16" y="14"/>
                  </a:cubicBezTo>
                  <a:cubicBezTo>
                    <a:pt x="17" y="6"/>
                    <a:pt x="21" y="2"/>
                    <a:pt x="27" y="2"/>
                  </a:cubicBezTo>
                  <a:close/>
                  <a:moveTo>
                    <a:pt x="22" y="19"/>
                  </a:moveTo>
                  <a:cubicBezTo>
                    <a:pt x="22" y="20"/>
                    <a:pt x="22" y="20"/>
                    <a:pt x="22" y="20"/>
                  </a:cubicBezTo>
                  <a:cubicBezTo>
                    <a:pt x="30" y="20"/>
                    <a:pt x="42" y="19"/>
                    <a:pt x="57" y="19"/>
                  </a:cubicBezTo>
                  <a:cubicBezTo>
                    <a:pt x="57" y="18"/>
                    <a:pt x="57" y="17"/>
                    <a:pt x="57" y="16"/>
                  </a:cubicBezTo>
                  <a:cubicBezTo>
                    <a:pt x="56" y="13"/>
                    <a:pt x="54" y="10"/>
                    <a:pt x="50" y="9"/>
                  </a:cubicBezTo>
                  <a:cubicBezTo>
                    <a:pt x="44" y="8"/>
                    <a:pt x="37" y="7"/>
                    <a:pt x="31" y="9"/>
                  </a:cubicBezTo>
                  <a:cubicBezTo>
                    <a:pt x="25" y="11"/>
                    <a:pt x="22" y="14"/>
                    <a:pt x="22" y="19"/>
                  </a:cubicBezTo>
                  <a:close/>
                  <a:moveTo>
                    <a:pt x="22" y="27"/>
                  </a:moveTo>
                  <a:cubicBezTo>
                    <a:pt x="22" y="28"/>
                    <a:pt x="22" y="29"/>
                    <a:pt x="23" y="31"/>
                  </a:cubicBezTo>
                  <a:cubicBezTo>
                    <a:pt x="23" y="32"/>
                    <a:pt x="23" y="33"/>
                    <a:pt x="23" y="34"/>
                  </a:cubicBezTo>
                  <a:cubicBezTo>
                    <a:pt x="57" y="34"/>
                    <a:pt x="57" y="34"/>
                    <a:pt x="57" y="34"/>
                  </a:cubicBezTo>
                  <a:cubicBezTo>
                    <a:pt x="57" y="27"/>
                    <a:pt x="57" y="27"/>
                    <a:pt x="57" y="27"/>
                  </a:cubicBezTo>
                  <a:cubicBezTo>
                    <a:pt x="45" y="26"/>
                    <a:pt x="33" y="26"/>
                    <a:pt x="22" y="27"/>
                  </a:cubicBezTo>
                  <a:close/>
                  <a:moveTo>
                    <a:pt x="35" y="50"/>
                  </a:moveTo>
                  <a:cubicBezTo>
                    <a:pt x="48" y="50"/>
                    <a:pt x="48" y="50"/>
                    <a:pt x="48" y="50"/>
                  </a:cubicBezTo>
                  <a:cubicBezTo>
                    <a:pt x="53" y="50"/>
                    <a:pt x="55" y="47"/>
                    <a:pt x="57" y="42"/>
                  </a:cubicBezTo>
                  <a:cubicBezTo>
                    <a:pt x="57" y="41"/>
                    <a:pt x="57" y="41"/>
                    <a:pt x="57" y="41"/>
                  </a:cubicBezTo>
                  <a:cubicBezTo>
                    <a:pt x="43" y="41"/>
                    <a:pt x="32" y="41"/>
                    <a:pt x="24" y="42"/>
                  </a:cubicBezTo>
                  <a:cubicBezTo>
                    <a:pt x="24" y="43"/>
                    <a:pt x="24" y="43"/>
                    <a:pt x="25" y="44"/>
                  </a:cubicBezTo>
                  <a:cubicBezTo>
                    <a:pt x="27" y="48"/>
                    <a:pt x="30" y="50"/>
                    <a:pt x="3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1" name="iṣlîḋè"/>
            <p:cNvSpPr/>
            <p:nvPr/>
          </p:nvSpPr>
          <p:spPr bwMode="auto">
            <a:xfrm>
              <a:off x="2604984" y="5259978"/>
              <a:ext cx="177800" cy="255588"/>
            </a:xfrm>
            <a:custGeom>
              <a:avLst/>
              <a:gdLst>
                <a:gd name="T0" fmla="*/ 5 w 96"/>
                <a:gd name="T1" fmla="*/ 37 h 138"/>
                <a:gd name="T2" fmla="*/ 24 w 96"/>
                <a:gd name="T3" fmla="*/ 49 h 138"/>
                <a:gd name="T4" fmla="*/ 7 w 96"/>
                <a:gd name="T5" fmla="*/ 26 h 138"/>
                <a:gd name="T6" fmla="*/ 0 w 96"/>
                <a:gd name="T7" fmla="*/ 22 h 138"/>
                <a:gd name="T8" fmla="*/ 44 w 96"/>
                <a:gd name="T9" fmla="*/ 19 h 138"/>
                <a:gd name="T10" fmla="*/ 40 w 96"/>
                <a:gd name="T11" fmla="*/ 26 h 138"/>
                <a:gd name="T12" fmla="*/ 29 w 96"/>
                <a:gd name="T13" fmla="*/ 49 h 138"/>
                <a:gd name="T14" fmla="*/ 42 w 96"/>
                <a:gd name="T15" fmla="*/ 39 h 138"/>
                <a:gd name="T16" fmla="*/ 36 w 96"/>
                <a:gd name="T17" fmla="*/ 64 h 138"/>
                <a:gd name="T18" fmla="*/ 44 w 96"/>
                <a:gd name="T19" fmla="*/ 70 h 138"/>
                <a:gd name="T20" fmla="*/ 30 w 96"/>
                <a:gd name="T21" fmla="*/ 78 h 138"/>
                <a:gd name="T22" fmla="*/ 48 w 96"/>
                <a:gd name="T23" fmla="*/ 111 h 138"/>
                <a:gd name="T24" fmla="*/ 42 w 96"/>
                <a:gd name="T25" fmla="*/ 124 h 138"/>
                <a:gd name="T26" fmla="*/ 33 w 96"/>
                <a:gd name="T27" fmla="*/ 93 h 138"/>
                <a:gd name="T28" fmla="*/ 30 w 96"/>
                <a:gd name="T29" fmla="*/ 116 h 138"/>
                <a:gd name="T30" fmla="*/ 24 w 96"/>
                <a:gd name="T31" fmla="*/ 133 h 138"/>
                <a:gd name="T32" fmla="*/ 20 w 96"/>
                <a:gd name="T33" fmla="*/ 93 h 138"/>
                <a:gd name="T34" fmla="*/ 11 w 96"/>
                <a:gd name="T35" fmla="*/ 122 h 138"/>
                <a:gd name="T36" fmla="*/ 8 w 96"/>
                <a:gd name="T37" fmla="*/ 102 h 138"/>
                <a:gd name="T38" fmla="*/ 24 w 96"/>
                <a:gd name="T39" fmla="*/ 81 h 138"/>
                <a:gd name="T40" fmla="*/ 3 w 96"/>
                <a:gd name="T41" fmla="*/ 77 h 138"/>
                <a:gd name="T42" fmla="*/ 14 w 96"/>
                <a:gd name="T43" fmla="*/ 70 h 138"/>
                <a:gd name="T44" fmla="*/ 20 w 96"/>
                <a:gd name="T45" fmla="*/ 65 h 138"/>
                <a:gd name="T46" fmla="*/ 2 w 96"/>
                <a:gd name="T47" fmla="*/ 37 h 138"/>
                <a:gd name="T48" fmla="*/ 40 w 96"/>
                <a:gd name="T49" fmla="*/ 3 h 138"/>
                <a:gd name="T50" fmla="*/ 14 w 96"/>
                <a:gd name="T51" fmla="*/ 11 h 138"/>
                <a:gd name="T52" fmla="*/ 5 w 96"/>
                <a:gd name="T53" fmla="*/ 6 h 138"/>
                <a:gd name="T54" fmla="*/ 33 w 96"/>
                <a:gd name="T55" fmla="*/ 26 h 138"/>
                <a:gd name="T56" fmla="*/ 27 w 96"/>
                <a:gd name="T57" fmla="*/ 45 h 138"/>
                <a:gd name="T58" fmla="*/ 54 w 96"/>
                <a:gd name="T59" fmla="*/ 2 h 138"/>
                <a:gd name="T60" fmla="*/ 58 w 96"/>
                <a:gd name="T61" fmla="*/ 10 h 138"/>
                <a:gd name="T62" fmla="*/ 88 w 96"/>
                <a:gd name="T63" fmla="*/ 22 h 138"/>
                <a:gd name="T64" fmla="*/ 74 w 96"/>
                <a:gd name="T65" fmla="*/ 37 h 138"/>
                <a:gd name="T66" fmla="*/ 62 w 96"/>
                <a:gd name="T67" fmla="*/ 66 h 138"/>
                <a:gd name="T68" fmla="*/ 53 w 96"/>
                <a:gd name="T69" fmla="*/ 136 h 138"/>
                <a:gd name="T70" fmla="*/ 48 w 96"/>
                <a:gd name="T71" fmla="*/ 130 h 138"/>
                <a:gd name="T72" fmla="*/ 55 w 96"/>
                <a:gd name="T73" fmla="*/ 48 h 138"/>
                <a:gd name="T74" fmla="*/ 76 w 96"/>
                <a:gd name="T75" fmla="*/ 31 h 138"/>
                <a:gd name="T76" fmla="*/ 65 w 96"/>
                <a:gd name="T77" fmla="*/ 18 h 138"/>
                <a:gd name="T78" fmla="*/ 52 w 96"/>
                <a:gd name="T79" fmla="*/ 13 h 138"/>
                <a:gd name="T80" fmla="*/ 94 w 96"/>
                <a:gd name="T81" fmla="*/ 74 h 138"/>
                <a:gd name="T82" fmla="*/ 76 w 96"/>
                <a:gd name="T83" fmla="*/ 54 h 138"/>
                <a:gd name="T84" fmla="*/ 83 w 96"/>
                <a:gd name="T85" fmla="*/ 119 h 138"/>
                <a:gd name="T86" fmla="*/ 88 w 96"/>
                <a:gd name="T87" fmla="*/ 133 h 138"/>
                <a:gd name="T88" fmla="*/ 70 w 96"/>
                <a:gd name="T89" fmla="*/ 93 h 138"/>
                <a:gd name="T90" fmla="*/ 70 w 96"/>
                <a:gd name="T91" fmla="*/ 42 h 138"/>
                <a:gd name="T92" fmla="*/ 95 w 96"/>
                <a:gd name="T93" fmla="*/ 7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138">
                  <a:moveTo>
                    <a:pt x="2" y="37"/>
                  </a:moveTo>
                  <a:cubicBezTo>
                    <a:pt x="2" y="36"/>
                    <a:pt x="2" y="35"/>
                    <a:pt x="3" y="35"/>
                  </a:cubicBezTo>
                  <a:cubicBezTo>
                    <a:pt x="4" y="35"/>
                    <a:pt x="5" y="36"/>
                    <a:pt x="5" y="37"/>
                  </a:cubicBezTo>
                  <a:cubicBezTo>
                    <a:pt x="9" y="49"/>
                    <a:pt x="14" y="56"/>
                    <a:pt x="21" y="59"/>
                  </a:cubicBezTo>
                  <a:cubicBezTo>
                    <a:pt x="21" y="59"/>
                    <a:pt x="22" y="60"/>
                    <a:pt x="24" y="60"/>
                  </a:cubicBezTo>
                  <a:cubicBezTo>
                    <a:pt x="24" y="56"/>
                    <a:pt x="24" y="53"/>
                    <a:pt x="24" y="49"/>
                  </a:cubicBezTo>
                  <a:cubicBezTo>
                    <a:pt x="21" y="48"/>
                    <a:pt x="18" y="46"/>
                    <a:pt x="16" y="42"/>
                  </a:cubicBezTo>
                  <a:cubicBezTo>
                    <a:pt x="13" y="38"/>
                    <a:pt x="12" y="33"/>
                    <a:pt x="12" y="26"/>
                  </a:cubicBezTo>
                  <a:cubicBezTo>
                    <a:pt x="9" y="26"/>
                    <a:pt x="8" y="26"/>
                    <a:pt x="7" y="26"/>
                  </a:cubicBezTo>
                  <a:cubicBezTo>
                    <a:pt x="4" y="27"/>
                    <a:pt x="2" y="27"/>
                    <a:pt x="1" y="25"/>
                  </a:cubicBezTo>
                  <a:cubicBezTo>
                    <a:pt x="0" y="24"/>
                    <a:pt x="0" y="23"/>
                    <a:pt x="0" y="22"/>
                  </a:cubicBezTo>
                  <a:cubicBezTo>
                    <a:pt x="0" y="22"/>
                    <a:pt x="0" y="22"/>
                    <a:pt x="0" y="22"/>
                  </a:cubicBezTo>
                  <a:cubicBezTo>
                    <a:pt x="1" y="19"/>
                    <a:pt x="2" y="18"/>
                    <a:pt x="4" y="19"/>
                  </a:cubicBezTo>
                  <a:cubicBezTo>
                    <a:pt x="6" y="19"/>
                    <a:pt x="8" y="19"/>
                    <a:pt x="11" y="19"/>
                  </a:cubicBezTo>
                  <a:cubicBezTo>
                    <a:pt x="44" y="19"/>
                    <a:pt x="44" y="19"/>
                    <a:pt x="44" y="19"/>
                  </a:cubicBezTo>
                  <a:cubicBezTo>
                    <a:pt x="46" y="19"/>
                    <a:pt x="48" y="20"/>
                    <a:pt x="48" y="23"/>
                  </a:cubicBezTo>
                  <a:cubicBezTo>
                    <a:pt x="47" y="25"/>
                    <a:pt x="45" y="26"/>
                    <a:pt x="42" y="26"/>
                  </a:cubicBezTo>
                  <a:cubicBezTo>
                    <a:pt x="42" y="26"/>
                    <a:pt x="41" y="26"/>
                    <a:pt x="40" y="26"/>
                  </a:cubicBezTo>
                  <a:cubicBezTo>
                    <a:pt x="40" y="26"/>
                    <a:pt x="40" y="26"/>
                    <a:pt x="40" y="26"/>
                  </a:cubicBezTo>
                  <a:cubicBezTo>
                    <a:pt x="39" y="34"/>
                    <a:pt x="38" y="39"/>
                    <a:pt x="37" y="42"/>
                  </a:cubicBezTo>
                  <a:cubicBezTo>
                    <a:pt x="34" y="46"/>
                    <a:pt x="32" y="49"/>
                    <a:pt x="29" y="49"/>
                  </a:cubicBezTo>
                  <a:cubicBezTo>
                    <a:pt x="30" y="53"/>
                    <a:pt x="30" y="56"/>
                    <a:pt x="30" y="60"/>
                  </a:cubicBezTo>
                  <a:cubicBezTo>
                    <a:pt x="31" y="60"/>
                    <a:pt x="32" y="59"/>
                    <a:pt x="33" y="58"/>
                  </a:cubicBezTo>
                  <a:cubicBezTo>
                    <a:pt x="39" y="56"/>
                    <a:pt x="42" y="49"/>
                    <a:pt x="42" y="39"/>
                  </a:cubicBezTo>
                  <a:cubicBezTo>
                    <a:pt x="43" y="37"/>
                    <a:pt x="44" y="36"/>
                    <a:pt x="46" y="36"/>
                  </a:cubicBezTo>
                  <a:cubicBezTo>
                    <a:pt x="47" y="36"/>
                    <a:pt x="48" y="37"/>
                    <a:pt x="48" y="39"/>
                  </a:cubicBezTo>
                  <a:cubicBezTo>
                    <a:pt x="49" y="49"/>
                    <a:pt x="45" y="57"/>
                    <a:pt x="36" y="64"/>
                  </a:cubicBezTo>
                  <a:cubicBezTo>
                    <a:pt x="34" y="65"/>
                    <a:pt x="32" y="66"/>
                    <a:pt x="30" y="66"/>
                  </a:cubicBezTo>
                  <a:cubicBezTo>
                    <a:pt x="30" y="70"/>
                    <a:pt x="30" y="70"/>
                    <a:pt x="30" y="70"/>
                  </a:cubicBezTo>
                  <a:cubicBezTo>
                    <a:pt x="44" y="70"/>
                    <a:pt x="44" y="70"/>
                    <a:pt x="44" y="70"/>
                  </a:cubicBezTo>
                  <a:cubicBezTo>
                    <a:pt x="47" y="70"/>
                    <a:pt x="49" y="71"/>
                    <a:pt x="49" y="73"/>
                  </a:cubicBezTo>
                  <a:cubicBezTo>
                    <a:pt x="49" y="76"/>
                    <a:pt x="47" y="77"/>
                    <a:pt x="43" y="77"/>
                  </a:cubicBezTo>
                  <a:cubicBezTo>
                    <a:pt x="37" y="77"/>
                    <a:pt x="33" y="77"/>
                    <a:pt x="30" y="78"/>
                  </a:cubicBezTo>
                  <a:cubicBezTo>
                    <a:pt x="30" y="80"/>
                    <a:pt x="30" y="82"/>
                    <a:pt x="30" y="84"/>
                  </a:cubicBezTo>
                  <a:cubicBezTo>
                    <a:pt x="34" y="84"/>
                    <a:pt x="37" y="87"/>
                    <a:pt x="40" y="91"/>
                  </a:cubicBezTo>
                  <a:cubicBezTo>
                    <a:pt x="44" y="96"/>
                    <a:pt x="46" y="103"/>
                    <a:pt x="48" y="111"/>
                  </a:cubicBezTo>
                  <a:cubicBezTo>
                    <a:pt x="49" y="116"/>
                    <a:pt x="49" y="120"/>
                    <a:pt x="48" y="124"/>
                  </a:cubicBezTo>
                  <a:cubicBezTo>
                    <a:pt x="47" y="125"/>
                    <a:pt x="46" y="125"/>
                    <a:pt x="45" y="125"/>
                  </a:cubicBezTo>
                  <a:cubicBezTo>
                    <a:pt x="44" y="125"/>
                    <a:pt x="43" y="125"/>
                    <a:pt x="42" y="124"/>
                  </a:cubicBezTo>
                  <a:cubicBezTo>
                    <a:pt x="42" y="123"/>
                    <a:pt x="42" y="121"/>
                    <a:pt x="42" y="118"/>
                  </a:cubicBezTo>
                  <a:cubicBezTo>
                    <a:pt x="41" y="116"/>
                    <a:pt x="41" y="114"/>
                    <a:pt x="41" y="113"/>
                  </a:cubicBezTo>
                  <a:cubicBezTo>
                    <a:pt x="40" y="104"/>
                    <a:pt x="37" y="97"/>
                    <a:pt x="33" y="93"/>
                  </a:cubicBezTo>
                  <a:cubicBezTo>
                    <a:pt x="33" y="92"/>
                    <a:pt x="32" y="91"/>
                    <a:pt x="30" y="91"/>
                  </a:cubicBezTo>
                  <a:cubicBezTo>
                    <a:pt x="31" y="97"/>
                    <a:pt x="31" y="101"/>
                    <a:pt x="31" y="105"/>
                  </a:cubicBezTo>
                  <a:cubicBezTo>
                    <a:pt x="31" y="107"/>
                    <a:pt x="31" y="111"/>
                    <a:pt x="30" y="116"/>
                  </a:cubicBezTo>
                  <a:cubicBezTo>
                    <a:pt x="30" y="124"/>
                    <a:pt x="30" y="129"/>
                    <a:pt x="29" y="133"/>
                  </a:cubicBezTo>
                  <a:cubicBezTo>
                    <a:pt x="29" y="136"/>
                    <a:pt x="28" y="137"/>
                    <a:pt x="27" y="137"/>
                  </a:cubicBezTo>
                  <a:cubicBezTo>
                    <a:pt x="26" y="137"/>
                    <a:pt x="25" y="136"/>
                    <a:pt x="24" y="133"/>
                  </a:cubicBezTo>
                  <a:cubicBezTo>
                    <a:pt x="24" y="120"/>
                    <a:pt x="24" y="111"/>
                    <a:pt x="24" y="105"/>
                  </a:cubicBezTo>
                  <a:cubicBezTo>
                    <a:pt x="24" y="100"/>
                    <a:pt x="24" y="95"/>
                    <a:pt x="24" y="90"/>
                  </a:cubicBezTo>
                  <a:cubicBezTo>
                    <a:pt x="22" y="91"/>
                    <a:pt x="21" y="92"/>
                    <a:pt x="20" y="93"/>
                  </a:cubicBezTo>
                  <a:cubicBezTo>
                    <a:pt x="18" y="94"/>
                    <a:pt x="16" y="98"/>
                    <a:pt x="14" y="102"/>
                  </a:cubicBezTo>
                  <a:cubicBezTo>
                    <a:pt x="13" y="104"/>
                    <a:pt x="13" y="104"/>
                    <a:pt x="13" y="104"/>
                  </a:cubicBezTo>
                  <a:cubicBezTo>
                    <a:pt x="12" y="108"/>
                    <a:pt x="11" y="114"/>
                    <a:pt x="11" y="122"/>
                  </a:cubicBezTo>
                  <a:cubicBezTo>
                    <a:pt x="10" y="124"/>
                    <a:pt x="9" y="125"/>
                    <a:pt x="7" y="125"/>
                  </a:cubicBezTo>
                  <a:cubicBezTo>
                    <a:pt x="6" y="125"/>
                    <a:pt x="5" y="124"/>
                    <a:pt x="5" y="122"/>
                  </a:cubicBezTo>
                  <a:cubicBezTo>
                    <a:pt x="6" y="115"/>
                    <a:pt x="7" y="108"/>
                    <a:pt x="8" y="102"/>
                  </a:cubicBezTo>
                  <a:cubicBezTo>
                    <a:pt x="9" y="97"/>
                    <a:pt x="11" y="92"/>
                    <a:pt x="14" y="89"/>
                  </a:cubicBezTo>
                  <a:cubicBezTo>
                    <a:pt x="17" y="86"/>
                    <a:pt x="20" y="84"/>
                    <a:pt x="24" y="84"/>
                  </a:cubicBezTo>
                  <a:cubicBezTo>
                    <a:pt x="24" y="81"/>
                    <a:pt x="24" y="81"/>
                    <a:pt x="24" y="81"/>
                  </a:cubicBezTo>
                  <a:cubicBezTo>
                    <a:pt x="24" y="80"/>
                    <a:pt x="24" y="79"/>
                    <a:pt x="24" y="78"/>
                  </a:cubicBezTo>
                  <a:cubicBezTo>
                    <a:pt x="14" y="78"/>
                    <a:pt x="9" y="78"/>
                    <a:pt x="9" y="78"/>
                  </a:cubicBezTo>
                  <a:cubicBezTo>
                    <a:pt x="6" y="79"/>
                    <a:pt x="4" y="79"/>
                    <a:pt x="3" y="77"/>
                  </a:cubicBezTo>
                  <a:cubicBezTo>
                    <a:pt x="2" y="76"/>
                    <a:pt x="2" y="74"/>
                    <a:pt x="3" y="72"/>
                  </a:cubicBezTo>
                  <a:cubicBezTo>
                    <a:pt x="3" y="70"/>
                    <a:pt x="4" y="70"/>
                    <a:pt x="7" y="70"/>
                  </a:cubicBezTo>
                  <a:cubicBezTo>
                    <a:pt x="8" y="70"/>
                    <a:pt x="10" y="70"/>
                    <a:pt x="14" y="70"/>
                  </a:cubicBezTo>
                  <a:cubicBezTo>
                    <a:pt x="24" y="70"/>
                    <a:pt x="24" y="70"/>
                    <a:pt x="24" y="70"/>
                  </a:cubicBezTo>
                  <a:cubicBezTo>
                    <a:pt x="24" y="66"/>
                    <a:pt x="24" y="66"/>
                    <a:pt x="24" y="66"/>
                  </a:cubicBezTo>
                  <a:cubicBezTo>
                    <a:pt x="22" y="66"/>
                    <a:pt x="21" y="66"/>
                    <a:pt x="20" y="65"/>
                  </a:cubicBezTo>
                  <a:cubicBezTo>
                    <a:pt x="12" y="62"/>
                    <a:pt x="6" y="56"/>
                    <a:pt x="2" y="46"/>
                  </a:cubicBezTo>
                  <a:cubicBezTo>
                    <a:pt x="2" y="46"/>
                    <a:pt x="2" y="43"/>
                    <a:pt x="2" y="40"/>
                  </a:cubicBezTo>
                  <a:cubicBezTo>
                    <a:pt x="2" y="39"/>
                    <a:pt x="2" y="38"/>
                    <a:pt x="2" y="37"/>
                  </a:cubicBezTo>
                  <a:close/>
                  <a:moveTo>
                    <a:pt x="9" y="3"/>
                  </a:moveTo>
                  <a:cubicBezTo>
                    <a:pt x="11" y="3"/>
                    <a:pt x="15" y="3"/>
                    <a:pt x="19" y="3"/>
                  </a:cubicBezTo>
                  <a:cubicBezTo>
                    <a:pt x="40" y="3"/>
                    <a:pt x="40" y="3"/>
                    <a:pt x="40" y="3"/>
                  </a:cubicBezTo>
                  <a:cubicBezTo>
                    <a:pt x="43" y="3"/>
                    <a:pt x="44" y="5"/>
                    <a:pt x="44" y="7"/>
                  </a:cubicBezTo>
                  <a:cubicBezTo>
                    <a:pt x="44" y="9"/>
                    <a:pt x="42" y="10"/>
                    <a:pt x="39" y="10"/>
                  </a:cubicBezTo>
                  <a:cubicBezTo>
                    <a:pt x="34" y="10"/>
                    <a:pt x="25" y="10"/>
                    <a:pt x="14" y="11"/>
                  </a:cubicBezTo>
                  <a:cubicBezTo>
                    <a:pt x="13" y="11"/>
                    <a:pt x="12" y="11"/>
                    <a:pt x="11" y="11"/>
                  </a:cubicBezTo>
                  <a:cubicBezTo>
                    <a:pt x="7" y="11"/>
                    <a:pt x="5" y="11"/>
                    <a:pt x="5" y="9"/>
                  </a:cubicBezTo>
                  <a:cubicBezTo>
                    <a:pt x="5" y="9"/>
                    <a:pt x="4" y="8"/>
                    <a:pt x="5" y="6"/>
                  </a:cubicBezTo>
                  <a:cubicBezTo>
                    <a:pt x="5" y="5"/>
                    <a:pt x="5" y="5"/>
                    <a:pt x="5" y="5"/>
                  </a:cubicBezTo>
                  <a:cubicBezTo>
                    <a:pt x="5" y="3"/>
                    <a:pt x="6" y="3"/>
                    <a:pt x="9" y="3"/>
                  </a:cubicBezTo>
                  <a:close/>
                  <a:moveTo>
                    <a:pt x="33" y="26"/>
                  </a:moveTo>
                  <a:cubicBezTo>
                    <a:pt x="28" y="26"/>
                    <a:pt x="23" y="26"/>
                    <a:pt x="17" y="26"/>
                  </a:cubicBezTo>
                  <a:cubicBezTo>
                    <a:pt x="18" y="32"/>
                    <a:pt x="20" y="38"/>
                    <a:pt x="24" y="42"/>
                  </a:cubicBezTo>
                  <a:cubicBezTo>
                    <a:pt x="25" y="44"/>
                    <a:pt x="26" y="45"/>
                    <a:pt x="27" y="45"/>
                  </a:cubicBezTo>
                  <a:cubicBezTo>
                    <a:pt x="28" y="45"/>
                    <a:pt x="29" y="44"/>
                    <a:pt x="29" y="42"/>
                  </a:cubicBezTo>
                  <a:cubicBezTo>
                    <a:pt x="32" y="38"/>
                    <a:pt x="33" y="33"/>
                    <a:pt x="33" y="26"/>
                  </a:cubicBezTo>
                  <a:close/>
                  <a:moveTo>
                    <a:pt x="54" y="2"/>
                  </a:moveTo>
                  <a:cubicBezTo>
                    <a:pt x="55" y="0"/>
                    <a:pt x="57" y="0"/>
                    <a:pt x="58" y="1"/>
                  </a:cubicBezTo>
                  <a:cubicBezTo>
                    <a:pt x="59" y="2"/>
                    <a:pt x="60" y="4"/>
                    <a:pt x="59" y="6"/>
                  </a:cubicBezTo>
                  <a:cubicBezTo>
                    <a:pt x="57" y="8"/>
                    <a:pt x="57" y="9"/>
                    <a:pt x="58" y="10"/>
                  </a:cubicBezTo>
                  <a:cubicBezTo>
                    <a:pt x="59" y="11"/>
                    <a:pt x="61" y="12"/>
                    <a:pt x="63" y="11"/>
                  </a:cubicBezTo>
                  <a:cubicBezTo>
                    <a:pt x="67" y="9"/>
                    <a:pt x="73" y="9"/>
                    <a:pt x="80" y="11"/>
                  </a:cubicBezTo>
                  <a:cubicBezTo>
                    <a:pt x="84" y="13"/>
                    <a:pt x="87" y="16"/>
                    <a:pt x="88" y="22"/>
                  </a:cubicBezTo>
                  <a:cubicBezTo>
                    <a:pt x="89" y="27"/>
                    <a:pt x="88" y="32"/>
                    <a:pt x="85" y="35"/>
                  </a:cubicBezTo>
                  <a:cubicBezTo>
                    <a:pt x="84" y="38"/>
                    <a:pt x="81" y="39"/>
                    <a:pt x="75" y="37"/>
                  </a:cubicBezTo>
                  <a:cubicBezTo>
                    <a:pt x="75" y="37"/>
                    <a:pt x="74" y="37"/>
                    <a:pt x="74" y="37"/>
                  </a:cubicBezTo>
                  <a:cubicBezTo>
                    <a:pt x="69" y="37"/>
                    <a:pt x="66" y="37"/>
                    <a:pt x="63" y="38"/>
                  </a:cubicBezTo>
                  <a:cubicBezTo>
                    <a:pt x="62" y="38"/>
                    <a:pt x="61" y="40"/>
                    <a:pt x="61" y="43"/>
                  </a:cubicBezTo>
                  <a:cubicBezTo>
                    <a:pt x="62" y="48"/>
                    <a:pt x="62" y="56"/>
                    <a:pt x="62" y="66"/>
                  </a:cubicBezTo>
                  <a:cubicBezTo>
                    <a:pt x="62" y="70"/>
                    <a:pt x="61" y="76"/>
                    <a:pt x="61" y="84"/>
                  </a:cubicBezTo>
                  <a:cubicBezTo>
                    <a:pt x="59" y="99"/>
                    <a:pt x="58" y="110"/>
                    <a:pt x="57" y="116"/>
                  </a:cubicBezTo>
                  <a:cubicBezTo>
                    <a:pt x="57" y="122"/>
                    <a:pt x="55" y="128"/>
                    <a:pt x="53" y="136"/>
                  </a:cubicBezTo>
                  <a:cubicBezTo>
                    <a:pt x="52" y="137"/>
                    <a:pt x="51" y="138"/>
                    <a:pt x="50" y="138"/>
                  </a:cubicBezTo>
                  <a:cubicBezTo>
                    <a:pt x="48" y="138"/>
                    <a:pt x="48" y="137"/>
                    <a:pt x="48" y="136"/>
                  </a:cubicBezTo>
                  <a:cubicBezTo>
                    <a:pt x="48" y="135"/>
                    <a:pt x="48" y="133"/>
                    <a:pt x="48" y="130"/>
                  </a:cubicBezTo>
                  <a:cubicBezTo>
                    <a:pt x="49" y="127"/>
                    <a:pt x="49" y="126"/>
                    <a:pt x="49" y="125"/>
                  </a:cubicBezTo>
                  <a:cubicBezTo>
                    <a:pt x="53" y="104"/>
                    <a:pt x="55" y="85"/>
                    <a:pt x="55" y="68"/>
                  </a:cubicBezTo>
                  <a:cubicBezTo>
                    <a:pt x="56" y="60"/>
                    <a:pt x="56" y="54"/>
                    <a:pt x="55" y="48"/>
                  </a:cubicBezTo>
                  <a:cubicBezTo>
                    <a:pt x="54" y="45"/>
                    <a:pt x="53" y="42"/>
                    <a:pt x="52" y="40"/>
                  </a:cubicBezTo>
                  <a:cubicBezTo>
                    <a:pt x="50" y="38"/>
                    <a:pt x="51" y="36"/>
                    <a:pt x="54" y="34"/>
                  </a:cubicBezTo>
                  <a:cubicBezTo>
                    <a:pt x="58" y="30"/>
                    <a:pt x="66" y="29"/>
                    <a:pt x="76" y="31"/>
                  </a:cubicBezTo>
                  <a:cubicBezTo>
                    <a:pt x="81" y="32"/>
                    <a:pt x="83" y="30"/>
                    <a:pt x="83" y="25"/>
                  </a:cubicBezTo>
                  <a:cubicBezTo>
                    <a:pt x="83" y="21"/>
                    <a:pt x="81" y="18"/>
                    <a:pt x="77" y="18"/>
                  </a:cubicBezTo>
                  <a:cubicBezTo>
                    <a:pt x="70" y="17"/>
                    <a:pt x="66" y="17"/>
                    <a:pt x="65" y="18"/>
                  </a:cubicBezTo>
                  <a:cubicBezTo>
                    <a:pt x="63" y="19"/>
                    <a:pt x="60" y="19"/>
                    <a:pt x="57" y="19"/>
                  </a:cubicBezTo>
                  <a:cubicBezTo>
                    <a:pt x="57" y="18"/>
                    <a:pt x="55" y="17"/>
                    <a:pt x="53" y="15"/>
                  </a:cubicBezTo>
                  <a:cubicBezTo>
                    <a:pt x="53" y="14"/>
                    <a:pt x="52" y="14"/>
                    <a:pt x="52" y="13"/>
                  </a:cubicBezTo>
                  <a:cubicBezTo>
                    <a:pt x="50" y="10"/>
                    <a:pt x="51" y="6"/>
                    <a:pt x="54" y="2"/>
                  </a:cubicBezTo>
                  <a:close/>
                  <a:moveTo>
                    <a:pt x="95" y="70"/>
                  </a:moveTo>
                  <a:cubicBezTo>
                    <a:pt x="96" y="72"/>
                    <a:pt x="95" y="73"/>
                    <a:pt x="94" y="74"/>
                  </a:cubicBezTo>
                  <a:cubicBezTo>
                    <a:pt x="92" y="74"/>
                    <a:pt x="91" y="74"/>
                    <a:pt x="90" y="72"/>
                  </a:cubicBezTo>
                  <a:cubicBezTo>
                    <a:pt x="88" y="67"/>
                    <a:pt x="84" y="62"/>
                    <a:pt x="78" y="56"/>
                  </a:cubicBezTo>
                  <a:cubicBezTo>
                    <a:pt x="77" y="55"/>
                    <a:pt x="76" y="54"/>
                    <a:pt x="76" y="54"/>
                  </a:cubicBezTo>
                  <a:cubicBezTo>
                    <a:pt x="75" y="56"/>
                    <a:pt x="75" y="56"/>
                    <a:pt x="75" y="56"/>
                  </a:cubicBezTo>
                  <a:cubicBezTo>
                    <a:pt x="75" y="61"/>
                    <a:pt x="75" y="73"/>
                    <a:pt x="77" y="93"/>
                  </a:cubicBezTo>
                  <a:cubicBezTo>
                    <a:pt x="78" y="99"/>
                    <a:pt x="80" y="107"/>
                    <a:pt x="83" y="119"/>
                  </a:cubicBezTo>
                  <a:cubicBezTo>
                    <a:pt x="84" y="122"/>
                    <a:pt x="85" y="124"/>
                    <a:pt x="85" y="124"/>
                  </a:cubicBezTo>
                  <a:cubicBezTo>
                    <a:pt x="86" y="126"/>
                    <a:pt x="86" y="128"/>
                    <a:pt x="87" y="131"/>
                  </a:cubicBezTo>
                  <a:cubicBezTo>
                    <a:pt x="88" y="132"/>
                    <a:pt x="88" y="133"/>
                    <a:pt x="88" y="133"/>
                  </a:cubicBezTo>
                  <a:cubicBezTo>
                    <a:pt x="88" y="135"/>
                    <a:pt x="88" y="136"/>
                    <a:pt x="86" y="136"/>
                  </a:cubicBezTo>
                  <a:cubicBezTo>
                    <a:pt x="84" y="136"/>
                    <a:pt x="83" y="135"/>
                    <a:pt x="82" y="133"/>
                  </a:cubicBezTo>
                  <a:cubicBezTo>
                    <a:pt x="77" y="123"/>
                    <a:pt x="73" y="110"/>
                    <a:pt x="70" y="93"/>
                  </a:cubicBezTo>
                  <a:cubicBezTo>
                    <a:pt x="69" y="79"/>
                    <a:pt x="68" y="68"/>
                    <a:pt x="68" y="58"/>
                  </a:cubicBezTo>
                  <a:cubicBezTo>
                    <a:pt x="68" y="51"/>
                    <a:pt x="68" y="46"/>
                    <a:pt x="68" y="44"/>
                  </a:cubicBezTo>
                  <a:cubicBezTo>
                    <a:pt x="68" y="43"/>
                    <a:pt x="69" y="42"/>
                    <a:pt x="70" y="42"/>
                  </a:cubicBezTo>
                  <a:cubicBezTo>
                    <a:pt x="71" y="41"/>
                    <a:pt x="71" y="41"/>
                    <a:pt x="72" y="42"/>
                  </a:cubicBezTo>
                  <a:cubicBezTo>
                    <a:pt x="76" y="45"/>
                    <a:pt x="78" y="48"/>
                    <a:pt x="80" y="49"/>
                  </a:cubicBezTo>
                  <a:cubicBezTo>
                    <a:pt x="86" y="54"/>
                    <a:pt x="91" y="61"/>
                    <a:pt x="95"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2" name="íṣ1ïḑe"/>
            <p:cNvSpPr/>
            <p:nvPr/>
          </p:nvSpPr>
          <p:spPr bwMode="auto">
            <a:xfrm>
              <a:off x="1750909" y="4905965"/>
              <a:ext cx="93663" cy="87313"/>
            </a:xfrm>
            <a:custGeom>
              <a:avLst/>
              <a:gdLst>
                <a:gd name="T0" fmla="*/ 51 w 51"/>
                <a:gd name="T1" fmla="*/ 17 h 47"/>
                <a:gd name="T2" fmla="*/ 46 w 51"/>
                <a:gd name="T3" fmla="*/ 25 h 47"/>
                <a:gd name="T4" fmla="*/ 26 w 51"/>
                <a:gd name="T5" fmla="*/ 13 h 47"/>
                <a:gd name="T6" fmla="*/ 20 w 51"/>
                <a:gd name="T7" fmla="*/ 9 h 47"/>
                <a:gd name="T8" fmla="*/ 14 w 51"/>
                <a:gd name="T9" fmla="*/ 9 h 47"/>
                <a:gd name="T10" fmla="*/ 10 w 51"/>
                <a:gd name="T11" fmla="*/ 13 h 47"/>
                <a:gd name="T12" fmla="*/ 8 w 51"/>
                <a:gd name="T13" fmla="*/ 19 h 47"/>
                <a:gd name="T14" fmla="*/ 10 w 51"/>
                <a:gd name="T15" fmla="*/ 23 h 47"/>
                <a:gd name="T16" fmla="*/ 17 w 51"/>
                <a:gd name="T17" fmla="*/ 27 h 47"/>
                <a:gd name="T18" fmla="*/ 37 w 51"/>
                <a:gd name="T19" fmla="*/ 40 h 47"/>
                <a:gd name="T20" fmla="*/ 33 w 51"/>
                <a:gd name="T21" fmla="*/ 47 h 47"/>
                <a:gd name="T22" fmla="*/ 13 w 51"/>
                <a:gd name="T23" fmla="*/ 35 h 47"/>
                <a:gd name="T24" fmla="*/ 4 w 51"/>
                <a:gd name="T25" fmla="*/ 29 h 47"/>
                <a:gd name="T26" fmla="*/ 1 w 51"/>
                <a:gd name="T27" fmla="*/ 24 h 47"/>
                <a:gd name="T28" fmla="*/ 0 w 51"/>
                <a:gd name="T29" fmla="*/ 18 h 47"/>
                <a:gd name="T30" fmla="*/ 3 w 51"/>
                <a:gd name="T31" fmla="*/ 10 h 47"/>
                <a:gd name="T32" fmla="*/ 10 w 51"/>
                <a:gd name="T33" fmla="*/ 2 h 47"/>
                <a:gd name="T34" fmla="*/ 15 w 51"/>
                <a:gd name="T35" fmla="*/ 0 h 47"/>
                <a:gd name="T36" fmla="*/ 21 w 51"/>
                <a:gd name="T37" fmla="*/ 0 h 47"/>
                <a:gd name="T38" fmla="*/ 31 w 51"/>
                <a:gd name="T39" fmla="*/ 5 h 47"/>
                <a:gd name="T40" fmla="*/ 51 w 51"/>
                <a:gd name="T41"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47">
                  <a:moveTo>
                    <a:pt x="51" y="17"/>
                  </a:moveTo>
                  <a:cubicBezTo>
                    <a:pt x="46" y="25"/>
                    <a:pt x="46" y="25"/>
                    <a:pt x="46" y="25"/>
                  </a:cubicBezTo>
                  <a:cubicBezTo>
                    <a:pt x="26" y="13"/>
                    <a:pt x="26" y="13"/>
                    <a:pt x="26" y="13"/>
                  </a:cubicBezTo>
                  <a:cubicBezTo>
                    <a:pt x="23" y="11"/>
                    <a:pt x="21" y="10"/>
                    <a:pt x="20" y="9"/>
                  </a:cubicBezTo>
                  <a:cubicBezTo>
                    <a:pt x="18" y="9"/>
                    <a:pt x="16" y="9"/>
                    <a:pt x="14" y="9"/>
                  </a:cubicBezTo>
                  <a:cubicBezTo>
                    <a:pt x="13" y="10"/>
                    <a:pt x="11" y="11"/>
                    <a:pt x="10" y="13"/>
                  </a:cubicBezTo>
                  <a:cubicBezTo>
                    <a:pt x="9" y="16"/>
                    <a:pt x="8" y="17"/>
                    <a:pt x="8" y="19"/>
                  </a:cubicBezTo>
                  <a:cubicBezTo>
                    <a:pt x="9" y="21"/>
                    <a:pt x="9" y="22"/>
                    <a:pt x="10" y="23"/>
                  </a:cubicBezTo>
                  <a:cubicBezTo>
                    <a:pt x="12" y="24"/>
                    <a:pt x="14" y="25"/>
                    <a:pt x="17" y="27"/>
                  </a:cubicBezTo>
                  <a:cubicBezTo>
                    <a:pt x="37" y="40"/>
                    <a:pt x="37" y="40"/>
                    <a:pt x="37" y="40"/>
                  </a:cubicBezTo>
                  <a:cubicBezTo>
                    <a:pt x="33" y="47"/>
                    <a:pt x="33" y="47"/>
                    <a:pt x="33" y="47"/>
                  </a:cubicBezTo>
                  <a:cubicBezTo>
                    <a:pt x="13" y="35"/>
                    <a:pt x="13" y="35"/>
                    <a:pt x="13" y="35"/>
                  </a:cubicBezTo>
                  <a:cubicBezTo>
                    <a:pt x="9" y="33"/>
                    <a:pt x="6" y="31"/>
                    <a:pt x="4" y="29"/>
                  </a:cubicBezTo>
                  <a:cubicBezTo>
                    <a:pt x="2" y="28"/>
                    <a:pt x="1" y="26"/>
                    <a:pt x="1" y="24"/>
                  </a:cubicBezTo>
                  <a:cubicBezTo>
                    <a:pt x="0" y="22"/>
                    <a:pt x="0" y="20"/>
                    <a:pt x="0" y="18"/>
                  </a:cubicBezTo>
                  <a:cubicBezTo>
                    <a:pt x="0" y="15"/>
                    <a:pt x="2" y="13"/>
                    <a:pt x="3" y="10"/>
                  </a:cubicBezTo>
                  <a:cubicBezTo>
                    <a:pt x="6" y="6"/>
                    <a:pt x="8" y="4"/>
                    <a:pt x="10" y="2"/>
                  </a:cubicBezTo>
                  <a:cubicBezTo>
                    <a:pt x="11" y="1"/>
                    <a:pt x="13" y="0"/>
                    <a:pt x="15" y="0"/>
                  </a:cubicBezTo>
                  <a:cubicBezTo>
                    <a:pt x="17" y="0"/>
                    <a:pt x="19" y="0"/>
                    <a:pt x="21" y="0"/>
                  </a:cubicBezTo>
                  <a:cubicBezTo>
                    <a:pt x="23" y="1"/>
                    <a:pt x="27" y="3"/>
                    <a:pt x="31" y="5"/>
                  </a:cubicBezTo>
                  <a:lnTo>
                    <a:pt x="51"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3" name="íṧḷîde"/>
            <p:cNvSpPr/>
            <p:nvPr/>
          </p:nvSpPr>
          <p:spPr bwMode="auto">
            <a:xfrm>
              <a:off x="1704872" y="4971053"/>
              <a:ext cx="100013" cy="92075"/>
            </a:xfrm>
            <a:custGeom>
              <a:avLst/>
              <a:gdLst>
                <a:gd name="T0" fmla="*/ 17 w 63"/>
                <a:gd name="T1" fmla="*/ 0 h 58"/>
                <a:gd name="T2" fmla="*/ 63 w 63"/>
                <a:gd name="T3" fmla="*/ 21 h 58"/>
                <a:gd name="T4" fmla="*/ 59 w 63"/>
                <a:gd name="T5" fmla="*/ 30 h 58"/>
                <a:gd name="T6" fmla="*/ 19 w 63"/>
                <a:gd name="T7" fmla="*/ 35 h 58"/>
                <a:gd name="T8" fmla="*/ 50 w 63"/>
                <a:gd name="T9" fmla="*/ 50 h 58"/>
                <a:gd name="T10" fmla="*/ 46 w 63"/>
                <a:gd name="T11" fmla="*/ 58 h 58"/>
                <a:gd name="T12" fmla="*/ 0 w 63"/>
                <a:gd name="T13" fmla="*/ 37 h 58"/>
                <a:gd name="T14" fmla="*/ 4 w 63"/>
                <a:gd name="T15" fmla="*/ 26 h 58"/>
                <a:gd name="T16" fmla="*/ 43 w 63"/>
                <a:gd name="T17" fmla="*/ 22 h 58"/>
                <a:gd name="T18" fmla="*/ 12 w 63"/>
                <a:gd name="T19" fmla="*/ 8 h 58"/>
                <a:gd name="T20" fmla="*/ 17 w 63"/>
                <a:gd name="T2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58">
                  <a:moveTo>
                    <a:pt x="17" y="0"/>
                  </a:moveTo>
                  <a:lnTo>
                    <a:pt x="63" y="21"/>
                  </a:lnTo>
                  <a:lnTo>
                    <a:pt x="59" y="30"/>
                  </a:lnTo>
                  <a:lnTo>
                    <a:pt x="19" y="35"/>
                  </a:lnTo>
                  <a:lnTo>
                    <a:pt x="50" y="50"/>
                  </a:lnTo>
                  <a:lnTo>
                    <a:pt x="46" y="58"/>
                  </a:lnTo>
                  <a:lnTo>
                    <a:pt x="0" y="37"/>
                  </a:lnTo>
                  <a:lnTo>
                    <a:pt x="4" y="26"/>
                  </a:lnTo>
                  <a:lnTo>
                    <a:pt x="43" y="22"/>
                  </a:lnTo>
                  <a:lnTo>
                    <a:pt x="12" y="8"/>
                  </a:lnTo>
                  <a:lnTo>
                    <a:pt x="1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4" name="íS1îḍé"/>
            <p:cNvSpPr/>
            <p:nvPr/>
          </p:nvSpPr>
          <p:spPr bwMode="auto">
            <a:xfrm>
              <a:off x="1690584" y="5045665"/>
              <a:ext cx="84138" cy="44450"/>
            </a:xfrm>
            <a:custGeom>
              <a:avLst/>
              <a:gdLst>
                <a:gd name="T0" fmla="*/ 5 w 53"/>
                <a:gd name="T1" fmla="*/ 0 h 28"/>
                <a:gd name="T2" fmla="*/ 53 w 53"/>
                <a:gd name="T3" fmla="*/ 19 h 28"/>
                <a:gd name="T4" fmla="*/ 49 w 53"/>
                <a:gd name="T5" fmla="*/ 28 h 28"/>
                <a:gd name="T6" fmla="*/ 0 w 53"/>
                <a:gd name="T7" fmla="*/ 10 h 28"/>
                <a:gd name="T8" fmla="*/ 5 w 53"/>
                <a:gd name="T9" fmla="*/ 0 h 28"/>
              </a:gdLst>
              <a:ahLst/>
              <a:cxnLst>
                <a:cxn ang="0">
                  <a:pos x="T0" y="T1"/>
                </a:cxn>
                <a:cxn ang="0">
                  <a:pos x="T2" y="T3"/>
                </a:cxn>
                <a:cxn ang="0">
                  <a:pos x="T4" y="T5"/>
                </a:cxn>
                <a:cxn ang="0">
                  <a:pos x="T6" y="T7"/>
                </a:cxn>
                <a:cxn ang="0">
                  <a:pos x="T8" y="T9"/>
                </a:cxn>
              </a:cxnLst>
              <a:rect l="0" t="0" r="r" b="b"/>
              <a:pathLst>
                <a:path w="53" h="28">
                  <a:moveTo>
                    <a:pt x="5" y="0"/>
                  </a:moveTo>
                  <a:lnTo>
                    <a:pt x="53" y="19"/>
                  </a:lnTo>
                  <a:lnTo>
                    <a:pt x="49" y="28"/>
                  </a:lnTo>
                  <a:lnTo>
                    <a:pt x="0" y="10"/>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5" name="íṧļïḋè"/>
            <p:cNvSpPr/>
            <p:nvPr/>
          </p:nvSpPr>
          <p:spPr bwMode="auto">
            <a:xfrm>
              <a:off x="1674709" y="5091703"/>
              <a:ext cx="92075" cy="73025"/>
            </a:xfrm>
            <a:custGeom>
              <a:avLst/>
              <a:gdLst>
                <a:gd name="T0" fmla="*/ 4 w 58"/>
                <a:gd name="T1" fmla="*/ 3 h 46"/>
                <a:gd name="T2" fmla="*/ 58 w 58"/>
                <a:gd name="T3" fmla="*/ 0 h 46"/>
                <a:gd name="T4" fmla="*/ 55 w 58"/>
                <a:gd name="T5" fmla="*/ 11 h 46"/>
                <a:gd name="T6" fmla="*/ 14 w 58"/>
                <a:gd name="T7" fmla="*/ 13 h 46"/>
                <a:gd name="T8" fmla="*/ 46 w 58"/>
                <a:gd name="T9" fmla="*/ 35 h 46"/>
                <a:gd name="T10" fmla="*/ 44 w 58"/>
                <a:gd name="T11" fmla="*/ 46 h 46"/>
                <a:gd name="T12" fmla="*/ 0 w 58"/>
                <a:gd name="T13" fmla="*/ 14 h 46"/>
                <a:gd name="T14" fmla="*/ 4 w 58"/>
                <a:gd name="T15" fmla="*/ 3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6">
                  <a:moveTo>
                    <a:pt x="4" y="3"/>
                  </a:moveTo>
                  <a:lnTo>
                    <a:pt x="58" y="0"/>
                  </a:lnTo>
                  <a:lnTo>
                    <a:pt x="55" y="11"/>
                  </a:lnTo>
                  <a:lnTo>
                    <a:pt x="14" y="13"/>
                  </a:lnTo>
                  <a:lnTo>
                    <a:pt x="46" y="35"/>
                  </a:lnTo>
                  <a:lnTo>
                    <a:pt x="44" y="46"/>
                  </a:lnTo>
                  <a:lnTo>
                    <a:pt x="0" y="14"/>
                  </a:lnTo>
                  <a:lnTo>
                    <a:pt x="4"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6" name="ïṡḷiḋé"/>
            <p:cNvSpPr/>
            <p:nvPr/>
          </p:nvSpPr>
          <p:spPr bwMode="auto">
            <a:xfrm>
              <a:off x="1652484" y="5153615"/>
              <a:ext cx="90488" cy="73025"/>
            </a:xfrm>
            <a:custGeom>
              <a:avLst/>
              <a:gdLst>
                <a:gd name="T0" fmla="*/ 7 w 57"/>
                <a:gd name="T1" fmla="*/ 0 h 46"/>
                <a:gd name="T2" fmla="*/ 57 w 57"/>
                <a:gd name="T3" fmla="*/ 10 h 46"/>
                <a:gd name="T4" fmla="*/ 50 w 57"/>
                <a:gd name="T5" fmla="*/ 46 h 46"/>
                <a:gd name="T6" fmla="*/ 42 w 57"/>
                <a:gd name="T7" fmla="*/ 45 h 46"/>
                <a:gd name="T8" fmla="*/ 47 w 57"/>
                <a:gd name="T9" fmla="*/ 18 h 46"/>
                <a:gd name="T10" fmla="*/ 36 w 57"/>
                <a:gd name="T11" fmla="*/ 16 h 46"/>
                <a:gd name="T12" fmla="*/ 30 w 57"/>
                <a:gd name="T13" fmla="*/ 40 h 46"/>
                <a:gd name="T14" fmla="*/ 22 w 57"/>
                <a:gd name="T15" fmla="*/ 39 h 46"/>
                <a:gd name="T16" fmla="*/ 27 w 57"/>
                <a:gd name="T17" fmla="*/ 14 h 46"/>
                <a:gd name="T18" fmla="*/ 14 w 57"/>
                <a:gd name="T19" fmla="*/ 11 h 46"/>
                <a:gd name="T20" fmla="*/ 8 w 57"/>
                <a:gd name="T21" fmla="*/ 39 h 46"/>
                <a:gd name="T22" fmla="*/ 0 w 57"/>
                <a:gd name="T23" fmla="*/ 38 h 46"/>
                <a:gd name="T24" fmla="*/ 7 w 57"/>
                <a:gd name="T2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46">
                  <a:moveTo>
                    <a:pt x="7" y="0"/>
                  </a:moveTo>
                  <a:lnTo>
                    <a:pt x="57" y="10"/>
                  </a:lnTo>
                  <a:lnTo>
                    <a:pt x="50" y="46"/>
                  </a:lnTo>
                  <a:lnTo>
                    <a:pt x="42" y="45"/>
                  </a:lnTo>
                  <a:lnTo>
                    <a:pt x="47" y="18"/>
                  </a:lnTo>
                  <a:lnTo>
                    <a:pt x="36" y="16"/>
                  </a:lnTo>
                  <a:lnTo>
                    <a:pt x="30" y="40"/>
                  </a:lnTo>
                  <a:lnTo>
                    <a:pt x="22" y="39"/>
                  </a:lnTo>
                  <a:lnTo>
                    <a:pt x="27" y="14"/>
                  </a:lnTo>
                  <a:lnTo>
                    <a:pt x="14" y="11"/>
                  </a:lnTo>
                  <a:lnTo>
                    <a:pt x="8" y="39"/>
                  </a:lnTo>
                  <a:lnTo>
                    <a:pt x="0" y="38"/>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7" name="ïşļiḋe"/>
            <p:cNvSpPr/>
            <p:nvPr/>
          </p:nvSpPr>
          <p:spPr bwMode="auto">
            <a:xfrm>
              <a:off x="1641372" y="5231403"/>
              <a:ext cx="88900" cy="71438"/>
            </a:xfrm>
            <a:custGeom>
              <a:avLst/>
              <a:gdLst>
                <a:gd name="T0" fmla="*/ 4 w 48"/>
                <a:gd name="T1" fmla="*/ 0 h 39"/>
                <a:gd name="T2" fmla="*/ 48 w 48"/>
                <a:gd name="T3" fmla="*/ 4 h 39"/>
                <a:gd name="T4" fmla="*/ 46 w 48"/>
                <a:gd name="T5" fmla="*/ 23 h 39"/>
                <a:gd name="T6" fmla="*/ 44 w 48"/>
                <a:gd name="T7" fmla="*/ 33 h 39"/>
                <a:gd name="T8" fmla="*/ 39 w 48"/>
                <a:gd name="T9" fmla="*/ 38 h 39"/>
                <a:gd name="T10" fmla="*/ 32 w 48"/>
                <a:gd name="T11" fmla="*/ 39 h 39"/>
                <a:gd name="T12" fmla="*/ 24 w 48"/>
                <a:gd name="T13" fmla="*/ 35 h 39"/>
                <a:gd name="T14" fmla="*/ 21 w 48"/>
                <a:gd name="T15" fmla="*/ 26 h 39"/>
                <a:gd name="T16" fmla="*/ 17 w 48"/>
                <a:gd name="T17" fmla="*/ 30 h 39"/>
                <a:gd name="T18" fmla="*/ 9 w 48"/>
                <a:gd name="T19" fmla="*/ 35 h 39"/>
                <a:gd name="T20" fmla="*/ 0 w 48"/>
                <a:gd name="T21" fmla="*/ 39 h 39"/>
                <a:gd name="T22" fmla="*/ 1 w 48"/>
                <a:gd name="T23" fmla="*/ 29 h 39"/>
                <a:gd name="T24" fmla="*/ 12 w 48"/>
                <a:gd name="T25" fmla="*/ 23 h 39"/>
                <a:gd name="T26" fmla="*/ 18 w 48"/>
                <a:gd name="T27" fmla="*/ 19 h 39"/>
                <a:gd name="T28" fmla="*/ 20 w 48"/>
                <a:gd name="T29" fmla="*/ 17 h 39"/>
                <a:gd name="T30" fmla="*/ 21 w 48"/>
                <a:gd name="T31" fmla="*/ 12 h 39"/>
                <a:gd name="T32" fmla="*/ 22 w 48"/>
                <a:gd name="T33" fmla="*/ 11 h 39"/>
                <a:gd name="T34" fmla="*/ 3 w 48"/>
                <a:gd name="T35" fmla="*/ 9 h 39"/>
                <a:gd name="T36" fmla="*/ 4 w 48"/>
                <a:gd name="T37" fmla="*/ 0 h 39"/>
                <a:gd name="T38" fmla="*/ 29 w 48"/>
                <a:gd name="T39" fmla="*/ 11 h 39"/>
                <a:gd name="T40" fmla="*/ 28 w 48"/>
                <a:gd name="T41" fmla="*/ 18 h 39"/>
                <a:gd name="T42" fmla="*/ 28 w 48"/>
                <a:gd name="T43" fmla="*/ 26 h 39"/>
                <a:gd name="T44" fmla="*/ 29 w 48"/>
                <a:gd name="T45" fmla="*/ 28 h 39"/>
                <a:gd name="T46" fmla="*/ 32 w 48"/>
                <a:gd name="T47" fmla="*/ 30 h 39"/>
                <a:gd name="T48" fmla="*/ 36 w 48"/>
                <a:gd name="T49" fmla="*/ 29 h 39"/>
                <a:gd name="T50" fmla="*/ 38 w 48"/>
                <a:gd name="T51" fmla="*/ 26 h 39"/>
                <a:gd name="T52" fmla="*/ 39 w 48"/>
                <a:gd name="T53" fmla="*/ 19 h 39"/>
                <a:gd name="T54" fmla="*/ 40 w 48"/>
                <a:gd name="T55" fmla="*/ 12 h 39"/>
                <a:gd name="T56" fmla="*/ 29 w 48"/>
                <a:gd name="T57"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39">
                  <a:moveTo>
                    <a:pt x="4" y="0"/>
                  </a:moveTo>
                  <a:cubicBezTo>
                    <a:pt x="48" y="4"/>
                    <a:pt x="48" y="4"/>
                    <a:pt x="48" y="4"/>
                  </a:cubicBezTo>
                  <a:cubicBezTo>
                    <a:pt x="46" y="23"/>
                    <a:pt x="46" y="23"/>
                    <a:pt x="46" y="23"/>
                  </a:cubicBezTo>
                  <a:cubicBezTo>
                    <a:pt x="46" y="27"/>
                    <a:pt x="45" y="31"/>
                    <a:pt x="44" y="33"/>
                  </a:cubicBezTo>
                  <a:cubicBezTo>
                    <a:pt x="43" y="35"/>
                    <a:pt x="41" y="36"/>
                    <a:pt x="39" y="38"/>
                  </a:cubicBezTo>
                  <a:cubicBezTo>
                    <a:pt x="37" y="39"/>
                    <a:pt x="35" y="39"/>
                    <a:pt x="32" y="39"/>
                  </a:cubicBezTo>
                  <a:cubicBezTo>
                    <a:pt x="29" y="38"/>
                    <a:pt x="26" y="37"/>
                    <a:pt x="24" y="35"/>
                  </a:cubicBezTo>
                  <a:cubicBezTo>
                    <a:pt x="22" y="33"/>
                    <a:pt x="21" y="30"/>
                    <a:pt x="21" y="26"/>
                  </a:cubicBezTo>
                  <a:cubicBezTo>
                    <a:pt x="20" y="28"/>
                    <a:pt x="18" y="29"/>
                    <a:pt x="17" y="30"/>
                  </a:cubicBezTo>
                  <a:cubicBezTo>
                    <a:pt x="16" y="32"/>
                    <a:pt x="13" y="33"/>
                    <a:pt x="9" y="35"/>
                  </a:cubicBezTo>
                  <a:cubicBezTo>
                    <a:pt x="0" y="39"/>
                    <a:pt x="0" y="39"/>
                    <a:pt x="0" y="39"/>
                  </a:cubicBezTo>
                  <a:cubicBezTo>
                    <a:pt x="1" y="29"/>
                    <a:pt x="1" y="29"/>
                    <a:pt x="1" y="29"/>
                  </a:cubicBezTo>
                  <a:cubicBezTo>
                    <a:pt x="12" y="23"/>
                    <a:pt x="12" y="23"/>
                    <a:pt x="12" y="23"/>
                  </a:cubicBezTo>
                  <a:cubicBezTo>
                    <a:pt x="15" y="21"/>
                    <a:pt x="17" y="20"/>
                    <a:pt x="18" y="19"/>
                  </a:cubicBezTo>
                  <a:cubicBezTo>
                    <a:pt x="19" y="18"/>
                    <a:pt x="20" y="18"/>
                    <a:pt x="20" y="17"/>
                  </a:cubicBezTo>
                  <a:cubicBezTo>
                    <a:pt x="21" y="16"/>
                    <a:pt x="21" y="14"/>
                    <a:pt x="21" y="12"/>
                  </a:cubicBezTo>
                  <a:cubicBezTo>
                    <a:pt x="22" y="11"/>
                    <a:pt x="22" y="11"/>
                    <a:pt x="22" y="11"/>
                  </a:cubicBezTo>
                  <a:cubicBezTo>
                    <a:pt x="3" y="9"/>
                    <a:pt x="3" y="9"/>
                    <a:pt x="3" y="9"/>
                  </a:cubicBezTo>
                  <a:lnTo>
                    <a:pt x="4" y="0"/>
                  </a:lnTo>
                  <a:close/>
                  <a:moveTo>
                    <a:pt x="29" y="11"/>
                  </a:moveTo>
                  <a:cubicBezTo>
                    <a:pt x="28" y="18"/>
                    <a:pt x="28" y="18"/>
                    <a:pt x="28" y="18"/>
                  </a:cubicBezTo>
                  <a:cubicBezTo>
                    <a:pt x="28" y="22"/>
                    <a:pt x="27" y="25"/>
                    <a:pt x="28" y="26"/>
                  </a:cubicBezTo>
                  <a:cubicBezTo>
                    <a:pt x="28" y="27"/>
                    <a:pt x="28" y="28"/>
                    <a:pt x="29" y="28"/>
                  </a:cubicBezTo>
                  <a:cubicBezTo>
                    <a:pt x="30" y="29"/>
                    <a:pt x="31" y="30"/>
                    <a:pt x="32" y="30"/>
                  </a:cubicBezTo>
                  <a:cubicBezTo>
                    <a:pt x="34" y="30"/>
                    <a:pt x="35" y="30"/>
                    <a:pt x="36" y="29"/>
                  </a:cubicBezTo>
                  <a:cubicBezTo>
                    <a:pt x="37" y="28"/>
                    <a:pt x="38" y="27"/>
                    <a:pt x="38" y="26"/>
                  </a:cubicBezTo>
                  <a:cubicBezTo>
                    <a:pt x="38" y="25"/>
                    <a:pt x="39" y="23"/>
                    <a:pt x="39" y="19"/>
                  </a:cubicBezTo>
                  <a:cubicBezTo>
                    <a:pt x="40" y="12"/>
                    <a:pt x="40" y="12"/>
                    <a:pt x="40" y="12"/>
                  </a:cubicBezTo>
                  <a:lnTo>
                    <a:pt x="29"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8" name="îś1iḓê"/>
            <p:cNvSpPr/>
            <p:nvPr/>
          </p:nvSpPr>
          <p:spPr bwMode="auto">
            <a:xfrm>
              <a:off x="1641372" y="5312365"/>
              <a:ext cx="82550" cy="66675"/>
            </a:xfrm>
            <a:custGeom>
              <a:avLst/>
              <a:gdLst>
                <a:gd name="T0" fmla="*/ 15 w 45"/>
                <a:gd name="T1" fmla="*/ 0 h 36"/>
                <a:gd name="T2" fmla="*/ 16 w 45"/>
                <a:gd name="T3" fmla="*/ 8 h 36"/>
                <a:gd name="T4" fmla="*/ 9 w 45"/>
                <a:gd name="T5" fmla="*/ 12 h 36"/>
                <a:gd name="T6" fmla="*/ 7 w 45"/>
                <a:gd name="T7" fmla="*/ 18 h 36"/>
                <a:gd name="T8" fmla="*/ 9 w 45"/>
                <a:gd name="T9" fmla="*/ 25 h 36"/>
                <a:gd name="T10" fmla="*/ 13 w 45"/>
                <a:gd name="T11" fmla="*/ 27 h 36"/>
                <a:gd name="T12" fmla="*/ 16 w 45"/>
                <a:gd name="T13" fmla="*/ 26 h 36"/>
                <a:gd name="T14" fmla="*/ 18 w 45"/>
                <a:gd name="T15" fmla="*/ 23 h 36"/>
                <a:gd name="T16" fmla="*/ 20 w 45"/>
                <a:gd name="T17" fmla="*/ 15 h 36"/>
                <a:gd name="T18" fmla="*/ 24 w 45"/>
                <a:gd name="T19" fmla="*/ 5 h 36"/>
                <a:gd name="T20" fmla="*/ 33 w 45"/>
                <a:gd name="T21" fmla="*/ 1 h 36"/>
                <a:gd name="T22" fmla="*/ 39 w 45"/>
                <a:gd name="T23" fmla="*/ 3 h 36"/>
                <a:gd name="T24" fmla="*/ 44 w 45"/>
                <a:gd name="T25" fmla="*/ 9 h 36"/>
                <a:gd name="T26" fmla="*/ 45 w 45"/>
                <a:gd name="T27" fmla="*/ 17 h 36"/>
                <a:gd name="T28" fmla="*/ 42 w 45"/>
                <a:gd name="T29" fmla="*/ 30 h 36"/>
                <a:gd name="T30" fmla="*/ 32 w 45"/>
                <a:gd name="T31" fmla="*/ 34 h 36"/>
                <a:gd name="T32" fmla="*/ 31 w 45"/>
                <a:gd name="T33" fmla="*/ 25 h 36"/>
                <a:gd name="T34" fmla="*/ 36 w 45"/>
                <a:gd name="T35" fmla="*/ 23 h 36"/>
                <a:gd name="T36" fmla="*/ 38 w 45"/>
                <a:gd name="T37" fmla="*/ 17 h 36"/>
                <a:gd name="T38" fmla="*/ 36 w 45"/>
                <a:gd name="T39" fmla="*/ 11 h 36"/>
                <a:gd name="T40" fmla="*/ 33 w 45"/>
                <a:gd name="T41" fmla="*/ 10 h 36"/>
                <a:gd name="T42" fmla="*/ 31 w 45"/>
                <a:gd name="T43" fmla="*/ 11 h 36"/>
                <a:gd name="T44" fmla="*/ 28 w 45"/>
                <a:gd name="T45" fmla="*/ 19 h 36"/>
                <a:gd name="T46" fmla="*/ 25 w 45"/>
                <a:gd name="T47" fmla="*/ 29 h 36"/>
                <a:gd name="T48" fmla="*/ 20 w 45"/>
                <a:gd name="T49" fmla="*/ 34 h 36"/>
                <a:gd name="T50" fmla="*/ 13 w 45"/>
                <a:gd name="T51" fmla="*/ 36 h 36"/>
                <a:gd name="T52" fmla="*/ 6 w 45"/>
                <a:gd name="T53" fmla="*/ 33 h 36"/>
                <a:gd name="T54" fmla="*/ 1 w 45"/>
                <a:gd name="T55" fmla="*/ 28 h 36"/>
                <a:gd name="T56" fmla="*/ 0 w 45"/>
                <a:gd name="T57" fmla="*/ 18 h 36"/>
                <a:gd name="T58" fmla="*/ 3 w 45"/>
                <a:gd name="T59" fmla="*/ 5 h 36"/>
                <a:gd name="T60" fmla="*/ 15 w 45"/>
                <a:gd name="T6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36">
                  <a:moveTo>
                    <a:pt x="15" y="0"/>
                  </a:moveTo>
                  <a:cubicBezTo>
                    <a:pt x="16" y="8"/>
                    <a:pt x="16" y="8"/>
                    <a:pt x="16" y="8"/>
                  </a:cubicBezTo>
                  <a:cubicBezTo>
                    <a:pt x="13" y="9"/>
                    <a:pt x="10" y="10"/>
                    <a:pt x="9" y="12"/>
                  </a:cubicBezTo>
                  <a:cubicBezTo>
                    <a:pt x="8" y="13"/>
                    <a:pt x="7" y="15"/>
                    <a:pt x="7" y="18"/>
                  </a:cubicBezTo>
                  <a:cubicBezTo>
                    <a:pt x="7" y="21"/>
                    <a:pt x="8" y="23"/>
                    <a:pt x="9" y="25"/>
                  </a:cubicBezTo>
                  <a:cubicBezTo>
                    <a:pt x="10" y="26"/>
                    <a:pt x="12" y="27"/>
                    <a:pt x="13" y="27"/>
                  </a:cubicBezTo>
                  <a:cubicBezTo>
                    <a:pt x="14" y="27"/>
                    <a:pt x="15" y="26"/>
                    <a:pt x="16" y="26"/>
                  </a:cubicBezTo>
                  <a:cubicBezTo>
                    <a:pt x="17" y="25"/>
                    <a:pt x="17" y="24"/>
                    <a:pt x="18" y="23"/>
                  </a:cubicBezTo>
                  <a:cubicBezTo>
                    <a:pt x="18" y="22"/>
                    <a:pt x="19" y="19"/>
                    <a:pt x="20" y="15"/>
                  </a:cubicBezTo>
                  <a:cubicBezTo>
                    <a:pt x="21" y="11"/>
                    <a:pt x="22" y="7"/>
                    <a:pt x="24" y="5"/>
                  </a:cubicBezTo>
                  <a:cubicBezTo>
                    <a:pt x="26" y="3"/>
                    <a:pt x="29" y="1"/>
                    <a:pt x="33" y="1"/>
                  </a:cubicBezTo>
                  <a:cubicBezTo>
                    <a:pt x="35" y="1"/>
                    <a:pt x="37" y="2"/>
                    <a:pt x="39" y="3"/>
                  </a:cubicBezTo>
                  <a:cubicBezTo>
                    <a:pt x="41" y="4"/>
                    <a:pt x="43" y="6"/>
                    <a:pt x="44" y="9"/>
                  </a:cubicBezTo>
                  <a:cubicBezTo>
                    <a:pt x="45" y="11"/>
                    <a:pt x="45" y="14"/>
                    <a:pt x="45" y="17"/>
                  </a:cubicBezTo>
                  <a:cubicBezTo>
                    <a:pt x="45" y="23"/>
                    <a:pt x="44" y="27"/>
                    <a:pt x="42" y="30"/>
                  </a:cubicBezTo>
                  <a:cubicBezTo>
                    <a:pt x="39" y="33"/>
                    <a:pt x="36" y="34"/>
                    <a:pt x="32" y="34"/>
                  </a:cubicBezTo>
                  <a:cubicBezTo>
                    <a:pt x="31" y="25"/>
                    <a:pt x="31" y="25"/>
                    <a:pt x="31" y="25"/>
                  </a:cubicBezTo>
                  <a:cubicBezTo>
                    <a:pt x="34" y="25"/>
                    <a:pt x="35" y="24"/>
                    <a:pt x="36" y="23"/>
                  </a:cubicBezTo>
                  <a:cubicBezTo>
                    <a:pt x="37" y="22"/>
                    <a:pt x="38" y="20"/>
                    <a:pt x="38" y="17"/>
                  </a:cubicBezTo>
                  <a:cubicBezTo>
                    <a:pt x="38" y="15"/>
                    <a:pt x="37" y="13"/>
                    <a:pt x="36" y="11"/>
                  </a:cubicBezTo>
                  <a:cubicBezTo>
                    <a:pt x="35" y="10"/>
                    <a:pt x="35" y="10"/>
                    <a:pt x="33" y="10"/>
                  </a:cubicBezTo>
                  <a:cubicBezTo>
                    <a:pt x="32" y="10"/>
                    <a:pt x="31" y="10"/>
                    <a:pt x="31" y="11"/>
                  </a:cubicBezTo>
                  <a:cubicBezTo>
                    <a:pt x="30" y="12"/>
                    <a:pt x="29" y="15"/>
                    <a:pt x="28" y="19"/>
                  </a:cubicBezTo>
                  <a:cubicBezTo>
                    <a:pt x="27" y="24"/>
                    <a:pt x="26" y="27"/>
                    <a:pt x="25" y="29"/>
                  </a:cubicBezTo>
                  <a:cubicBezTo>
                    <a:pt x="24" y="31"/>
                    <a:pt x="22" y="33"/>
                    <a:pt x="20" y="34"/>
                  </a:cubicBezTo>
                  <a:cubicBezTo>
                    <a:pt x="18" y="35"/>
                    <a:pt x="16" y="36"/>
                    <a:pt x="13" y="36"/>
                  </a:cubicBezTo>
                  <a:cubicBezTo>
                    <a:pt x="11" y="36"/>
                    <a:pt x="8" y="35"/>
                    <a:pt x="6" y="33"/>
                  </a:cubicBezTo>
                  <a:cubicBezTo>
                    <a:pt x="4" y="32"/>
                    <a:pt x="2" y="30"/>
                    <a:pt x="1" y="28"/>
                  </a:cubicBezTo>
                  <a:cubicBezTo>
                    <a:pt x="0" y="25"/>
                    <a:pt x="0" y="22"/>
                    <a:pt x="0" y="18"/>
                  </a:cubicBezTo>
                  <a:cubicBezTo>
                    <a:pt x="0" y="12"/>
                    <a:pt x="1" y="8"/>
                    <a:pt x="3" y="5"/>
                  </a:cubicBezTo>
                  <a:cubicBezTo>
                    <a:pt x="6" y="2"/>
                    <a:pt x="10"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9" name="íş1ïḓe"/>
            <p:cNvSpPr/>
            <p:nvPr/>
          </p:nvSpPr>
          <p:spPr bwMode="auto">
            <a:xfrm>
              <a:off x="1642959" y="5385390"/>
              <a:ext cx="84138" cy="22225"/>
            </a:xfrm>
            <a:custGeom>
              <a:avLst/>
              <a:gdLst>
                <a:gd name="T0" fmla="*/ 0 w 53"/>
                <a:gd name="T1" fmla="*/ 5 h 14"/>
                <a:gd name="T2" fmla="*/ 51 w 53"/>
                <a:gd name="T3" fmla="*/ 0 h 14"/>
                <a:gd name="T4" fmla="*/ 53 w 53"/>
                <a:gd name="T5" fmla="*/ 11 h 14"/>
                <a:gd name="T6" fmla="*/ 1 w 53"/>
                <a:gd name="T7" fmla="*/ 14 h 14"/>
                <a:gd name="T8" fmla="*/ 0 w 53"/>
                <a:gd name="T9" fmla="*/ 5 h 14"/>
              </a:gdLst>
              <a:ahLst/>
              <a:cxnLst>
                <a:cxn ang="0">
                  <a:pos x="T0" y="T1"/>
                </a:cxn>
                <a:cxn ang="0">
                  <a:pos x="T2" y="T3"/>
                </a:cxn>
                <a:cxn ang="0">
                  <a:pos x="T4" y="T5"/>
                </a:cxn>
                <a:cxn ang="0">
                  <a:pos x="T6" y="T7"/>
                </a:cxn>
                <a:cxn ang="0">
                  <a:pos x="T8" y="T9"/>
                </a:cxn>
              </a:cxnLst>
              <a:rect l="0" t="0" r="r" b="b"/>
              <a:pathLst>
                <a:path w="53" h="14">
                  <a:moveTo>
                    <a:pt x="0" y="5"/>
                  </a:moveTo>
                  <a:lnTo>
                    <a:pt x="51" y="0"/>
                  </a:lnTo>
                  <a:lnTo>
                    <a:pt x="53" y="11"/>
                  </a:lnTo>
                  <a:lnTo>
                    <a:pt x="1" y="14"/>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0" name="ïṩlîḋè"/>
            <p:cNvSpPr/>
            <p:nvPr/>
          </p:nvSpPr>
          <p:spPr bwMode="auto">
            <a:xfrm>
              <a:off x="1649309" y="5407615"/>
              <a:ext cx="84138" cy="66675"/>
            </a:xfrm>
            <a:custGeom>
              <a:avLst/>
              <a:gdLst>
                <a:gd name="T0" fmla="*/ 0 w 53"/>
                <a:gd name="T1" fmla="*/ 22 h 42"/>
                <a:gd name="T2" fmla="*/ 42 w 53"/>
                <a:gd name="T3" fmla="*/ 17 h 42"/>
                <a:gd name="T4" fmla="*/ 39 w 53"/>
                <a:gd name="T5" fmla="*/ 1 h 42"/>
                <a:gd name="T6" fmla="*/ 49 w 53"/>
                <a:gd name="T7" fmla="*/ 0 h 42"/>
                <a:gd name="T8" fmla="*/ 53 w 53"/>
                <a:gd name="T9" fmla="*/ 41 h 42"/>
                <a:gd name="T10" fmla="*/ 45 w 53"/>
                <a:gd name="T11" fmla="*/ 42 h 42"/>
                <a:gd name="T12" fmla="*/ 43 w 53"/>
                <a:gd name="T13" fmla="*/ 27 h 42"/>
                <a:gd name="T14" fmla="*/ 1 w 53"/>
                <a:gd name="T15" fmla="*/ 33 h 42"/>
                <a:gd name="T16" fmla="*/ 0 w 53"/>
                <a:gd name="T17"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42">
                  <a:moveTo>
                    <a:pt x="0" y="22"/>
                  </a:moveTo>
                  <a:lnTo>
                    <a:pt x="42" y="17"/>
                  </a:lnTo>
                  <a:lnTo>
                    <a:pt x="39" y="1"/>
                  </a:lnTo>
                  <a:lnTo>
                    <a:pt x="49" y="0"/>
                  </a:lnTo>
                  <a:lnTo>
                    <a:pt x="53" y="41"/>
                  </a:lnTo>
                  <a:lnTo>
                    <a:pt x="45" y="42"/>
                  </a:lnTo>
                  <a:lnTo>
                    <a:pt x="43" y="27"/>
                  </a:lnTo>
                  <a:lnTo>
                    <a:pt x="1" y="33"/>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1" name="ïṣľîďe"/>
            <p:cNvSpPr/>
            <p:nvPr/>
          </p:nvSpPr>
          <p:spPr bwMode="auto">
            <a:xfrm>
              <a:off x="1662009" y="5471115"/>
              <a:ext cx="90488" cy="73025"/>
            </a:xfrm>
            <a:custGeom>
              <a:avLst/>
              <a:gdLst>
                <a:gd name="T0" fmla="*/ 0 w 57"/>
                <a:gd name="T1" fmla="*/ 29 h 46"/>
                <a:gd name="T2" fmla="*/ 21 w 57"/>
                <a:gd name="T3" fmla="*/ 24 h 46"/>
                <a:gd name="T4" fmla="*/ 45 w 57"/>
                <a:gd name="T5" fmla="*/ 0 h 46"/>
                <a:gd name="T6" fmla="*/ 49 w 57"/>
                <a:gd name="T7" fmla="*/ 11 h 46"/>
                <a:gd name="T8" fmla="*/ 31 w 57"/>
                <a:gd name="T9" fmla="*/ 28 h 46"/>
                <a:gd name="T10" fmla="*/ 53 w 57"/>
                <a:gd name="T11" fmla="*/ 35 h 46"/>
                <a:gd name="T12" fmla="*/ 57 w 57"/>
                <a:gd name="T13" fmla="*/ 46 h 46"/>
                <a:gd name="T14" fmla="*/ 23 w 57"/>
                <a:gd name="T15" fmla="*/ 35 h 46"/>
                <a:gd name="T16" fmla="*/ 2 w 57"/>
                <a:gd name="T17" fmla="*/ 39 h 46"/>
                <a:gd name="T18" fmla="*/ 0 w 57"/>
                <a:gd name="T19"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46">
                  <a:moveTo>
                    <a:pt x="0" y="29"/>
                  </a:moveTo>
                  <a:lnTo>
                    <a:pt x="21" y="24"/>
                  </a:lnTo>
                  <a:lnTo>
                    <a:pt x="45" y="0"/>
                  </a:lnTo>
                  <a:lnTo>
                    <a:pt x="49" y="11"/>
                  </a:lnTo>
                  <a:lnTo>
                    <a:pt x="31" y="28"/>
                  </a:lnTo>
                  <a:lnTo>
                    <a:pt x="53" y="35"/>
                  </a:lnTo>
                  <a:lnTo>
                    <a:pt x="57" y="46"/>
                  </a:lnTo>
                  <a:lnTo>
                    <a:pt x="23" y="35"/>
                  </a:lnTo>
                  <a:lnTo>
                    <a:pt x="2" y="39"/>
                  </a:lnTo>
                  <a:lnTo>
                    <a:pt x="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 name="íśļiḓe"/>
            <p:cNvSpPr/>
            <p:nvPr/>
          </p:nvSpPr>
          <p:spPr bwMode="auto">
            <a:xfrm>
              <a:off x="1704872" y="5609228"/>
              <a:ext cx="85725" cy="80963"/>
            </a:xfrm>
            <a:custGeom>
              <a:avLst/>
              <a:gdLst>
                <a:gd name="T0" fmla="*/ 15 w 47"/>
                <a:gd name="T1" fmla="*/ 2 h 44"/>
                <a:gd name="T2" fmla="*/ 26 w 47"/>
                <a:gd name="T3" fmla="*/ 0 h 44"/>
                <a:gd name="T4" fmla="*/ 33 w 47"/>
                <a:gd name="T5" fmla="*/ 1 h 44"/>
                <a:gd name="T6" fmla="*/ 39 w 47"/>
                <a:gd name="T7" fmla="*/ 4 h 44"/>
                <a:gd name="T8" fmla="*/ 44 w 47"/>
                <a:gd name="T9" fmla="*/ 12 h 44"/>
                <a:gd name="T10" fmla="*/ 45 w 47"/>
                <a:gd name="T11" fmla="*/ 29 h 44"/>
                <a:gd name="T12" fmla="*/ 32 w 47"/>
                <a:gd name="T13" fmla="*/ 41 h 44"/>
                <a:gd name="T14" fmla="*/ 15 w 47"/>
                <a:gd name="T15" fmla="*/ 43 h 44"/>
                <a:gd name="T16" fmla="*/ 3 w 47"/>
                <a:gd name="T17" fmla="*/ 31 h 44"/>
                <a:gd name="T18" fmla="*/ 2 w 47"/>
                <a:gd name="T19" fmla="*/ 14 h 44"/>
                <a:gd name="T20" fmla="*/ 15 w 47"/>
                <a:gd name="T21" fmla="*/ 2 h 44"/>
                <a:gd name="T22" fmla="*/ 19 w 47"/>
                <a:gd name="T23" fmla="*/ 10 h 44"/>
                <a:gd name="T24" fmla="*/ 10 w 47"/>
                <a:gd name="T25" fmla="*/ 18 h 44"/>
                <a:gd name="T26" fmla="*/ 10 w 47"/>
                <a:gd name="T27" fmla="*/ 28 h 44"/>
                <a:gd name="T28" fmla="*/ 17 w 47"/>
                <a:gd name="T29" fmla="*/ 34 h 44"/>
                <a:gd name="T30" fmla="*/ 29 w 47"/>
                <a:gd name="T31" fmla="*/ 33 h 44"/>
                <a:gd name="T32" fmla="*/ 38 w 47"/>
                <a:gd name="T33" fmla="*/ 25 h 44"/>
                <a:gd name="T34" fmla="*/ 37 w 47"/>
                <a:gd name="T35" fmla="*/ 16 h 44"/>
                <a:gd name="T36" fmla="*/ 30 w 47"/>
                <a:gd name="T37" fmla="*/ 9 h 44"/>
                <a:gd name="T38" fmla="*/ 19 w 47"/>
                <a:gd name="T39"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4">
                  <a:moveTo>
                    <a:pt x="15" y="2"/>
                  </a:moveTo>
                  <a:cubicBezTo>
                    <a:pt x="19" y="0"/>
                    <a:pt x="23" y="0"/>
                    <a:pt x="26" y="0"/>
                  </a:cubicBezTo>
                  <a:cubicBezTo>
                    <a:pt x="28" y="0"/>
                    <a:pt x="31" y="0"/>
                    <a:pt x="33" y="1"/>
                  </a:cubicBezTo>
                  <a:cubicBezTo>
                    <a:pt x="35" y="2"/>
                    <a:pt x="37" y="3"/>
                    <a:pt x="39" y="4"/>
                  </a:cubicBezTo>
                  <a:cubicBezTo>
                    <a:pt x="41" y="6"/>
                    <a:pt x="43" y="9"/>
                    <a:pt x="44" y="12"/>
                  </a:cubicBezTo>
                  <a:cubicBezTo>
                    <a:pt x="47" y="18"/>
                    <a:pt x="47" y="24"/>
                    <a:pt x="45" y="29"/>
                  </a:cubicBezTo>
                  <a:cubicBezTo>
                    <a:pt x="43" y="34"/>
                    <a:pt x="39" y="38"/>
                    <a:pt x="32" y="41"/>
                  </a:cubicBezTo>
                  <a:cubicBezTo>
                    <a:pt x="26" y="44"/>
                    <a:pt x="20" y="44"/>
                    <a:pt x="15" y="43"/>
                  </a:cubicBezTo>
                  <a:cubicBezTo>
                    <a:pt x="9" y="41"/>
                    <a:pt x="5" y="37"/>
                    <a:pt x="3" y="31"/>
                  </a:cubicBezTo>
                  <a:cubicBezTo>
                    <a:pt x="0" y="25"/>
                    <a:pt x="0" y="19"/>
                    <a:pt x="2" y="14"/>
                  </a:cubicBezTo>
                  <a:cubicBezTo>
                    <a:pt x="4" y="9"/>
                    <a:pt x="8" y="5"/>
                    <a:pt x="15" y="2"/>
                  </a:cubicBezTo>
                  <a:close/>
                  <a:moveTo>
                    <a:pt x="19" y="10"/>
                  </a:moveTo>
                  <a:cubicBezTo>
                    <a:pt x="14" y="12"/>
                    <a:pt x="11" y="15"/>
                    <a:pt x="10" y="18"/>
                  </a:cubicBezTo>
                  <a:cubicBezTo>
                    <a:pt x="8" y="21"/>
                    <a:pt x="8" y="24"/>
                    <a:pt x="10" y="28"/>
                  </a:cubicBezTo>
                  <a:cubicBezTo>
                    <a:pt x="11" y="31"/>
                    <a:pt x="13" y="33"/>
                    <a:pt x="17" y="34"/>
                  </a:cubicBezTo>
                  <a:cubicBezTo>
                    <a:pt x="20" y="35"/>
                    <a:pt x="24" y="35"/>
                    <a:pt x="29" y="33"/>
                  </a:cubicBezTo>
                  <a:cubicBezTo>
                    <a:pt x="33" y="31"/>
                    <a:pt x="36" y="28"/>
                    <a:pt x="38" y="25"/>
                  </a:cubicBezTo>
                  <a:cubicBezTo>
                    <a:pt x="39" y="22"/>
                    <a:pt x="39" y="19"/>
                    <a:pt x="37" y="16"/>
                  </a:cubicBezTo>
                  <a:cubicBezTo>
                    <a:pt x="36" y="12"/>
                    <a:pt x="34" y="10"/>
                    <a:pt x="30" y="9"/>
                  </a:cubicBezTo>
                  <a:cubicBezTo>
                    <a:pt x="27" y="8"/>
                    <a:pt x="23" y="8"/>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3" name="î$ḷïďe"/>
            <p:cNvSpPr/>
            <p:nvPr/>
          </p:nvSpPr>
          <p:spPr bwMode="auto">
            <a:xfrm>
              <a:off x="1733447" y="5675903"/>
              <a:ext cx="98425" cy="66675"/>
            </a:xfrm>
            <a:custGeom>
              <a:avLst/>
              <a:gdLst>
                <a:gd name="T0" fmla="*/ 0 w 62"/>
                <a:gd name="T1" fmla="*/ 26 h 42"/>
                <a:gd name="T2" fmla="*/ 45 w 62"/>
                <a:gd name="T3" fmla="*/ 0 h 42"/>
                <a:gd name="T4" fmla="*/ 62 w 62"/>
                <a:gd name="T5" fmla="*/ 30 h 42"/>
                <a:gd name="T6" fmla="*/ 55 w 62"/>
                <a:gd name="T7" fmla="*/ 35 h 42"/>
                <a:gd name="T8" fmla="*/ 43 w 62"/>
                <a:gd name="T9" fmla="*/ 14 h 42"/>
                <a:gd name="T10" fmla="*/ 32 w 62"/>
                <a:gd name="T11" fmla="*/ 20 h 42"/>
                <a:gd name="T12" fmla="*/ 43 w 62"/>
                <a:gd name="T13" fmla="*/ 38 h 42"/>
                <a:gd name="T14" fmla="*/ 35 w 62"/>
                <a:gd name="T15" fmla="*/ 42 h 42"/>
                <a:gd name="T16" fmla="*/ 25 w 62"/>
                <a:gd name="T17" fmla="*/ 23 h 42"/>
                <a:gd name="T18" fmla="*/ 6 w 62"/>
                <a:gd name="T19" fmla="*/ 35 h 42"/>
                <a:gd name="T20" fmla="*/ 0 w 62"/>
                <a:gd name="T21"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42">
                  <a:moveTo>
                    <a:pt x="0" y="26"/>
                  </a:moveTo>
                  <a:lnTo>
                    <a:pt x="45" y="0"/>
                  </a:lnTo>
                  <a:lnTo>
                    <a:pt x="62" y="30"/>
                  </a:lnTo>
                  <a:lnTo>
                    <a:pt x="55" y="35"/>
                  </a:lnTo>
                  <a:lnTo>
                    <a:pt x="43" y="14"/>
                  </a:lnTo>
                  <a:lnTo>
                    <a:pt x="32" y="20"/>
                  </a:lnTo>
                  <a:lnTo>
                    <a:pt x="43" y="38"/>
                  </a:lnTo>
                  <a:lnTo>
                    <a:pt x="35" y="42"/>
                  </a:lnTo>
                  <a:lnTo>
                    <a:pt x="25" y="23"/>
                  </a:lnTo>
                  <a:lnTo>
                    <a:pt x="6" y="35"/>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 name="îśḻîḍe"/>
            <p:cNvSpPr/>
            <p:nvPr/>
          </p:nvSpPr>
          <p:spPr bwMode="auto">
            <a:xfrm>
              <a:off x="1812822" y="5785440"/>
              <a:ext cx="85725" cy="82550"/>
            </a:xfrm>
            <a:custGeom>
              <a:avLst/>
              <a:gdLst>
                <a:gd name="T0" fmla="*/ 6 w 46"/>
                <a:gd name="T1" fmla="*/ 13 h 45"/>
                <a:gd name="T2" fmla="*/ 12 w 46"/>
                <a:gd name="T3" fmla="*/ 19 h 45"/>
                <a:gd name="T4" fmla="*/ 9 w 46"/>
                <a:gd name="T5" fmla="*/ 26 h 45"/>
                <a:gd name="T6" fmla="*/ 11 w 46"/>
                <a:gd name="T7" fmla="*/ 32 h 45"/>
                <a:gd name="T8" fmla="*/ 17 w 46"/>
                <a:gd name="T9" fmla="*/ 36 h 45"/>
                <a:gd name="T10" fmla="*/ 22 w 46"/>
                <a:gd name="T11" fmla="*/ 35 h 45"/>
                <a:gd name="T12" fmla="*/ 23 w 46"/>
                <a:gd name="T13" fmla="*/ 32 h 45"/>
                <a:gd name="T14" fmla="*/ 22 w 46"/>
                <a:gd name="T15" fmla="*/ 29 h 45"/>
                <a:gd name="T16" fmla="*/ 19 w 46"/>
                <a:gd name="T17" fmla="*/ 22 h 45"/>
                <a:gd name="T18" fmla="*/ 16 w 46"/>
                <a:gd name="T19" fmla="*/ 12 h 45"/>
                <a:gd name="T20" fmla="*/ 21 w 46"/>
                <a:gd name="T21" fmla="*/ 3 h 45"/>
                <a:gd name="T22" fmla="*/ 27 w 46"/>
                <a:gd name="T23" fmla="*/ 0 h 45"/>
                <a:gd name="T24" fmla="*/ 34 w 46"/>
                <a:gd name="T25" fmla="*/ 2 h 45"/>
                <a:gd name="T26" fmla="*/ 40 w 46"/>
                <a:gd name="T27" fmla="*/ 8 h 45"/>
                <a:gd name="T28" fmla="*/ 45 w 46"/>
                <a:gd name="T29" fmla="*/ 19 h 45"/>
                <a:gd name="T30" fmla="*/ 41 w 46"/>
                <a:gd name="T31" fmla="*/ 29 h 45"/>
                <a:gd name="T32" fmla="*/ 35 w 46"/>
                <a:gd name="T33" fmla="*/ 22 h 45"/>
                <a:gd name="T34" fmla="*/ 37 w 46"/>
                <a:gd name="T35" fmla="*/ 17 h 45"/>
                <a:gd name="T36" fmla="*/ 35 w 46"/>
                <a:gd name="T37" fmla="*/ 12 h 45"/>
                <a:gd name="T38" fmla="*/ 30 w 46"/>
                <a:gd name="T39" fmla="*/ 8 h 45"/>
                <a:gd name="T40" fmla="*/ 27 w 46"/>
                <a:gd name="T41" fmla="*/ 9 h 45"/>
                <a:gd name="T42" fmla="*/ 25 w 46"/>
                <a:gd name="T43" fmla="*/ 12 h 45"/>
                <a:gd name="T44" fmla="*/ 28 w 46"/>
                <a:gd name="T45" fmla="*/ 20 h 45"/>
                <a:gd name="T46" fmla="*/ 32 w 46"/>
                <a:gd name="T47" fmla="*/ 29 h 45"/>
                <a:gd name="T48" fmla="*/ 31 w 46"/>
                <a:gd name="T49" fmla="*/ 36 h 45"/>
                <a:gd name="T50" fmla="*/ 27 w 46"/>
                <a:gd name="T51" fmla="*/ 42 h 45"/>
                <a:gd name="T52" fmla="*/ 20 w 46"/>
                <a:gd name="T53" fmla="*/ 45 h 45"/>
                <a:gd name="T54" fmla="*/ 13 w 46"/>
                <a:gd name="T55" fmla="*/ 43 h 45"/>
                <a:gd name="T56" fmla="*/ 6 w 46"/>
                <a:gd name="T57" fmla="*/ 37 h 45"/>
                <a:gd name="T58" fmla="*/ 0 w 46"/>
                <a:gd name="T59" fmla="*/ 24 h 45"/>
                <a:gd name="T60" fmla="*/ 6 w 46"/>
                <a:gd name="T61" fmla="*/ 1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 h="45">
                  <a:moveTo>
                    <a:pt x="6" y="13"/>
                  </a:moveTo>
                  <a:cubicBezTo>
                    <a:pt x="12" y="19"/>
                    <a:pt x="12" y="19"/>
                    <a:pt x="12" y="19"/>
                  </a:cubicBezTo>
                  <a:cubicBezTo>
                    <a:pt x="10" y="21"/>
                    <a:pt x="9" y="24"/>
                    <a:pt x="9" y="26"/>
                  </a:cubicBezTo>
                  <a:cubicBezTo>
                    <a:pt x="9" y="28"/>
                    <a:pt x="10" y="30"/>
                    <a:pt x="11" y="32"/>
                  </a:cubicBezTo>
                  <a:cubicBezTo>
                    <a:pt x="13" y="34"/>
                    <a:pt x="15" y="35"/>
                    <a:pt x="17" y="36"/>
                  </a:cubicBezTo>
                  <a:cubicBezTo>
                    <a:pt x="19" y="36"/>
                    <a:pt x="20" y="36"/>
                    <a:pt x="22" y="35"/>
                  </a:cubicBezTo>
                  <a:cubicBezTo>
                    <a:pt x="22" y="34"/>
                    <a:pt x="23" y="33"/>
                    <a:pt x="23" y="32"/>
                  </a:cubicBezTo>
                  <a:cubicBezTo>
                    <a:pt x="23" y="32"/>
                    <a:pt x="23" y="30"/>
                    <a:pt x="22" y="29"/>
                  </a:cubicBezTo>
                  <a:cubicBezTo>
                    <a:pt x="22" y="28"/>
                    <a:pt x="21" y="26"/>
                    <a:pt x="19" y="22"/>
                  </a:cubicBezTo>
                  <a:cubicBezTo>
                    <a:pt x="17" y="18"/>
                    <a:pt x="16" y="14"/>
                    <a:pt x="16" y="12"/>
                  </a:cubicBezTo>
                  <a:cubicBezTo>
                    <a:pt x="17" y="8"/>
                    <a:pt x="18" y="5"/>
                    <a:pt x="21" y="3"/>
                  </a:cubicBezTo>
                  <a:cubicBezTo>
                    <a:pt x="23" y="1"/>
                    <a:pt x="25" y="1"/>
                    <a:pt x="27" y="0"/>
                  </a:cubicBezTo>
                  <a:cubicBezTo>
                    <a:pt x="29" y="0"/>
                    <a:pt x="31" y="1"/>
                    <a:pt x="34" y="2"/>
                  </a:cubicBezTo>
                  <a:cubicBezTo>
                    <a:pt x="36" y="3"/>
                    <a:pt x="38" y="5"/>
                    <a:pt x="40" y="8"/>
                  </a:cubicBezTo>
                  <a:cubicBezTo>
                    <a:pt x="44" y="12"/>
                    <a:pt x="46" y="16"/>
                    <a:pt x="45" y="19"/>
                  </a:cubicBezTo>
                  <a:cubicBezTo>
                    <a:pt x="45" y="23"/>
                    <a:pt x="44" y="26"/>
                    <a:pt x="41" y="29"/>
                  </a:cubicBezTo>
                  <a:cubicBezTo>
                    <a:pt x="35" y="22"/>
                    <a:pt x="35" y="22"/>
                    <a:pt x="35" y="22"/>
                  </a:cubicBezTo>
                  <a:cubicBezTo>
                    <a:pt x="36" y="21"/>
                    <a:pt x="37" y="19"/>
                    <a:pt x="37" y="17"/>
                  </a:cubicBezTo>
                  <a:cubicBezTo>
                    <a:pt x="37" y="16"/>
                    <a:pt x="36" y="14"/>
                    <a:pt x="35" y="12"/>
                  </a:cubicBezTo>
                  <a:cubicBezTo>
                    <a:pt x="33" y="10"/>
                    <a:pt x="31" y="9"/>
                    <a:pt x="30" y="8"/>
                  </a:cubicBezTo>
                  <a:cubicBezTo>
                    <a:pt x="28" y="8"/>
                    <a:pt x="27" y="8"/>
                    <a:pt x="27" y="9"/>
                  </a:cubicBezTo>
                  <a:cubicBezTo>
                    <a:pt x="26" y="10"/>
                    <a:pt x="25" y="11"/>
                    <a:pt x="25" y="12"/>
                  </a:cubicBezTo>
                  <a:cubicBezTo>
                    <a:pt x="25" y="13"/>
                    <a:pt x="26" y="16"/>
                    <a:pt x="28" y="20"/>
                  </a:cubicBezTo>
                  <a:cubicBezTo>
                    <a:pt x="30" y="24"/>
                    <a:pt x="31" y="27"/>
                    <a:pt x="32" y="29"/>
                  </a:cubicBezTo>
                  <a:cubicBezTo>
                    <a:pt x="32" y="32"/>
                    <a:pt x="32" y="34"/>
                    <a:pt x="31" y="36"/>
                  </a:cubicBezTo>
                  <a:cubicBezTo>
                    <a:pt x="31" y="38"/>
                    <a:pt x="29" y="40"/>
                    <a:pt x="27" y="42"/>
                  </a:cubicBezTo>
                  <a:cubicBezTo>
                    <a:pt x="25" y="43"/>
                    <a:pt x="23" y="44"/>
                    <a:pt x="20" y="45"/>
                  </a:cubicBezTo>
                  <a:cubicBezTo>
                    <a:pt x="18" y="45"/>
                    <a:pt x="15" y="44"/>
                    <a:pt x="13" y="43"/>
                  </a:cubicBezTo>
                  <a:cubicBezTo>
                    <a:pt x="10" y="42"/>
                    <a:pt x="8" y="40"/>
                    <a:pt x="6" y="37"/>
                  </a:cubicBezTo>
                  <a:cubicBezTo>
                    <a:pt x="2" y="32"/>
                    <a:pt x="0" y="28"/>
                    <a:pt x="0" y="24"/>
                  </a:cubicBezTo>
                  <a:cubicBezTo>
                    <a:pt x="1" y="20"/>
                    <a:pt x="2" y="17"/>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5" name="í$ļîḋê"/>
            <p:cNvSpPr/>
            <p:nvPr/>
          </p:nvSpPr>
          <p:spPr bwMode="auto">
            <a:xfrm>
              <a:off x="1868384" y="5844178"/>
              <a:ext cx="82550" cy="82550"/>
            </a:xfrm>
            <a:custGeom>
              <a:avLst/>
              <a:gdLst>
                <a:gd name="T0" fmla="*/ 25 w 45"/>
                <a:gd name="T1" fmla="*/ 33 h 45"/>
                <a:gd name="T2" fmla="*/ 29 w 45"/>
                <a:gd name="T3" fmla="*/ 41 h 45"/>
                <a:gd name="T4" fmla="*/ 17 w 45"/>
                <a:gd name="T5" fmla="*/ 44 h 45"/>
                <a:gd name="T6" fmla="*/ 6 w 45"/>
                <a:gd name="T7" fmla="*/ 38 h 45"/>
                <a:gd name="T8" fmla="*/ 0 w 45"/>
                <a:gd name="T9" fmla="*/ 24 h 45"/>
                <a:gd name="T10" fmla="*/ 8 w 45"/>
                <a:gd name="T11" fmla="*/ 8 h 45"/>
                <a:gd name="T12" fmla="*/ 24 w 45"/>
                <a:gd name="T13" fmla="*/ 0 h 45"/>
                <a:gd name="T14" fmla="*/ 39 w 45"/>
                <a:gd name="T15" fmla="*/ 7 h 45"/>
                <a:gd name="T16" fmla="*/ 45 w 45"/>
                <a:gd name="T17" fmla="*/ 19 h 45"/>
                <a:gd name="T18" fmla="*/ 42 w 45"/>
                <a:gd name="T19" fmla="*/ 28 h 45"/>
                <a:gd name="T20" fmla="*/ 34 w 45"/>
                <a:gd name="T21" fmla="*/ 23 h 45"/>
                <a:gd name="T22" fmla="*/ 36 w 45"/>
                <a:gd name="T23" fmla="*/ 17 h 45"/>
                <a:gd name="T24" fmla="*/ 33 w 45"/>
                <a:gd name="T25" fmla="*/ 12 h 45"/>
                <a:gd name="T26" fmla="*/ 25 w 45"/>
                <a:gd name="T27" fmla="*/ 9 h 45"/>
                <a:gd name="T28" fmla="*/ 15 w 45"/>
                <a:gd name="T29" fmla="*/ 14 h 45"/>
                <a:gd name="T30" fmla="*/ 8 w 45"/>
                <a:gd name="T31" fmla="*/ 25 h 45"/>
                <a:gd name="T32" fmla="*/ 11 w 45"/>
                <a:gd name="T33" fmla="*/ 33 h 45"/>
                <a:gd name="T34" fmla="*/ 17 w 45"/>
                <a:gd name="T35" fmla="*/ 36 h 45"/>
                <a:gd name="T36" fmla="*/ 25 w 45"/>
                <a:gd name="T37" fmla="*/ 3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5">
                  <a:moveTo>
                    <a:pt x="25" y="33"/>
                  </a:moveTo>
                  <a:cubicBezTo>
                    <a:pt x="29" y="41"/>
                    <a:pt x="29" y="41"/>
                    <a:pt x="29" y="41"/>
                  </a:cubicBezTo>
                  <a:cubicBezTo>
                    <a:pt x="25" y="44"/>
                    <a:pt x="21" y="45"/>
                    <a:pt x="17" y="44"/>
                  </a:cubicBezTo>
                  <a:cubicBezTo>
                    <a:pt x="13" y="44"/>
                    <a:pt x="9" y="42"/>
                    <a:pt x="6" y="38"/>
                  </a:cubicBezTo>
                  <a:cubicBezTo>
                    <a:pt x="2" y="34"/>
                    <a:pt x="0" y="29"/>
                    <a:pt x="0" y="24"/>
                  </a:cubicBezTo>
                  <a:cubicBezTo>
                    <a:pt x="0" y="19"/>
                    <a:pt x="3" y="13"/>
                    <a:pt x="8" y="8"/>
                  </a:cubicBezTo>
                  <a:cubicBezTo>
                    <a:pt x="13" y="3"/>
                    <a:pt x="18" y="1"/>
                    <a:pt x="24" y="0"/>
                  </a:cubicBezTo>
                  <a:cubicBezTo>
                    <a:pt x="29" y="0"/>
                    <a:pt x="34" y="2"/>
                    <a:pt x="39" y="7"/>
                  </a:cubicBezTo>
                  <a:cubicBezTo>
                    <a:pt x="42" y="10"/>
                    <a:pt x="44" y="15"/>
                    <a:pt x="45" y="19"/>
                  </a:cubicBezTo>
                  <a:cubicBezTo>
                    <a:pt x="45" y="22"/>
                    <a:pt x="44" y="25"/>
                    <a:pt x="42" y="28"/>
                  </a:cubicBezTo>
                  <a:cubicBezTo>
                    <a:pt x="34" y="23"/>
                    <a:pt x="34" y="23"/>
                    <a:pt x="34" y="23"/>
                  </a:cubicBezTo>
                  <a:cubicBezTo>
                    <a:pt x="36" y="21"/>
                    <a:pt x="36" y="19"/>
                    <a:pt x="36" y="17"/>
                  </a:cubicBezTo>
                  <a:cubicBezTo>
                    <a:pt x="36" y="15"/>
                    <a:pt x="35" y="13"/>
                    <a:pt x="33" y="12"/>
                  </a:cubicBezTo>
                  <a:cubicBezTo>
                    <a:pt x="31" y="9"/>
                    <a:pt x="28" y="8"/>
                    <a:pt x="25" y="9"/>
                  </a:cubicBezTo>
                  <a:cubicBezTo>
                    <a:pt x="22" y="9"/>
                    <a:pt x="18" y="11"/>
                    <a:pt x="15" y="14"/>
                  </a:cubicBezTo>
                  <a:cubicBezTo>
                    <a:pt x="11" y="18"/>
                    <a:pt x="9" y="22"/>
                    <a:pt x="8" y="25"/>
                  </a:cubicBezTo>
                  <a:cubicBezTo>
                    <a:pt x="8" y="28"/>
                    <a:pt x="9" y="31"/>
                    <a:pt x="11" y="33"/>
                  </a:cubicBezTo>
                  <a:cubicBezTo>
                    <a:pt x="13" y="35"/>
                    <a:pt x="15" y="36"/>
                    <a:pt x="17" y="36"/>
                  </a:cubicBezTo>
                  <a:cubicBezTo>
                    <a:pt x="20" y="36"/>
                    <a:pt x="22" y="35"/>
                    <a:pt x="2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6" name="íṩḷiḋé"/>
            <p:cNvSpPr/>
            <p:nvPr/>
          </p:nvSpPr>
          <p:spPr bwMode="auto">
            <a:xfrm>
              <a:off x="1916009" y="5887040"/>
              <a:ext cx="65088" cy="71438"/>
            </a:xfrm>
            <a:custGeom>
              <a:avLst/>
              <a:gdLst>
                <a:gd name="T0" fmla="*/ 0 w 41"/>
                <a:gd name="T1" fmla="*/ 38 h 45"/>
                <a:gd name="T2" fmla="*/ 34 w 41"/>
                <a:gd name="T3" fmla="*/ 0 h 45"/>
                <a:gd name="T4" fmla="*/ 41 w 41"/>
                <a:gd name="T5" fmla="*/ 6 h 45"/>
                <a:gd name="T6" fmla="*/ 8 w 41"/>
                <a:gd name="T7" fmla="*/ 45 h 45"/>
                <a:gd name="T8" fmla="*/ 0 w 41"/>
                <a:gd name="T9" fmla="*/ 38 h 45"/>
              </a:gdLst>
              <a:ahLst/>
              <a:cxnLst>
                <a:cxn ang="0">
                  <a:pos x="T0" y="T1"/>
                </a:cxn>
                <a:cxn ang="0">
                  <a:pos x="T2" y="T3"/>
                </a:cxn>
                <a:cxn ang="0">
                  <a:pos x="T4" y="T5"/>
                </a:cxn>
                <a:cxn ang="0">
                  <a:pos x="T6" y="T7"/>
                </a:cxn>
                <a:cxn ang="0">
                  <a:pos x="T8" y="T9"/>
                </a:cxn>
              </a:cxnLst>
              <a:rect l="0" t="0" r="r" b="b"/>
              <a:pathLst>
                <a:path w="41" h="45">
                  <a:moveTo>
                    <a:pt x="0" y="38"/>
                  </a:moveTo>
                  <a:lnTo>
                    <a:pt x="34" y="0"/>
                  </a:lnTo>
                  <a:lnTo>
                    <a:pt x="41" y="6"/>
                  </a:lnTo>
                  <a:lnTo>
                    <a:pt x="8" y="45"/>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7" name="îsľïďé"/>
            <p:cNvSpPr/>
            <p:nvPr/>
          </p:nvSpPr>
          <p:spPr bwMode="auto">
            <a:xfrm>
              <a:off x="1941409" y="5904503"/>
              <a:ext cx="96838" cy="101600"/>
            </a:xfrm>
            <a:custGeom>
              <a:avLst/>
              <a:gdLst>
                <a:gd name="T0" fmla="*/ 0 w 61"/>
                <a:gd name="T1" fmla="*/ 41 h 64"/>
                <a:gd name="T2" fmla="*/ 31 w 61"/>
                <a:gd name="T3" fmla="*/ 0 h 64"/>
                <a:gd name="T4" fmla="*/ 61 w 61"/>
                <a:gd name="T5" fmla="*/ 22 h 64"/>
                <a:gd name="T6" fmla="*/ 56 w 61"/>
                <a:gd name="T7" fmla="*/ 29 h 64"/>
                <a:gd name="T8" fmla="*/ 34 w 61"/>
                <a:gd name="T9" fmla="*/ 13 h 64"/>
                <a:gd name="T10" fmla="*/ 27 w 61"/>
                <a:gd name="T11" fmla="*/ 22 h 64"/>
                <a:gd name="T12" fmla="*/ 47 w 61"/>
                <a:gd name="T13" fmla="*/ 37 h 64"/>
                <a:gd name="T14" fmla="*/ 42 w 61"/>
                <a:gd name="T15" fmla="*/ 44 h 64"/>
                <a:gd name="T16" fmla="*/ 21 w 61"/>
                <a:gd name="T17" fmla="*/ 29 h 64"/>
                <a:gd name="T18" fmla="*/ 13 w 61"/>
                <a:gd name="T19" fmla="*/ 40 h 64"/>
                <a:gd name="T20" fmla="*/ 36 w 61"/>
                <a:gd name="T21" fmla="*/ 57 h 64"/>
                <a:gd name="T22" fmla="*/ 31 w 61"/>
                <a:gd name="T23" fmla="*/ 64 h 64"/>
                <a:gd name="T24" fmla="*/ 0 w 61"/>
                <a:gd name="T25" fmla="*/ 4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64">
                  <a:moveTo>
                    <a:pt x="0" y="41"/>
                  </a:moveTo>
                  <a:lnTo>
                    <a:pt x="31" y="0"/>
                  </a:lnTo>
                  <a:lnTo>
                    <a:pt x="61" y="22"/>
                  </a:lnTo>
                  <a:lnTo>
                    <a:pt x="56" y="29"/>
                  </a:lnTo>
                  <a:lnTo>
                    <a:pt x="34" y="13"/>
                  </a:lnTo>
                  <a:lnTo>
                    <a:pt x="27" y="22"/>
                  </a:lnTo>
                  <a:lnTo>
                    <a:pt x="47" y="37"/>
                  </a:lnTo>
                  <a:lnTo>
                    <a:pt x="42" y="44"/>
                  </a:lnTo>
                  <a:lnTo>
                    <a:pt x="21" y="29"/>
                  </a:lnTo>
                  <a:lnTo>
                    <a:pt x="13" y="40"/>
                  </a:lnTo>
                  <a:lnTo>
                    <a:pt x="36" y="57"/>
                  </a:lnTo>
                  <a:lnTo>
                    <a:pt x="31" y="64"/>
                  </a:lnTo>
                  <a:lnTo>
                    <a:pt x="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8" name="íśliḋé"/>
            <p:cNvSpPr/>
            <p:nvPr/>
          </p:nvSpPr>
          <p:spPr bwMode="auto">
            <a:xfrm>
              <a:off x="2004909" y="5947365"/>
              <a:ext cx="96838" cy="101600"/>
            </a:xfrm>
            <a:custGeom>
              <a:avLst/>
              <a:gdLst>
                <a:gd name="T0" fmla="*/ 0 w 61"/>
                <a:gd name="T1" fmla="*/ 43 h 64"/>
                <a:gd name="T2" fmla="*/ 27 w 61"/>
                <a:gd name="T3" fmla="*/ 0 h 64"/>
                <a:gd name="T4" fmla="*/ 35 w 61"/>
                <a:gd name="T5" fmla="*/ 5 h 64"/>
                <a:gd name="T6" fmla="*/ 36 w 61"/>
                <a:gd name="T7" fmla="*/ 45 h 64"/>
                <a:gd name="T8" fmla="*/ 53 w 61"/>
                <a:gd name="T9" fmla="*/ 15 h 64"/>
                <a:gd name="T10" fmla="*/ 61 w 61"/>
                <a:gd name="T11" fmla="*/ 21 h 64"/>
                <a:gd name="T12" fmla="*/ 35 w 61"/>
                <a:gd name="T13" fmla="*/ 64 h 64"/>
                <a:gd name="T14" fmla="*/ 27 w 61"/>
                <a:gd name="T15" fmla="*/ 59 h 64"/>
                <a:gd name="T16" fmla="*/ 25 w 61"/>
                <a:gd name="T17" fmla="*/ 20 h 64"/>
                <a:gd name="T18" fmla="*/ 8 w 61"/>
                <a:gd name="T19" fmla="*/ 49 h 64"/>
                <a:gd name="T20" fmla="*/ 0 w 61"/>
                <a:gd name="T21"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64">
                  <a:moveTo>
                    <a:pt x="0" y="43"/>
                  </a:moveTo>
                  <a:lnTo>
                    <a:pt x="27" y="0"/>
                  </a:lnTo>
                  <a:lnTo>
                    <a:pt x="35" y="5"/>
                  </a:lnTo>
                  <a:lnTo>
                    <a:pt x="36" y="45"/>
                  </a:lnTo>
                  <a:lnTo>
                    <a:pt x="53" y="15"/>
                  </a:lnTo>
                  <a:lnTo>
                    <a:pt x="61" y="21"/>
                  </a:lnTo>
                  <a:lnTo>
                    <a:pt x="35" y="64"/>
                  </a:lnTo>
                  <a:lnTo>
                    <a:pt x="27" y="59"/>
                  </a:lnTo>
                  <a:lnTo>
                    <a:pt x="25" y="20"/>
                  </a:lnTo>
                  <a:lnTo>
                    <a:pt x="8" y="49"/>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9" name="iSļiďê"/>
            <p:cNvSpPr/>
            <p:nvPr/>
          </p:nvSpPr>
          <p:spPr bwMode="auto">
            <a:xfrm>
              <a:off x="2087459" y="5993403"/>
              <a:ext cx="79375" cy="87313"/>
            </a:xfrm>
            <a:custGeom>
              <a:avLst/>
              <a:gdLst>
                <a:gd name="T0" fmla="*/ 28 w 43"/>
                <a:gd name="T1" fmla="*/ 33 h 47"/>
                <a:gd name="T2" fmla="*/ 34 w 43"/>
                <a:gd name="T3" fmla="*/ 39 h 47"/>
                <a:gd name="T4" fmla="*/ 24 w 43"/>
                <a:gd name="T5" fmla="*/ 46 h 47"/>
                <a:gd name="T6" fmla="*/ 12 w 43"/>
                <a:gd name="T7" fmla="*/ 44 h 47"/>
                <a:gd name="T8" fmla="*/ 1 w 43"/>
                <a:gd name="T9" fmla="*/ 33 h 47"/>
                <a:gd name="T10" fmla="*/ 3 w 43"/>
                <a:gd name="T11" fmla="*/ 15 h 47"/>
                <a:gd name="T12" fmla="*/ 15 w 43"/>
                <a:gd name="T13" fmla="*/ 2 h 47"/>
                <a:gd name="T14" fmla="*/ 32 w 43"/>
                <a:gd name="T15" fmla="*/ 3 h 47"/>
                <a:gd name="T16" fmla="*/ 41 w 43"/>
                <a:gd name="T17" fmla="*/ 13 h 47"/>
                <a:gd name="T18" fmla="*/ 42 w 43"/>
                <a:gd name="T19" fmla="*/ 22 h 47"/>
                <a:gd name="T20" fmla="*/ 33 w 43"/>
                <a:gd name="T21" fmla="*/ 20 h 47"/>
                <a:gd name="T22" fmla="*/ 33 w 43"/>
                <a:gd name="T23" fmla="*/ 14 h 47"/>
                <a:gd name="T24" fmla="*/ 28 w 43"/>
                <a:gd name="T25" fmla="*/ 10 h 47"/>
                <a:gd name="T26" fmla="*/ 19 w 43"/>
                <a:gd name="T27" fmla="*/ 10 h 47"/>
                <a:gd name="T28" fmla="*/ 12 w 43"/>
                <a:gd name="T29" fmla="*/ 19 h 47"/>
                <a:gd name="T30" fmla="*/ 9 w 43"/>
                <a:gd name="T31" fmla="*/ 31 h 47"/>
                <a:gd name="T32" fmla="*/ 15 w 43"/>
                <a:gd name="T33" fmla="*/ 37 h 47"/>
                <a:gd name="T34" fmla="*/ 22 w 43"/>
                <a:gd name="T35" fmla="*/ 38 h 47"/>
                <a:gd name="T36" fmla="*/ 28 w 43"/>
                <a:gd name="T37"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 h="47">
                  <a:moveTo>
                    <a:pt x="28" y="33"/>
                  </a:moveTo>
                  <a:cubicBezTo>
                    <a:pt x="34" y="39"/>
                    <a:pt x="34" y="39"/>
                    <a:pt x="34" y="39"/>
                  </a:cubicBezTo>
                  <a:cubicBezTo>
                    <a:pt x="31" y="43"/>
                    <a:pt x="28" y="45"/>
                    <a:pt x="24" y="46"/>
                  </a:cubicBezTo>
                  <a:cubicBezTo>
                    <a:pt x="20" y="47"/>
                    <a:pt x="16" y="46"/>
                    <a:pt x="12" y="44"/>
                  </a:cubicBezTo>
                  <a:cubicBezTo>
                    <a:pt x="7" y="42"/>
                    <a:pt x="3" y="38"/>
                    <a:pt x="1" y="33"/>
                  </a:cubicBezTo>
                  <a:cubicBezTo>
                    <a:pt x="0" y="27"/>
                    <a:pt x="0" y="22"/>
                    <a:pt x="3" y="15"/>
                  </a:cubicBezTo>
                  <a:cubicBezTo>
                    <a:pt x="6" y="9"/>
                    <a:pt x="10" y="4"/>
                    <a:pt x="15" y="2"/>
                  </a:cubicBezTo>
                  <a:cubicBezTo>
                    <a:pt x="21" y="0"/>
                    <a:pt x="26" y="1"/>
                    <a:pt x="32" y="3"/>
                  </a:cubicBezTo>
                  <a:cubicBezTo>
                    <a:pt x="36" y="5"/>
                    <a:pt x="40" y="9"/>
                    <a:pt x="41" y="13"/>
                  </a:cubicBezTo>
                  <a:cubicBezTo>
                    <a:pt x="42" y="16"/>
                    <a:pt x="43" y="19"/>
                    <a:pt x="42" y="22"/>
                  </a:cubicBezTo>
                  <a:cubicBezTo>
                    <a:pt x="33" y="20"/>
                    <a:pt x="33" y="20"/>
                    <a:pt x="33" y="20"/>
                  </a:cubicBezTo>
                  <a:cubicBezTo>
                    <a:pt x="34" y="18"/>
                    <a:pt x="34" y="16"/>
                    <a:pt x="33" y="14"/>
                  </a:cubicBezTo>
                  <a:cubicBezTo>
                    <a:pt x="32" y="12"/>
                    <a:pt x="30" y="11"/>
                    <a:pt x="28" y="10"/>
                  </a:cubicBezTo>
                  <a:cubicBezTo>
                    <a:pt x="25" y="8"/>
                    <a:pt x="22" y="8"/>
                    <a:pt x="19" y="10"/>
                  </a:cubicBezTo>
                  <a:cubicBezTo>
                    <a:pt x="16" y="11"/>
                    <a:pt x="14" y="14"/>
                    <a:pt x="12" y="19"/>
                  </a:cubicBezTo>
                  <a:cubicBezTo>
                    <a:pt x="9" y="24"/>
                    <a:pt x="9" y="28"/>
                    <a:pt x="9" y="31"/>
                  </a:cubicBezTo>
                  <a:cubicBezTo>
                    <a:pt x="10" y="34"/>
                    <a:pt x="12" y="36"/>
                    <a:pt x="15" y="37"/>
                  </a:cubicBezTo>
                  <a:cubicBezTo>
                    <a:pt x="17" y="38"/>
                    <a:pt x="19" y="38"/>
                    <a:pt x="22" y="38"/>
                  </a:cubicBezTo>
                  <a:cubicBezTo>
                    <a:pt x="24" y="37"/>
                    <a:pt x="26" y="35"/>
                    <a:pt x="2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0" name="íSliḋé"/>
            <p:cNvSpPr/>
            <p:nvPr/>
          </p:nvSpPr>
          <p:spPr bwMode="auto">
            <a:xfrm>
              <a:off x="2157309" y="6017215"/>
              <a:ext cx="82550" cy="96838"/>
            </a:xfrm>
            <a:custGeom>
              <a:avLst/>
              <a:gdLst>
                <a:gd name="T0" fmla="*/ 0 w 52"/>
                <a:gd name="T1" fmla="*/ 49 h 61"/>
                <a:gd name="T2" fmla="*/ 16 w 52"/>
                <a:gd name="T3" fmla="*/ 0 h 61"/>
                <a:gd name="T4" fmla="*/ 52 w 52"/>
                <a:gd name="T5" fmla="*/ 13 h 61"/>
                <a:gd name="T6" fmla="*/ 50 w 52"/>
                <a:gd name="T7" fmla="*/ 21 h 61"/>
                <a:gd name="T8" fmla="*/ 23 w 52"/>
                <a:gd name="T9" fmla="*/ 12 h 61"/>
                <a:gd name="T10" fmla="*/ 20 w 52"/>
                <a:gd name="T11" fmla="*/ 22 h 61"/>
                <a:gd name="T12" fmla="*/ 44 w 52"/>
                <a:gd name="T13" fmla="*/ 30 h 61"/>
                <a:gd name="T14" fmla="*/ 41 w 52"/>
                <a:gd name="T15" fmla="*/ 38 h 61"/>
                <a:gd name="T16" fmla="*/ 18 w 52"/>
                <a:gd name="T17" fmla="*/ 30 h 61"/>
                <a:gd name="T18" fmla="*/ 13 w 52"/>
                <a:gd name="T19" fmla="*/ 43 h 61"/>
                <a:gd name="T20" fmla="*/ 40 w 52"/>
                <a:gd name="T21" fmla="*/ 52 h 61"/>
                <a:gd name="T22" fmla="*/ 36 w 52"/>
                <a:gd name="T23" fmla="*/ 61 h 61"/>
                <a:gd name="T24" fmla="*/ 0 w 52"/>
                <a:gd name="T25"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61">
                  <a:moveTo>
                    <a:pt x="0" y="49"/>
                  </a:moveTo>
                  <a:lnTo>
                    <a:pt x="16" y="0"/>
                  </a:lnTo>
                  <a:lnTo>
                    <a:pt x="52" y="13"/>
                  </a:lnTo>
                  <a:lnTo>
                    <a:pt x="50" y="21"/>
                  </a:lnTo>
                  <a:lnTo>
                    <a:pt x="23" y="12"/>
                  </a:lnTo>
                  <a:lnTo>
                    <a:pt x="20" y="22"/>
                  </a:lnTo>
                  <a:lnTo>
                    <a:pt x="44" y="30"/>
                  </a:lnTo>
                  <a:lnTo>
                    <a:pt x="41" y="38"/>
                  </a:lnTo>
                  <a:lnTo>
                    <a:pt x="18" y="30"/>
                  </a:lnTo>
                  <a:lnTo>
                    <a:pt x="13" y="43"/>
                  </a:lnTo>
                  <a:lnTo>
                    <a:pt x="40" y="52"/>
                  </a:lnTo>
                  <a:lnTo>
                    <a:pt x="36" y="61"/>
                  </a:lnTo>
                  <a:lnTo>
                    <a:pt x="0"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1" name="îŝ1îḑè"/>
            <p:cNvSpPr/>
            <p:nvPr/>
          </p:nvSpPr>
          <p:spPr bwMode="auto">
            <a:xfrm>
              <a:off x="2663722" y="6026740"/>
              <a:ext cx="77788" cy="92075"/>
            </a:xfrm>
            <a:custGeom>
              <a:avLst/>
              <a:gdLst>
                <a:gd name="T0" fmla="*/ 49 w 49"/>
                <a:gd name="T1" fmla="*/ 42 h 58"/>
                <a:gd name="T2" fmla="*/ 39 w 49"/>
                <a:gd name="T3" fmla="*/ 45 h 58"/>
                <a:gd name="T4" fmla="*/ 31 w 49"/>
                <a:gd name="T5" fmla="*/ 36 h 58"/>
                <a:gd name="T6" fmla="*/ 11 w 49"/>
                <a:gd name="T7" fmla="*/ 43 h 58"/>
                <a:gd name="T8" fmla="*/ 11 w 49"/>
                <a:gd name="T9" fmla="*/ 55 h 58"/>
                <a:gd name="T10" fmla="*/ 0 w 49"/>
                <a:gd name="T11" fmla="*/ 58 h 58"/>
                <a:gd name="T12" fmla="*/ 3 w 49"/>
                <a:gd name="T13" fmla="*/ 3 h 58"/>
                <a:gd name="T14" fmla="*/ 13 w 49"/>
                <a:gd name="T15" fmla="*/ 0 h 58"/>
                <a:gd name="T16" fmla="*/ 49 w 49"/>
                <a:gd name="T17" fmla="*/ 42 h 58"/>
                <a:gd name="T18" fmla="*/ 25 w 49"/>
                <a:gd name="T19" fmla="*/ 29 h 58"/>
                <a:gd name="T20" fmla="*/ 12 w 49"/>
                <a:gd name="T21" fmla="*/ 14 h 58"/>
                <a:gd name="T22" fmla="*/ 11 w 49"/>
                <a:gd name="T23" fmla="*/ 34 h 58"/>
                <a:gd name="T24" fmla="*/ 25 w 49"/>
                <a:gd name="T2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58">
                  <a:moveTo>
                    <a:pt x="49" y="42"/>
                  </a:moveTo>
                  <a:lnTo>
                    <a:pt x="39" y="45"/>
                  </a:lnTo>
                  <a:lnTo>
                    <a:pt x="31" y="36"/>
                  </a:lnTo>
                  <a:lnTo>
                    <a:pt x="11" y="43"/>
                  </a:lnTo>
                  <a:lnTo>
                    <a:pt x="11" y="55"/>
                  </a:lnTo>
                  <a:lnTo>
                    <a:pt x="0" y="58"/>
                  </a:lnTo>
                  <a:lnTo>
                    <a:pt x="3" y="3"/>
                  </a:lnTo>
                  <a:lnTo>
                    <a:pt x="13" y="0"/>
                  </a:lnTo>
                  <a:lnTo>
                    <a:pt x="49" y="42"/>
                  </a:lnTo>
                  <a:close/>
                  <a:moveTo>
                    <a:pt x="25" y="29"/>
                  </a:moveTo>
                  <a:lnTo>
                    <a:pt x="12" y="14"/>
                  </a:lnTo>
                  <a:lnTo>
                    <a:pt x="11" y="34"/>
                  </a:lnTo>
                  <a:lnTo>
                    <a:pt x="2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2" name="íṩḻiḋê"/>
            <p:cNvSpPr/>
            <p:nvPr/>
          </p:nvSpPr>
          <p:spPr bwMode="auto">
            <a:xfrm>
              <a:off x="2714522" y="5990228"/>
              <a:ext cx="92075" cy="101600"/>
            </a:xfrm>
            <a:custGeom>
              <a:avLst/>
              <a:gdLst>
                <a:gd name="T0" fmla="*/ 21 w 58"/>
                <a:gd name="T1" fmla="*/ 64 h 64"/>
                <a:gd name="T2" fmla="*/ 0 w 58"/>
                <a:gd name="T3" fmla="*/ 17 h 64"/>
                <a:gd name="T4" fmla="*/ 9 w 58"/>
                <a:gd name="T5" fmla="*/ 12 h 64"/>
                <a:gd name="T6" fmla="*/ 43 w 58"/>
                <a:gd name="T7" fmla="*/ 36 h 64"/>
                <a:gd name="T8" fmla="*/ 29 w 58"/>
                <a:gd name="T9" fmla="*/ 4 h 64"/>
                <a:gd name="T10" fmla="*/ 37 w 58"/>
                <a:gd name="T11" fmla="*/ 0 h 64"/>
                <a:gd name="T12" fmla="*/ 58 w 58"/>
                <a:gd name="T13" fmla="*/ 46 h 64"/>
                <a:gd name="T14" fmla="*/ 49 w 58"/>
                <a:gd name="T15" fmla="*/ 51 h 64"/>
                <a:gd name="T16" fmla="*/ 16 w 58"/>
                <a:gd name="T17" fmla="*/ 29 h 64"/>
                <a:gd name="T18" fmla="*/ 30 w 58"/>
                <a:gd name="T19" fmla="*/ 59 h 64"/>
                <a:gd name="T20" fmla="*/ 21 w 58"/>
                <a:gd name="T2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64">
                  <a:moveTo>
                    <a:pt x="21" y="64"/>
                  </a:moveTo>
                  <a:lnTo>
                    <a:pt x="0" y="17"/>
                  </a:lnTo>
                  <a:lnTo>
                    <a:pt x="9" y="12"/>
                  </a:lnTo>
                  <a:lnTo>
                    <a:pt x="43" y="36"/>
                  </a:lnTo>
                  <a:lnTo>
                    <a:pt x="29" y="4"/>
                  </a:lnTo>
                  <a:lnTo>
                    <a:pt x="37" y="0"/>
                  </a:lnTo>
                  <a:lnTo>
                    <a:pt x="58" y="46"/>
                  </a:lnTo>
                  <a:lnTo>
                    <a:pt x="49" y="51"/>
                  </a:lnTo>
                  <a:lnTo>
                    <a:pt x="16" y="29"/>
                  </a:lnTo>
                  <a:lnTo>
                    <a:pt x="30" y="59"/>
                  </a:lnTo>
                  <a:lnTo>
                    <a:pt x="21"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3" name="îṧľíḍe"/>
            <p:cNvSpPr/>
            <p:nvPr/>
          </p:nvSpPr>
          <p:spPr bwMode="auto">
            <a:xfrm>
              <a:off x="2781197" y="5963240"/>
              <a:ext cx="85725" cy="95250"/>
            </a:xfrm>
            <a:custGeom>
              <a:avLst/>
              <a:gdLst>
                <a:gd name="T0" fmla="*/ 0 w 47"/>
                <a:gd name="T1" fmla="*/ 13 h 51"/>
                <a:gd name="T2" fmla="*/ 14 w 47"/>
                <a:gd name="T3" fmla="*/ 4 h 51"/>
                <a:gd name="T4" fmla="*/ 22 w 47"/>
                <a:gd name="T5" fmla="*/ 1 h 51"/>
                <a:gd name="T6" fmla="*/ 29 w 47"/>
                <a:gd name="T7" fmla="*/ 1 h 51"/>
                <a:gd name="T8" fmla="*/ 37 w 47"/>
                <a:gd name="T9" fmla="*/ 5 h 51"/>
                <a:gd name="T10" fmla="*/ 43 w 47"/>
                <a:gd name="T11" fmla="*/ 14 h 51"/>
                <a:gd name="T12" fmla="*/ 47 w 47"/>
                <a:gd name="T13" fmla="*/ 22 h 51"/>
                <a:gd name="T14" fmla="*/ 46 w 47"/>
                <a:gd name="T15" fmla="*/ 31 h 51"/>
                <a:gd name="T16" fmla="*/ 43 w 47"/>
                <a:gd name="T17" fmla="*/ 38 h 51"/>
                <a:gd name="T18" fmla="*/ 36 w 47"/>
                <a:gd name="T19" fmla="*/ 42 h 51"/>
                <a:gd name="T20" fmla="*/ 22 w 47"/>
                <a:gd name="T21" fmla="*/ 51 h 51"/>
                <a:gd name="T22" fmla="*/ 0 w 47"/>
                <a:gd name="T23" fmla="*/ 13 h 51"/>
                <a:gd name="T24" fmla="*/ 11 w 47"/>
                <a:gd name="T25" fmla="*/ 15 h 51"/>
                <a:gd name="T26" fmla="*/ 26 w 47"/>
                <a:gd name="T27" fmla="*/ 40 h 51"/>
                <a:gd name="T28" fmla="*/ 32 w 47"/>
                <a:gd name="T29" fmla="*/ 37 h 51"/>
                <a:gd name="T30" fmla="*/ 36 w 47"/>
                <a:gd name="T31" fmla="*/ 33 h 51"/>
                <a:gd name="T32" fmla="*/ 38 w 47"/>
                <a:gd name="T33" fmla="*/ 30 h 51"/>
                <a:gd name="T34" fmla="*/ 38 w 47"/>
                <a:gd name="T35" fmla="*/ 25 h 51"/>
                <a:gd name="T36" fmla="*/ 35 w 47"/>
                <a:gd name="T37" fmla="*/ 18 h 51"/>
                <a:gd name="T38" fmla="*/ 30 w 47"/>
                <a:gd name="T39" fmla="*/ 11 h 51"/>
                <a:gd name="T40" fmla="*/ 26 w 47"/>
                <a:gd name="T41" fmla="*/ 9 h 51"/>
                <a:gd name="T42" fmla="*/ 21 w 47"/>
                <a:gd name="T43" fmla="*/ 9 h 51"/>
                <a:gd name="T44" fmla="*/ 15 w 47"/>
                <a:gd name="T45" fmla="*/ 13 h 51"/>
                <a:gd name="T46" fmla="*/ 11 w 47"/>
                <a:gd name="T47" fmla="*/ 1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51">
                  <a:moveTo>
                    <a:pt x="0" y="13"/>
                  </a:moveTo>
                  <a:cubicBezTo>
                    <a:pt x="14" y="4"/>
                    <a:pt x="14" y="4"/>
                    <a:pt x="14" y="4"/>
                  </a:cubicBezTo>
                  <a:cubicBezTo>
                    <a:pt x="17" y="3"/>
                    <a:pt x="20" y="1"/>
                    <a:pt x="22" y="1"/>
                  </a:cubicBezTo>
                  <a:cubicBezTo>
                    <a:pt x="24" y="0"/>
                    <a:pt x="27" y="0"/>
                    <a:pt x="29" y="1"/>
                  </a:cubicBezTo>
                  <a:cubicBezTo>
                    <a:pt x="32" y="2"/>
                    <a:pt x="34" y="3"/>
                    <a:pt x="37" y="5"/>
                  </a:cubicBezTo>
                  <a:cubicBezTo>
                    <a:pt x="39" y="7"/>
                    <a:pt x="41" y="10"/>
                    <a:pt x="43" y="14"/>
                  </a:cubicBezTo>
                  <a:cubicBezTo>
                    <a:pt x="45" y="17"/>
                    <a:pt x="46" y="20"/>
                    <a:pt x="47" y="22"/>
                  </a:cubicBezTo>
                  <a:cubicBezTo>
                    <a:pt x="47" y="26"/>
                    <a:pt x="47" y="29"/>
                    <a:pt x="46" y="31"/>
                  </a:cubicBezTo>
                  <a:cubicBezTo>
                    <a:pt x="46" y="34"/>
                    <a:pt x="45" y="36"/>
                    <a:pt x="43" y="38"/>
                  </a:cubicBezTo>
                  <a:cubicBezTo>
                    <a:pt x="41" y="39"/>
                    <a:pt x="39" y="41"/>
                    <a:pt x="36" y="42"/>
                  </a:cubicBezTo>
                  <a:cubicBezTo>
                    <a:pt x="22" y="51"/>
                    <a:pt x="22" y="51"/>
                    <a:pt x="22" y="51"/>
                  </a:cubicBezTo>
                  <a:lnTo>
                    <a:pt x="0" y="13"/>
                  </a:lnTo>
                  <a:close/>
                  <a:moveTo>
                    <a:pt x="11" y="15"/>
                  </a:moveTo>
                  <a:cubicBezTo>
                    <a:pt x="26" y="40"/>
                    <a:pt x="26" y="40"/>
                    <a:pt x="26" y="40"/>
                  </a:cubicBezTo>
                  <a:cubicBezTo>
                    <a:pt x="32" y="37"/>
                    <a:pt x="32" y="37"/>
                    <a:pt x="32" y="37"/>
                  </a:cubicBezTo>
                  <a:cubicBezTo>
                    <a:pt x="34" y="35"/>
                    <a:pt x="35" y="34"/>
                    <a:pt x="36" y="33"/>
                  </a:cubicBezTo>
                  <a:cubicBezTo>
                    <a:pt x="37" y="32"/>
                    <a:pt x="38" y="31"/>
                    <a:pt x="38" y="30"/>
                  </a:cubicBezTo>
                  <a:cubicBezTo>
                    <a:pt x="39" y="29"/>
                    <a:pt x="39" y="27"/>
                    <a:pt x="38" y="25"/>
                  </a:cubicBezTo>
                  <a:cubicBezTo>
                    <a:pt x="38" y="23"/>
                    <a:pt x="37" y="21"/>
                    <a:pt x="35" y="18"/>
                  </a:cubicBezTo>
                  <a:cubicBezTo>
                    <a:pt x="33" y="15"/>
                    <a:pt x="32" y="13"/>
                    <a:pt x="30" y="11"/>
                  </a:cubicBezTo>
                  <a:cubicBezTo>
                    <a:pt x="29" y="10"/>
                    <a:pt x="27" y="9"/>
                    <a:pt x="26" y="9"/>
                  </a:cubicBezTo>
                  <a:cubicBezTo>
                    <a:pt x="25" y="9"/>
                    <a:pt x="23" y="9"/>
                    <a:pt x="21" y="9"/>
                  </a:cubicBezTo>
                  <a:cubicBezTo>
                    <a:pt x="20" y="10"/>
                    <a:pt x="18" y="11"/>
                    <a:pt x="15" y="13"/>
                  </a:cubicBezTo>
                  <a:lnTo>
                    <a:pt x="11"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4" name="ïṩḻiḍe"/>
            <p:cNvSpPr/>
            <p:nvPr/>
          </p:nvSpPr>
          <p:spPr bwMode="auto">
            <a:xfrm>
              <a:off x="2876447" y="5888628"/>
              <a:ext cx="80963" cy="88900"/>
            </a:xfrm>
            <a:custGeom>
              <a:avLst/>
              <a:gdLst>
                <a:gd name="T0" fmla="*/ 43 w 51"/>
                <a:gd name="T1" fmla="*/ 56 h 56"/>
                <a:gd name="T2" fmla="*/ 16 w 51"/>
                <a:gd name="T3" fmla="*/ 22 h 56"/>
                <a:gd name="T4" fmla="*/ 5 w 51"/>
                <a:gd name="T5" fmla="*/ 31 h 56"/>
                <a:gd name="T6" fmla="*/ 0 w 51"/>
                <a:gd name="T7" fmla="*/ 25 h 56"/>
                <a:gd name="T8" fmla="*/ 31 w 51"/>
                <a:gd name="T9" fmla="*/ 0 h 56"/>
                <a:gd name="T10" fmla="*/ 37 w 51"/>
                <a:gd name="T11" fmla="*/ 7 h 56"/>
                <a:gd name="T12" fmla="*/ 24 w 51"/>
                <a:gd name="T13" fmla="*/ 16 h 56"/>
                <a:gd name="T14" fmla="*/ 51 w 51"/>
                <a:gd name="T15" fmla="*/ 49 h 56"/>
                <a:gd name="T16" fmla="*/ 43 w 51"/>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6">
                  <a:moveTo>
                    <a:pt x="43" y="56"/>
                  </a:moveTo>
                  <a:lnTo>
                    <a:pt x="16" y="22"/>
                  </a:lnTo>
                  <a:lnTo>
                    <a:pt x="5" y="31"/>
                  </a:lnTo>
                  <a:lnTo>
                    <a:pt x="0" y="25"/>
                  </a:lnTo>
                  <a:lnTo>
                    <a:pt x="31" y="0"/>
                  </a:lnTo>
                  <a:lnTo>
                    <a:pt x="37" y="7"/>
                  </a:lnTo>
                  <a:lnTo>
                    <a:pt x="24" y="16"/>
                  </a:lnTo>
                  <a:lnTo>
                    <a:pt x="51" y="49"/>
                  </a:lnTo>
                  <a:lnTo>
                    <a:pt x="43"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5" name="íśļïḓè"/>
            <p:cNvSpPr/>
            <p:nvPr/>
          </p:nvSpPr>
          <p:spPr bwMode="auto">
            <a:xfrm>
              <a:off x="2925659" y="5845765"/>
              <a:ext cx="101600" cy="100013"/>
            </a:xfrm>
            <a:custGeom>
              <a:avLst/>
              <a:gdLst>
                <a:gd name="T0" fmla="*/ 36 w 64"/>
                <a:gd name="T1" fmla="*/ 63 h 63"/>
                <a:gd name="T2" fmla="*/ 0 w 64"/>
                <a:gd name="T3" fmla="*/ 26 h 63"/>
                <a:gd name="T4" fmla="*/ 28 w 64"/>
                <a:gd name="T5" fmla="*/ 0 h 63"/>
                <a:gd name="T6" fmla="*/ 34 w 64"/>
                <a:gd name="T7" fmla="*/ 6 h 63"/>
                <a:gd name="T8" fmla="*/ 14 w 64"/>
                <a:gd name="T9" fmla="*/ 26 h 63"/>
                <a:gd name="T10" fmla="*/ 22 w 64"/>
                <a:gd name="T11" fmla="*/ 34 h 63"/>
                <a:gd name="T12" fmla="*/ 41 w 64"/>
                <a:gd name="T13" fmla="*/ 16 h 63"/>
                <a:gd name="T14" fmla="*/ 47 w 64"/>
                <a:gd name="T15" fmla="*/ 22 h 63"/>
                <a:gd name="T16" fmla="*/ 28 w 64"/>
                <a:gd name="T17" fmla="*/ 39 h 63"/>
                <a:gd name="T18" fmla="*/ 38 w 64"/>
                <a:gd name="T19" fmla="*/ 50 h 63"/>
                <a:gd name="T20" fmla="*/ 58 w 64"/>
                <a:gd name="T21" fmla="*/ 30 h 63"/>
                <a:gd name="T22" fmla="*/ 64 w 64"/>
                <a:gd name="T23" fmla="*/ 36 h 63"/>
                <a:gd name="T24" fmla="*/ 36 w 64"/>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3">
                  <a:moveTo>
                    <a:pt x="36" y="63"/>
                  </a:moveTo>
                  <a:lnTo>
                    <a:pt x="0" y="26"/>
                  </a:lnTo>
                  <a:lnTo>
                    <a:pt x="28" y="0"/>
                  </a:lnTo>
                  <a:lnTo>
                    <a:pt x="34" y="6"/>
                  </a:lnTo>
                  <a:lnTo>
                    <a:pt x="14" y="26"/>
                  </a:lnTo>
                  <a:lnTo>
                    <a:pt x="22" y="34"/>
                  </a:lnTo>
                  <a:lnTo>
                    <a:pt x="41" y="16"/>
                  </a:lnTo>
                  <a:lnTo>
                    <a:pt x="47" y="22"/>
                  </a:lnTo>
                  <a:lnTo>
                    <a:pt x="28" y="39"/>
                  </a:lnTo>
                  <a:lnTo>
                    <a:pt x="38" y="50"/>
                  </a:lnTo>
                  <a:lnTo>
                    <a:pt x="58" y="30"/>
                  </a:lnTo>
                  <a:lnTo>
                    <a:pt x="64" y="36"/>
                  </a:lnTo>
                  <a:lnTo>
                    <a:pt x="36"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6" name="íṩḻîde"/>
            <p:cNvSpPr/>
            <p:nvPr/>
          </p:nvSpPr>
          <p:spPr bwMode="auto">
            <a:xfrm>
              <a:off x="2985984" y="5801315"/>
              <a:ext cx="82550" cy="80963"/>
            </a:xfrm>
            <a:custGeom>
              <a:avLst/>
              <a:gdLst>
                <a:gd name="T0" fmla="*/ 34 w 45"/>
                <a:gd name="T1" fmla="*/ 19 h 44"/>
                <a:gd name="T2" fmla="*/ 41 w 45"/>
                <a:gd name="T3" fmla="*/ 14 h 44"/>
                <a:gd name="T4" fmla="*/ 45 w 45"/>
                <a:gd name="T5" fmla="*/ 26 h 44"/>
                <a:gd name="T6" fmla="*/ 40 w 45"/>
                <a:gd name="T7" fmla="*/ 37 h 44"/>
                <a:gd name="T8" fmla="*/ 26 w 45"/>
                <a:gd name="T9" fmla="*/ 44 h 44"/>
                <a:gd name="T10" fmla="*/ 10 w 45"/>
                <a:gd name="T11" fmla="*/ 38 h 44"/>
                <a:gd name="T12" fmla="*/ 1 w 45"/>
                <a:gd name="T13" fmla="*/ 22 h 44"/>
                <a:gd name="T14" fmla="*/ 6 w 45"/>
                <a:gd name="T15" fmla="*/ 7 h 44"/>
                <a:gd name="T16" fmla="*/ 18 w 45"/>
                <a:gd name="T17" fmla="*/ 0 h 44"/>
                <a:gd name="T18" fmla="*/ 27 w 45"/>
                <a:gd name="T19" fmla="*/ 2 h 44"/>
                <a:gd name="T20" fmla="*/ 23 w 45"/>
                <a:gd name="T21" fmla="*/ 10 h 44"/>
                <a:gd name="T22" fmla="*/ 17 w 45"/>
                <a:gd name="T23" fmla="*/ 9 h 44"/>
                <a:gd name="T24" fmla="*/ 11 w 45"/>
                <a:gd name="T25" fmla="*/ 12 h 44"/>
                <a:gd name="T26" fmla="*/ 9 w 45"/>
                <a:gd name="T27" fmla="*/ 21 h 44"/>
                <a:gd name="T28" fmla="*/ 15 w 45"/>
                <a:gd name="T29" fmla="*/ 30 h 44"/>
                <a:gd name="T30" fmla="*/ 26 w 45"/>
                <a:gd name="T31" fmla="*/ 36 h 44"/>
                <a:gd name="T32" fmla="*/ 34 w 45"/>
                <a:gd name="T33" fmla="*/ 32 h 44"/>
                <a:gd name="T34" fmla="*/ 36 w 45"/>
                <a:gd name="T35" fmla="*/ 26 h 44"/>
                <a:gd name="T36" fmla="*/ 34 w 45"/>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4">
                  <a:moveTo>
                    <a:pt x="34" y="19"/>
                  </a:moveTo>
                  <a:cubicBezTo>
                    <a:pt x="41" y="14"/>
                    <a:pt x="41" y="14"/>
                    <a:pt x="41" y="14"/>
                  </a:cubicBezTo>
                  <a:cubicBezTo>
                    <a:pt x="44" y="18"/>
                    <a:pt x="45" y="22"/>
                    <a:pt x="45" y="26"/>
                  </a:cubicBezTo>
                  <a:cubicBezTo>
                    <a:pt x="45" y="30"/>
                    <a:pt x="43" y="34"/>
                    <a:pt x="40" y="37"/>
                  </a:cubicBezTo>
                  <a:cubicBezTo>
                    <a:pt x="36" y="42"/>
                    <a:pt x="31" y="44"/>
                    <a:pt x="26" y="44"/>
                  </a:cubicBezTo>
                  <a:cubicBezTo>
                    <a:pt x="21" y="44"/>
                    <a:pt x="15" y="42"/>
                    <a:pt x="10" y="38"/>
                  </a:cubicBezTo>
                  <a:cubicBezTo>
                    <a:pt x="4" y="33"/>
                    <a:pt x="1" y="28"/>
                    <a:pt x="1" y="22"/>
                  </a:cubicBezTo>
                  <a:cubicBezTo>
                    <a:pt x="0" y="17"/>
                    <a:pt x="2" y="12"/>
                    <a:pt x="6" y="7"/>
                  </a:cubicBezTo>
                  <a:cubicBezTo>
                    <a:pt x="10" y="3"/>
                    <a:pt x="14" y="1"/>
                    <a:pt x="18" y="0"/>
                  </a:cubicBezTo>
                  <a:cubicBezTo>
                    <a:pt x="21" y="0"/>
                    <a:pt x="24" y="1"/>
                    <a:pt x="27" y="2"/>
                  </a:cubicBezTo>
                  <a:cubicBezTo>
                    <a:pt x="23" y="10"/>
                    <a:pt x="23" y="10"/>
                    <a:pt x="23" y="10"/>
                  </a:cubicBezTo>
                  <a:cubicBezTo>
                    <a:pt x="21" y="9"/>
                    <a:pt x="19" y="9"/>
                    <a:pt x="17" y="9"/>
                  </a:cubicBezTo>
                  <a:cubicBezTo>
                    <a:pt x="15" y="9"/>
                    <a:pt x="13" y="11"/>
                    <a:pt x="11" y="12"/>
                  </a:cubicBezTo>
                  <a:cubicBezTo>
                    <a:pt x="9" y="15"/>
                    <a:pt x="8" y="18"/>
                    <a:pt x="9" y="21"/>
                  </a:cubicBezTo>
                  <a:cubicBezTo>
                    <a:pt x="9" y="24"/>
                    <a:pt x="12" y="27"/>
                    <a:pt x="15" y="30"/>
                  </a:cubicBezTo>
                  <a:cubicBezTo>
                    <a:pt x="20" y="34"/>
                    <a:pt x="23" y="36"/>
                    <a:pt x="26" y="36"/>
                  </a:cubicBezTo>
                  <a:cubicBezTo>
                    <a:pt x="29" y="36"/>
                    <a:pt x="32" y="35"/>
                    <a:pt x="34" y="32"/>
                  </a:cubicBezTo>
                  <a:cubicBezTo>
                    <a:pt x="36" y="31"/>
                    <a:pt x="36" y="29"/>
                    <a:pt x="36" y="26"/>
                  </a:cubicBezTo>
                  <a:cubicBezTo>
                    <a:pt x="36" y="24"/>
                    <a:pt x="35" y="22"/>
                    <a:pt x="3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7" name="îŝḷïḓê"/>
            <p:cNvSpPr/>
            <p:nvPr/>
          </p:nvSpPr>
          <p:spPr bwMode="auto">
            <a:xfrm>
              <a:off x="3022497" y="5733053"/>
              <a:ext cx="103188" cy="101600"/>
            </a:xfrm>
            <a:custGeom>
              <a:avLst/>
              <a:gdLst>
                <a:gd name="T0" fmla="*/ 42 w 65"/>
                <a:gd name="T1" fmla="*/ 64 h 64"/>
                <a:gd name="T2" fmla="*/ 0 w 65"/>
                <a:gd name="T3" fmla="*/ 34 h 64"/>
                <a:gd name="T4" fmla="*/ 6 w 65"/>
                <a:gd name="T5" fmla="*/ 26 h 64"/>
                <a:gd name="T6" fmla="*/ 22 w 65"/>
                <a:gd name="T7" fmla="*/ 37 h 64"/>
                <a:gd name="T8" fmla="*/ 33 w 65"/>
                <a:gd name="T9" fmla="*/ 21 h 64"/>
                <a:gd name="T10" fmla="*/ 17 w 65"/>
                <a:gd name="T11" fmla="*/ 9 h 64"/>
                <a:gd name="T12" fmla="*/ 23 w 65"/>
                <a:gd name="T13" fmla="*/ 0 h 64"/>
                <a:gd name="T14" fmla="*/ 65 w 65"/>
                <a:gd name="T15" fmla="*/ 30 h 64"/>
                <a:gd name="T16" fmla="*/ 59 w 65"/>
                <a:gd name="T17" fmla="*/ 38 h 64"/>
                <a:gd name="T18" fmla="*/ 40 w 65"/>
                <a:gd name="T19" fmla="*/ 26 h 64"/>
                <a:gd name="T20" fmla="*/ 29 w 65"/>
                <a:gd name="T21" fmla="*/ 42 h 64"/>
                <a:gd name="T22" fmla="*/ 47 w 65"/>
                <a:gd name="T23" fmla="*/ 55 h 64"/>
                <a:gd name="T24" fmla="*/ 42 w 65"/>
                <a:gd name="T2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64">
                  <a:moveTo>
                    <a:pt x="42" y="64"/>
                  </a:moveTo>
                  <a:lnTo>
                    <a:pt x="0" y="34"/>
                  </a:lnTo>
                  <a:lnTo>
                    <a:pt x="6" y="26"/>
                  </a:lnTo>
                  <a:lnTo>
                    <a:pt x="22" y="37"/>
                  </a:lnTo>
                  <a:lnTo>
                    <a:pt x="33" y="21"/>
                  </a:lnTo>
                  <a:lnTo>
                    <a:pt x="17" y="9"/>
                  </a:lnTo>
                  <a:lnTo>
                    <a:pt x="23" y="0"/>
                  </a:lnTo>
                  <a:lnTo>
                    <a:pt x="65" y="30"/>
                  </a:lnTo>
                  <a:lnTo>
                    <a:pt x="59" y="38"/>
                  </a:lnTo>
                  <a:lnTo>
                    <a:pt x="40" y="26"/>
                  </a:lnTo>
                  <a:lnTo>
                    <a:pt x="29" y="42"/>
                  </a:lnTo>
                  <a:lnTo>
                    <a:pt x="47" y="55"/>
                  </a:lnTo>
                  <a:lnTo>
                    <a:pt x="42"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8" name="îşḷîḑe"/>
            <p:cNvSpPr/>
            <p:nvPr/>
          </p:nvSpPr>
          <p:spPr bwMode="auto">
            <a:xfrm>
              <a:off x="3062184" y="5672728"/>
              <a:ext cx="103188" cy="95250"/>
            </a:xfrm>
            <a:custGeom>
              <a:avLst/>
              <a:gdLst>
                <a:gd name="T0" fmla="*/ 44 w 65"/>
                <a:gd name="T1" fmla="*/ 60 h 60"/>
                <a:gd name="T2" fmla="*/ 0 w 65"/>
                <a:gd name="T3" fmla="*/ 34 h 60"/>
                <a:gd name="T4" fmla="*/ 5 w 65"/>
                <a:gd name="T5" fmla="*/ 26 h 60"/>
                <a:gd name="T6" fmla="*/ 46 w 65"/>
                <a:gd name="T7" fmla="*/ 24 h 60"/>
                <a:gd name="T8" fmla="*/ 15 w 65"/>
                <a:gd name="T9" fmla="*/ 8 h 60"/>
                <a:gd name="T10" fmla="*/ 20 w 65"/>
                <a:gd name="T11" fmla="*/ 0 h 60"/>
                <a:gd name="T12" fmla="*/ 65 w 65"/>
                <a:gd name="T13" fmla="*/ 24 h 60"/>
                <a:gd name="T14" fmla="*/ 59 w 65"/>
                <a:gd name="T15" fmla="*/ 33 h 60"/>
                <a:gd name="T16" fmla="*/ 20 w 65"/>
                <a:gd name="T17" fmla="*/ 34 h 60"/>
                <a:gd name="T18" fmla="*/ 49 w 65"/>
                <a:gd name="T19" fmla="*/ 52 h 60"/>
                <a:gd name="T20" fmla="*/ 44 w 65"/>
                <a:gd name="T21"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0">
                  <a:moveTo>
                    <a:pt x="44" y="60"/>
                  </a:moveTo>
                  <a:lnTo>
                    <a:pt x="0" y="34"/>
                  </a:lnTo>
                  <a:lnTo>
                    <a:pt x="5" y="26"/>
                  </a:lnTo>
                  <a:lnTo>
                    <a:pt x="46" y="24"/>
                  </a:lnTo>
                  <a:lnTo>
                    <a:pt x="15" y="8"/>
                  </a:lnTo>
                  <a:lnTo>
                    <a:pt x="20" y="0"/>
                  </a:lnTo>
                  <a:lnTo>
                    <a:pt x="65" y="24"/>
                  </a:lnTo>
                  <a:lnTo>
                    <a:pt x="59" y="33"/>
                  </a:lnTo>
                  <a:lnTo>
                    <a:pt x="20" y="34"/>
                  </a:lnTo>
                  <a:lnTo>
                    <a:pt x="49" y="52"/>
                  </a:lnTo>
                  <a:lnTo>
                    <a:pt x="44"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69" name="îşḷïḋê"/>
            <p:cNvSpPr/>
            <p:nvPr/>
          </p:nvSpPr>
          <p:spPr bwMode="auto">
            <a:xfrm>
              <a:off x="3106634" y="5606053"/>
              <a:ext cx="87313" cy="84138"/>
            </a:xfrm>
            <a:custGeom>
              <a:avLst/>
              <a:gdLst>
                <a:gd name="T0" fmla="*/ 15 w 47"/>
                <a:gd name="T1" fmla="*/ 43 h 46"/>
                <a:gd name="T2" fmla="*/ 5 w 47"/>
                <a:gd name="T3" fmla="*/ 36 h 46"/>
                <a:gd name="T4" fmla="*/ 2 w 47"/>
                <a:gd name="T5" fmla="*/ 30 h 46"/>
                <a:gd name="T6" fmla="*/ 0 w 47"/>
                <a:gd name="T7" fmla="*/ 23 h 46"/>
                <a:gd name="T8" fmla="*/ 2 w 47"/>
                <a:gd name="T9" fmla="*/ 14 h 46"/>
                <a:gd name="T10" fmla="*/ 14 w 47"/>
                <a:gd name="T11" fmla="*/ 2 h 46"/>
                <a:gd name="T12" fmla="*/ 32 w 47"/>
                <a:gd name="T13" fmla="*/ 3 h 46"/>
                <a:gd name="T14" fmla="*/ 45 w 47"/>
                <a:gd name="T15" fmla="*/ 15 h 46"/>
                <a:gd name="T16" fmla="*/ 44 w 47"/>
                <a:gd name="T17" fmla="*/ 32 h 46"/>
                <a:gd name="T18" fmla="*/ 32 w 47"/>
                <a:gd name="T19" fmla="*/ 44 h 46"/>
                <a:gd name="T20" fmla="*/ 15 w 47"/>
                <a:gd name="T21" fmla="*/ 43 h 46"/>
                <a:gd name="T22" fmla="*/ 18 w 47"/>
                <a:gd name="T23" fmla="*/ 34 h 46"/>
                <a:gd name="T24" fmla="*/ 30 w 47"/>
                <a:gd name="T25" fmla="*/ 35 h 46"/>
                <a:gd name="T26" fmla="*/ 37 w 47"/>
                <a:gd name="T27" fmla="*/ 29 h 46"/>
                <a:gd name="T28" fmla="*/ 37 w 47"/>
                <a:gd name="T29" fmla="*/ 19 h 46"/>
                <a:gd name="T30" fmla="*/ 28 w 47"/>
                <a:gd name="T31" fmla="*/ 12 h 46"/>
                <a:gd name="T32" fmla="*/ 16 w 47"/>
                <a:gd name="T33" fmla="*/ 10 h 46"/>
                <a:gd name="T34" fmla="*/ 9 w 47"/>
                <a:gd name="T35" fmla="*/ 17 h 46"/>
                <a:gd name="T36" fmla="*/ 9 w 47"/>
                <a:gd name="T37" fmla="*/ 27 h 46"/>
                <a:gd name="T38" fmla="*/ 18 w 47"/>
                <a:gd name="T3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46">
                  <a:moveTo>
                    <a:pt x="15" y="43"/>
                  </a:moveTo>
                  <a:cubicBezTo>
                    <a:pt x="11" y="41"/>
                    <a:pt x="8" y="39"/>
                    <a:pt x="5" y="36"/>
                  </a:cubicBezTo>
                  <a:cubicBezTo>
                    <a:pt x="4" y="34"/>
                    <a:pt x="2" y="32"/>
                    <a:pt x="2" y="30"/>
                  </a:cubicBezTo>
                  <a:cubicBezTo>
                    <a:pt x="1" y="28"/>
                    <a:pt x="0" y="26"/>
                    <a:pt x="0" y="23"/>
                  </a:cubicBezTo>
                  <a:cubicBezTo>
                    <a:pt x="0" y="20"/>
                    <a:pt x="1" y="17"/>
                    <a:pt x="2" y="14"/>
                  </a:cubicBezTo>
                  <a:cubicBezTo>
                    <a:pt x="5" y="8"/>
                    <a:pt x="9" y="4"/>
                    <a:pt x="14" y="2"/>
                  </a:cubicBezTo>
                  <a:cubicBezTo>
                    <a:pt x="19" y="0"/>
                    <a:pt x="25" y="1"/>
                    <a:pt x="32" y="3"/>
                  </a:cubicBezTo>
                  <a:cubicBezTo>
                    <a:pt x="38" y="6"/>
                    <a:pt x="43" y="10"/>
                    <a:pt x="45" y="15"/>
                  </a:cubicBezTo>
                  <a:cubicBezTo>
                    <a:pt x="47" y="21"/>
                    <a:pt x="47" y="26"/>
                    <a:pt x="44" y="32"/>
                  </a:cubicBezTo>
                  <a:cubicBezTo>
                    <a:pt x="41" y="38"/>
                    <a:pt x="38" y="42"/>
                    <a:pt x="32" y="44"/>
                  </a:cubicBezTo>
                  <a:cubicBezTo>
                    <a:pt x="27" y="46"/>
                    <a:pt x="21" y="45"/>
                    <a:pt x="15" y="43"/>
                  </a:cubicBezTo>
                  <a:close/>
                  <a:moveTo>
                    <a:pt x="18" y="34"/>
                  </a:moveTo>
                  <a:cubicBezTo>
                    <a:pt x="23" y="36"/>
                    <a:pt x="27" y="37"/>
                    <a:pt x="30" y="35"/>
                  </a:cubicBezTo>
                  <a:cubicBezTo>
                    <a:pt x="33" y="34"/>
                    <a:pt x="36" y="32"/>
                    <a:pt x="37" y="29"/>
                  </a:cubicBezTo>
                  <a:cubicBezTo>
                    <a:pt x="39" y="26"/>
                    <a:pt x="39" y="23"/>
                    <a:pt x="37" y="19"/>
                  </a:cubicBezTo>
                  <a:cubicBezTo>
                    <a:pt x="36" y="16"/>
                    <a:pt x="33" y="14"/>
                    <a:pt x="28" y="12"/>
                  </a:cubicBezTo>
                  <a:cubicBezTo>
                    <a:pt x="23" y="10"/>
                    <a:pt x="19" y="9"/>
                    <a:pt x="16" y="10"/>
                  </a:cubicBezTo>
                  <a:cubicBezTo>
                    <a:pt x="13" y="11"/>
                    <a:pt x="11" y="14"/>
                    <a:pt x="9" y="17"/>
                  </a:cubicBezTo>
                  <a:cubicBezTo>
                    <a:pt x="8" y="20"/>
                    <a:pt x="8" y="23"/>
                    <a:pt x="9" y="27"/>
                  </a:cubicBezTo>
                  <a:cubicBezTo>
                    <a:pt x="11" y="30"/>
                    <a:pt x="14" y="32"/>
                    <a:pt x="1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0" name="îṣlïḍè"/>
            <p:cNvSpPr/>
            <p:nvPr/>
          </p:nvSpPr>
          <p:spPr bwMode="auto">
            <a:xfrm>
              <a:off x="3128859" y="5560015"/>
              <a:ext cx="93663" cy="57150"/>
            </a:xfrm>
            <a:custGeom>
              <a:avLst/>
              <a:gdLst>
                <a:gd name="T0" fmla="*/ 49 w 59"/>
                <a:gd name="T1" fmla="*/ 36 h 36"/>
                <a:gd name="T2" fmla="*/ 0 w 59"/>
                <a:gd name="T3" fmla="*/ 21 h 36"/>
                <a:gd name="T4" fmla="*/ 4 w 59"/>
                <a:gd name="T5" fmla="*/ 10 h 36"/>
                <a:gd name="T6" fmla="*/ 43 w 59"/>
                <a:gd name="T7" fmla="*/ 24 h 36"/>
                <a:gd name="T8" fmla="*/ 51 w 59"/>
                <a:gd name="T9" fmla="*/ 0 h 36"/>
                <a:gd name="T10" fmla="*/ 59 w 59"/>
                <a:gd name="T11" fmla="*/ 2 h 36"/>
                <a:gd name="T12" fmla="*/ 49 w 59"/>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59" h="36">
                  <a:moveTo>
                    <a:pt x="49" y="36"/>
                  </a:moveTo>
                  <a:lnTo>
                    <a:pt x="0" y="21"/>
                  </a:lnTo>
                  <a:lnTo>
                    <a:pt x="4" y="10"/>
                  </a:lnTo>
                  <a:lnTo>
                    <a:pt x="43" y="24"/>
                  </a:lnTo>
                  <a:lnTo>
                    <a:pt x="51" y="0"/>
                  </a:lnTo>
                  <a:lnTo>
                    <a:pt x="59" y="2"/>
                  </a:lnTo>
                  <a:lnTo>
                    <a:pt x="4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1" name="ïṩḷîḓê"/>
            <p:cNvSpPr/>
            <p:nvPr/>
          </p:nvSpPr>
          <p:spPr bwMode="auto">
            <a:xfrm>
              <a:off x="3152672" y="5469528"/>
              <a:ext cx="85725" cy="80963"/>
            </a:xfrm>
            <a:custGeom>
              <a:avLst/>
              <a:gdLst>
                <a:gd name="T0" fmla="*/ 18 w 46"/>
                <a:gd name="T1" fmla="*/ 43 h 44"/>
                <a:gd name="T2" fmla="*/ 8 w 46"/>
                <a:gd name="T3" fmla="*/ 38 h 44"/>
                <a:gd name="T4" fmla="*/ 3 w 46"/>
                <a:gd name="T5" fmla="*/ 33 h 44"/>
                <a:gd name="T6" fmla="*/ 0 w 46"/>
                <a:gd name="T7" fmla="*/ 27 h 44"/>
                <a:gd name="T8" fmla="*/ 1 w 46"/>
                <a:gd name="T9" fmla="*/ 17 h 44"/>
                <a:gd name="T10" fmla="*/ 10 w 46"/>
                <a:gd name="T11" fmla="*/ 3 h 44"/>
                <a:gd name="T12" fmla="*/ 28 w 46"/>
                <a:gd name="T13" fmla="*/ 1 h 44"/>
                <a:gd name="T14" fmla="*/ 43 w 46"/>
                <a:gd name="T15" fmla="*/ 11 h 44"/>
                <a:gd name="T16" fmla="*/ 45 w 46"/>
                <a:gd name="T17" fmla="*/ 27 h 44"/>
                <a:gd name="T18" fmla="*/ 36 w 46"/>
                <a:gd name="T19" fmla="*/ 41 h 44"/>
                <a:gd name="T20" fmla="*/ 18 w 46"/>
                <a:gd name="T21" fmla="*/ 43 h 44"/>
                <a:gd name="T22" fmla="*/ 20 w 46"/>
                <a:gd name="T23" fmla="*/ 34 h 44"/>
                <a:gd name="T24" fmla="*/ 32 w 46"/>
                <a:gd name="T25" fmla="*/ 33 h 44"/>
                <a:gd name="T26" fmla="*/ 38 w 46"/>
                <a:gd name="T27" fmla="*/ 25 h 44"/>
                <a:gd name="T28" fmla="*/ 36 w 46"/>
                <a:gd name="T29" fmla="*/ 16 h 44"/>
                <a:gd name="T30" fmla="*/ 25 w 46"/>
                <a:gd name="T31" fmla="*/ 10 h 44"/>
                <a:gd name="T32" fmla="*/ 14 w 46"/>
                <a:gd name="T33" fmla="*/ 11 h 44"/>
                <a:gd name="T34" fmla="*/ 8 w 46"/>
                <a:gd name="T35" fmla="*/ 19 h 44"/>
                <a:gd name="T36" fmla="*/ 10 w 46"/>
                <a:gd name="T37" fmla="*/ 28 h 44"/>
                <a:gd name="T38" fmla="*/ 20 w 46"/>
                <a:gd name="T39"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44">
                  <a:moveTo>
                    <a:pt x="18" y="43"/>
                  </a:moveTo>
                  <a:cubicBezTo>
                    <a:pt x="14" y="42"/>
                    <a:pt x="10" y="40"/>
                    <a:pt x="8" y="38"/>
                  </a:cubicBezTo>
                  <a:cubicBezTo>
                    <a:pt x="6" y="37"/>
                    <a:pt x="4" y="35"/>
                    <a:pt x="3" y="33"/>
                  </a:cubicBezTo>
                  <a:cubicBezTo>
                    <a:pt x="1" y="31"/>
                    <a:pt x="1" y="29"/>
                    <a:pt x="0" y="27"/>
                  </a:cubicBezTo>
                  <a:cubicBezTo>
                    <a:pt x="0" y="24"/>
                    <a:pt x="0" y="21"/>
                    <a:pt x="1" y="17"/>
                  </a:cubicBezTo>
                  <a:cubicBezTo>
                    <a:pt x="2" y="11"/>
                    <a:pt x="5" y="6"/>
                    <a:pt x="10" y="3"/>
                  </a:cubicBezTo>
                  <a:cubicBezTo>
                    <a:pt x="15" y="0"/>
                    <a:pt x="21" y="0"/>
                    <a:pt x="28" y="1"/>
                  </a:cubicBezTo>
                  <a:cubicBezTo>
                    <a:pt x="34" y="3"/>
                    <a:pt x="39" y="6"/>
                    <a:pt x="43" y="11"/>
                  </a:cubicBezTo>
                  <a:cubicBezTo>
                    <a:pt x="46" y="15"/>
                    <a:pt x="46" y="21"/>
                    <a:pt x="45" y="27"/>
                  </a:cubicBezTo>
                  <a:cubicBezTo>
                    <a:pt x="44" y="33"/>
                    <a:pt x="40" y="38"/>
                    <a:pt x="36" y="41"/>
                  </a:cubicBezTo>
                  <a:cubicBezTo>
                    <a:pt x="31" y="44"/>
                    <a:pt x="25" y="44"/>
                    <a:pt x="18" y="43"/>
                  </a:cubicBezTo>
                  <a:close/>
                  <a:moveTo>
                    <a:pt x="20" y="34"/>
                  </a:moveTo>
                  <a:cubicBezTo>
                    <a:pt x="25" y="35"/>
                    <a:pt x="29" y="35"/>
                    <a:pt x="32" y="33"/>
                  </a:cubicBezTo>
                  <a:cubicBezTo>
                    <a:pt x="35" y="31"/>
                    <a:pt x="37" y="29"/>
                    <a:pt x="38" y="25"/>
                  </a:cubicBezTo>
                  <a:cubicBezTo>
                    <a:pt x="38" y="22"/>
                    <a:pt x="38" y="19"/>
                    <a:pt x="36" y="16"/>
                  </a:cubicBezTo>
                  <a:cubicBezTo>
                    <a:pt x="34" y="13"/>
                    <a:pt x="30" y="11"/>
                    <a:pt x="25" y="10"/>
                  </a:cubicBezTo>
                  <a:cubicBezTo>
                    <a:pt x="20" y="9"/>
                    <a:pt x="16" y="9"/>
                    <a:pt x="14" y="11"/>
                  </a:cubicBezTo>
                  <a:cubicBezTo>
                    <a:pt x="11" y="13"/>
                    <a:pt x="9" y="15"/>
                    <a:pt x="8" y="19"/>
                  </a:cubicBezTo>
                  <a:cubicBezTo>
                    <a:pt x="7" y="22"/>
                    <a:pt x="8" y="25"/>
                    <a:pt x="10" y="28"/>
                  </a:cubicBezTo>
                  <a:cubicBezTo>
                    <a:pt x="12" y="31"/>
                    <a:pt x="15" y="33"/>
                    <a:pt x="20"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2" name="ïSļiďé"/>
            <p:cNvSpPr/>
            <p:nvPr/>
          </p:nvSpPr>
          <p:spPr bwMode="auto">
            <a:xfrm>
              <a:off x="3165372" y="5390153"/>
              <a:ext cx="85725" cy="77788"/>
            </a:xfrm>
            <a:custGeom>
              <a:avLst/>
              <a:gdLst>
                <a:gd name="T0" fmla="*/ 29 w 46"/>
                <a:gd name="T1" fmla="*/ 21 h 42"/>
                <a:gd name="T2" fmla="*/ 22 w 46"/>
                <a:gd name="T3" fmla="*/ 20 h 42"/>
                <a:gd name="T4" fmla="*/ 24 w 46"/>
                <a:gd name="T5" fmla="*/ 1 h 42"/>
                <a:gd name="T6" fmla="*/ 41 w 46"/>
                <a:gd name="T7" fmla="*/ 3 h 42"/>
                <a:gd name="T8" fmla="*/ 45 w 46"/>
                <a:gd name="T9" fmla="*/ 11 h 42"/>
                <a:gd name="T10" fmla="*/ 46 w 46"/>
                <a:gd name="T11" fmla="*/ 22 h 42"/>
                <a:gd name="T12" fmla="*/ 42 w 46"/>
                <a:gd name="T13" fmla="*/ 34 h 42"/>
                <a:gd name="T14" fmla="*/ 33 w 46"/>
                <a:gd name="T15" fmla="*/ 41 h 42"/>
                <a:gd name="T16" fmla="*/ 21 w 46"/>
                <a:gd name="T17" fmla="*/ 42 h 42"/>
                <a:gd name="T18" fmla="*/ 9 w 46"/>
                <a:gd name="T19" fmla="*/ 38 h 42"/>
                <a:gd name="T20" fmla="*/ 2 w 46"/>
                <a:gd name="T21" fmla="*/ 28 h 42"/>
                <a:gd name="T22" fmla="*/ 1 w 46"/>
                <a:gd name="T23" fmla="*/ 18 h 42"/>
                <a:gd name="T24" fmla="*/ 6 w 46"/>
                <a:gd name="T25" fmla="*/ 5 h 42"/>
                <a:gd name="T26" fmla="*/ 16 w 46"/>
                <a:gd name="T27" fmla="*/ 0 h 42"/>
                <a:gd name="T28" fmla="*/ 16 w 46"/>
                <a:gd name="T29" fmla="*/ 9 h 42"/>
                <a:gd name="T30" fmla="*/ 11 w 46"/>
                <a:gd name="T31" fmla="*/ 12 h 42"/>
                <a:gd name="T32" fmla="*/ 8 w 46"/>
                <a:gd name="T33" fmla="*/ 18 h 42"/>
                <a:gd name="T34" fmla="*/ 11 w 46"/>
                <a:gd name="T35" fmla="*/ 28 h 42"/>
                <a:gd name="T36" fmla="*/ 21 w 46"/>
                <a:gd name="T37" fmla="*/ 33 h 42"/>
                <a:gd name="T38" fmla="*/ 34 w 46"/>
                <a:gd name="T39" fmla="*/ 31 h 42"/>
                <a:gd name="T40" fmla="*/ 38 w 46"/>
                <a:gd name="T41" fmla="*/ 22 h 42"/>
                <a:gd name="T42" fmla="*/ 38 w 46"/>
                <a:gd name="T43" fmla="*/ 16 h 42"/>
                <a:gd name="T44" fmla="*/ 36 w 46"/>
                <a:gd name="T45" fmla="*/ 11 h 42"/>
                <a:gd name="T46" fmla="*/ 30 w 46"/>
                <a:gd name="T47" fmla="*/ 11 h 42"/>
                <a:gd name="T48" fmla="*/ 29 w 46"/>
                <a:gd name="T4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2">
                  <a:moveTo>
                    <a:pt x="29" y="21"/>
                  </a:moveTo>
                  <a:cubicBezTo>
                    <a:pt x="22" y="20"/>
                    <a:pt x="22" y="20"/>
                    <a:pt x="22" y="20"/>
                  </a:cubicBezTo>
                  <a:cubicBezTo>
                    <a:pt x="24" y="1"/>
                    <a:pt x="24" y="1"/>
                    <a:pt x="24" y="1"/>
                  </a:cubicBezTo>
                  <a:cubicBezTo>
                    <a:pt x="41" y="3"/>
                    <a:pt x="41" y="3"/>
                    <a:pt x="41" y="3"/>
                  </a:cubicBezTo>
                  <a:cubicBezTo>
                    <a:pt x="43" y="5"/>
                    <a:pt x="44" y="8"/>
                    <a:pt x="45" y="11"/>
                  </a:cubicBezTo>
                  <a:cubicBezTo>
                    <a:pt x="46" y="15"/>
                    <a:pt x="46" y="19"/>
                    <a:pt x="46" y="22"/>
                  </a:cubicBezTo>
                  <a:cubicBezTo>
                    <a:pt x="46" y="27"/>
                    <a:pt x="44" y="31"/>
                    <a:pt x="42" y="34"/>
                  </a:cubicBezTo>
                  <a:cubicBezTo>
                    <a:pt x="39" y="37"/>
                    <a:pt x="36" y="39"/>
                    <a:pt x="33" y="41"/>
                  </a:cubicBezTo>
                  <a:cubicBezTo>
                    <a:pt x="29" y="42"/>
                    <a:pt x="25" y="42"/>
                    <a:pt x="21" y="42"/>
                  </a:cubicBezTo>
                  <a:cubicBezTo>
                    <a:pt x="16" y="41"/>
                    <a:pt x="12" y="40"/>
                    <a:pt x="9" y="38"/>
                  </a:cubicBezTo>
                  <a:cubicBezTo>
                    <a:pt x="6" y="35"/>
                    <a:pt x="3" y="32"/>
                    <a:pt x="2" y="28"/>
                  </a:cubicBezTo>
                  <a:cubicBezTo>
                    <a:pt x="1" y="25"/>
                    <a:pt x="0" y="22"/>
                    <a:pt x="1" y="18"/>
                  </a:cubicBezTo>
                  <a:cubicBezTo>
                    <a:pt x="1" y="12"/>
                    <a:pt x="3" y="8"/>
                    <a:pt x="6" y="5"/>
                  </a:cubicBezTo>
                  <a:cubicBezTo>
                    <a:pt x="8" y="2"/>
                    <a:pt x="12" y="1"/>
                    <a:pt x="16" y="0"/>
                  </a:cubicBezTo>
                  <a:cubicBezTo>
                    <a:pt x="16" y="9"/>
                    <a:pt x="16" y="9"/>
                    <a:pt x="16" y="9"/>
                  </a:cubicBezTo>
                  <a:cubicBezTo>
                    <a:pt x="14" y="10"/>
                    <a:pt x="12" y="11"/>
                    <a:pt x="11" y="12"/>
                  </a:cubicBezTo>
                  <a:cubicBezTo>
                    <a:pt x="10" y="14"/>
                    <a:pt x="9" y="16"/>
                    <a:pt x="8" y="18"/>
                  </a:cubicBezTo>
                  <a:cubicBezTo>
                    <a:pt x="8" y="22"/>
                    <a:pt x="9" y="25"/>
                    <a:pt x="11" y="28"/>
                  </a:cubicBezTo>
                  <a:cubicBezTo>
                    <a:pt x="13" y="31"/>
                    <a:pt x="17" y="32"/>
                    <a:pt x="21" y="33"/>
                  </a:cubicBezTo>
                  <a:cubicBezTo>
                    <a:pt x="27" y="33"/>
                    <a:pt x="31" y="33"/>
                    <a:pt x="34" y="31"/>
                  </a:cubicBezTo>
                  <a:cubicBezTo>
                    <a:pt x="36" y="29"/>
                    <a:pt x="38" y="26"/>
                    <a:pt x="38" y="22"/>
                  </a:cubicBezTo>
                  <a:cubicBezTo>
                    <a:pt x="39" y="20"/>
                    <a:pt x="39" y="18"/>
                    <a:pt x="38" y="16"/>
                  </a:cubicBezTo>
                  <a:cubicBezTo>
                    <a:pt x="37" y="14"/>
                    <a:pt x="37" y="13"/>
                    <a:pt x="36" y="11"/>
                  </a:cubicBezTo>
                  <a:cubicBezTo>
                    <a:pt x="30" y="11"/>
                    <a:pt x="30" y="11"/>
                    <a:pt x="30" y="11"/>
                  </a:cubicBezTo>
                  <a:lnTo>
                    <a:pt x="29"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3" name="îSḷiḋè"/>
            <p:cNvSpPr/>
            <p:nvPr/>
          </p:nvSpPr>
          <p:spPr bwMode="auto">
            <a:xfrm>
              <a:off x="3173309" y="5313953"/>
              <a:ext cx="80963" cy="76200"/>
            </a:xfrm>
            <a:custGeom>
              <a:avLst/>
              <a:gdLst>
                <a:gd name="T0" fmla="*/ 51 w 51"/>
                <a:gd name="T1" fmla="*/ 30 h 48"/>
                <a:gd name="T2" fmla="*/ 29 w 51"/>
                <a:gd name="T3" fmla="*/ 29 h 48"/>
                <a:gd name="T4" fmla="*/ 0 w 51"/>
                <a:gd name="T5" fmla="*/ 48 h 48"/>
                <a:gd name="T6" fmla="*/ 0 w 51"/>
                <a:gd name="T7" fmla="*/ 36 h 48"/>
                <a:gd name="T8" fmla="*/ 20 w 51"/>
                <a:gd name="T9" fmla="*/ 24 h 48"/>
                <a:gd name="T10" fmla="*/ 0 w 51"/>
                <a:gd name="T11" fmla="*/ 12 h 48"/>
                <a:gd name="T12" fmla="*/ 0 w 51"/>
                <a:gd name="T13" fmla="*/ 0 h 48"/>
                <a:gd name="T14" fmla="*/ 30 w 51"/>
                <a:gd name="T15" fmla="*/ 20 h 48"/>
                <a:gd name="T16" fmla="*/ 51 w 51"/>
                <a:gd name="T17" fmla="*/ 20 h 48"/>
                <a:gd name="T18" fmla="*/ 51 w 51"/>
                <a:gd name="T19"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48">
                  <a:moveTo>
                    <a:pt x="51" y="30"/>
                  </a:moveTo>
                  <a:lnTo>
                    <a:pt x="29" y="29"/>
                  </a:lnTo>
                  <a:lnTo>
                    <a:pt x="0" y="48"/>
                  </a:lnTo>
                  <a:lnTo>
                    <a:pt x="0" y="36"/>
                  </a:lnTo>
                  <a:lnTo>
                    <a:pt x="20" y="24"/>
                  </a:lnTo>
                  <a:lnTo>
                    <a:pt x="0" y="12"/>
                  </a:lnTo>
                  <a:lnTo>
                    <a:pt x="0" y="0"/>
                  </a:lnTo>
                  <a:lnTo>
                    <a:pt x="30" y="20"/>
                  </a:lnTo>
                  <a:lnTo>
                    <a:pt x="51" y="20"/>
                  </a:lnTo>
                  <a:lnTo>
                    <a:pt x="5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4" name="îṣḷíḋé"/>
            <p:cNvSpPr/>
            <p:nvPr/>
          </p:nvSpPr>
          <p:spPr bwMode="auto">
            <a:xfrm>
              <a:off x="3163784" y="5193303"/>
              <a:ext cx="87313" cy="76200"/>
            </a:xfrm>
            <a:custGeom>
              <a:avLst/>
              <a:gdLst>
                <a:gd name="T0" fmla="*/ 4 w 47"/>
                <a:gd name="T1" fmla="*/ 41 h 41"/>
                <a:gd name="T2" fmla="*/ 1 w 47"/>
                <a:gd name="T3" fmla="*/ 24 h 41"/>
                <a:gd name="T4" fmla="*/ 0 w 47"/>
                <a:gd name="T5" fmla="*/ 16 h 41"/>
                <a:gd name="T6" fmla="*/ 2 w 47"/>
                <a:gd name="T7" fmla="*/ 11 h 41"/>
                <a:gd name="T8" fmla="*/ 5 w 47"/>
                <a:gd name="T9" fmla="*/ 7 h 41"/>
                <a:gd name="T10" fmla="*/ 10 w 47"/>
                <a:gd name="T11" fmla="*/ 5 h 41"/>
                <a:gd name="T12" fmla="*/ 16 w 47"/>
                <a:gd name="T13" fmla="*/ 6 h 41"/>
                <a:gd name="T14" fmla="*/ 20 w 47"/>
                <a:gd name="T15" fmla="*/ 10 h 41"/>
                <a:gd name="T16" fmla="*/ 23 w 47"/>
                <a:gd name="T17" fmla="*/ 3 h 41"/>
                <a:gd name="T18" fmla="*/ 29 w 47"/>
                <a:gd name="T19" fmla="*/ 0 h 41"/>
                <a:gd name="T20" fmla="*/ 35 w 47"/>
                <a:gd name="T21" fmla="*/ 1 h 41"/>
                <a:gd name="T22" fmla="*/ 40 w 47"/>
                <a:gd name="T23" fmla="*/ 4 h 41"/>
                <a:gd name="T24" fmla="*/ 43 w 47"/>
                <a:gd name="T25" fmla="*/ 10 h 41"/>
                <a:gd name="T26" fmla="*/ 45 w 47"/>
                <a:gd name="T27" fmla="*/ 20 h 41"/>
                <a:gd name="T28" fmla="*/ 47 w 47"/>
                <a:gd name="T29" fmla="*/ 35 h 41"/>
                <a:gd name="T30" fmla="*/ 4 w 47"/>
                <a:gd name="T31" fmla="*/ 41 h 41"/>
                <a:gd name="T32" fmla="*/ 10 w 47"/>
                <a:gd name="T33" fmla="*/ 31 h 41"/>
                <a:gd name="T34" fmla="*/ 20 w 47"/>
                <a:gd name="T35" fmla="*/ 30 h 41"/>
                <a:gd name="T36" fmla="*/ 19 w 47"/>
                <a:gd name="T37" fmla="*/ 24 h 41"/>
                <a:gd name="T38" fmla="*/ 18 w 47"/>
                <a:gd name="T39" fmla="*/ 18 h 41"/>
                <a:gd name="T40" fmla="*/ 16 w 47"/>
                <a:gd name="T41" fmla="*/ 15 h 41"/>
                <a:gd name="T42" fmla="*/ 12 w 47"/>
                <a:gd name="T43" fmla="*/ 14 h 41"/>
                <a:gd name="T44" fmla="*/ 9 w 47"/>
                <a:gd name="T45" fmla="*/ 15 h 41"/>
                <a:gd name="T46" fmla="*/ 8 w 47"/>
                <a:gd name="T47" fmla="*/ 19 h 41"/>
                <a:gd name="T48" fmla="*/ 9 w 47"/>
                <a:gd name="T49" fmla="*/ 26 h 41"/>
                <a:gd name="T50" fmla="*/ 10 w 47"/>
                <a:gd name="T51" fmla="*/ 31 h 41"/>
                <a:gd name="T52" fmla="*/ 27 w 47"/>
                <a:gd name="T53" fmla="*/ 29 h 41"/>
                <a:gd name="T54" fmla="*/ 39 w 47"/>
                <a:gd name="T55" fmla="*/ 27 h 41"/>
                <a:gd name="T56" fmla="*/ 37 w 47"/>
                <a:gd name="T57" fmla="*/ 19 h 41"/>
                <a:gd name="T58" fmla="*/ 36 w 47"/>
                <a:gd name="T59" fmla="*/ 13 h 41"/>
                <a:gd name="T60" fmla="*/ 34 w 47"/>
                <a:gd name="T61" fmla="*/ 10 h 41"/>
                <a:gd name="T62" fmla="*/ 30 w 47"/>
                <a:gd name="T63" fmla="*/ 10 h 41"/>
                <a:gd name="T64" fmla="*/ 27 w 47"/>
                <a:gd name="T65" fmla="*/ 11 h 41"/>
                <a:gd name="T66" fmla="*/ 25 w 47"/>
                <a:gd name="T67" fmla="*/ 14 h 41"/>
                <a:gd name="T68" fmla="*/ 26 w 47"/>
                <a:gd name="T69" fmla="*/ 22 h 41"/>
                <a:gd name="T70" fmla="*/ 27 w 47"/>
                <a:gd name="T71"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7" h="41">
                  <a:moveTo>
                    <a:pt x="4" y="41"/>
                  </a:moveTo>
                  <a:cubicBezTo>
                    <a:pt x="1" y="24"/>
                    <a:pt x="1" y="24"/>
                    <a:pt x="1" y="24"/>
                  </a:cubicBezTo>
                  <a:cubicBezTo>
                    <a:pt x="1" y="20"/>
                    <a:pt x="0" y="18"/>
                    <a:pt x="0" y="16"/>
                  </a:cubicBezTo>
                  <a:cubicBezTo>
                    <a:pt x="1" y="14"/>
                    <a:pt x="1" y="13"/>
                    <a:pt x="2" y="11"/>
                  </a:cubicBezTo>
                  <a:cubicBezTo>
                    <a:pt x="2" y="10"/>
                    <a:pt x="3" y="9"/>
                    <a:pt x="5" y="7"/>
                  </a:cubicBezTo>
                  <a:cubicBezTo>
                    <a:pt x="6" y="6"/>
                    <a:pt x="8" y="6"/>
                    <a:pt x="10" y="5"/>
                  </a:cubicBezTo>
                  <a:cubicBezTo>
                    <a:pt x="12" y="5"/>
                    <a:pt x="14" y="5"/>
                    <a:pt x="16" y="6"/>
                  </a:cubicBezTo>
                  <a:cubicBezTo>
                    <a:pt x="17" y="7"/>
                    <a:pt x="19" y="8"/>
                    <a:pt x="20" y="10"/>
                  </a:cubicBezTo>
                  <a:cubicBezTo>
                    <a:pt x="20" y="7"/>
                    <a:pt x="21" y="5"/>
                    <a:pt x="23" y="3"/>
                  </a:cubicBezTo>
                  <a:cubicBezTo>
                    <a:pt x="25" y="2"/>
                    <a:pt x="27" y="1"/>
                    <a:pt x="29" y="0"/>
                  </a:cubicBezTo>
                  <a:cubicBezTo>
                    <a:pt x="31" y="0"/>
                    <a:pt x="33" y="0"/>
                    <a:pt x="35" y="1"/>
                  </a:cubicBezTo>
                  <a:cubicBezTo>
                    <a:pt x="37" y="2"/>
                    <a:pt x="39" y="3"/>
                    <a:pt x="40" y="4"/>
                  </a:cubicBezTo>
                  <a:cubicBezTo>
                    <a:pt x="42" y="5"/>
                    <a:pt x="43" y="7"/>
                    <a:pt x="43" y="10"/>
                  </a:cubicBezTo>
                  <a:cubicBezTo>
                    <a:pt x="44" y="11"/>
                    <a:pt x="44" y="15"/>
                    <a:pt x="45" y="20"/>
                  </a:cubicBezTo>
                  <a:cubicBezTo>
                    <a:pt x="47" y="35"/>
                    <a:pt x="47" y="35"/>
                    <a:pt x="47" y="35"/>
                  </a:cubicBezTo>
                  <a:lnTo>
                    <a:pt x="4" y="41"/>
                  </a:lnTo>
                  <a:close/>
                  <a:moveTo>
                    <a:pt x="10" y="31"/>
                  </a:moveTo>
                  <a:cubicBezTo>
                    <a:pt x="20" y="30"/>
                    <a:pt x="20" y="30"/>
                    <a:pt x="20" y="30"/>
                  </a:cubicBezTo>
                  <a:cubicBezTo>
                    <a:pt x="19" y="24"/>
                    <a:pt x="19" y="24"/>
                    <a:pt x="19" y="24"/>
                  </a:cubicBezTo>
                  <a:cubicBezTo>
                    <a:pt x="18" y="21"/>
                    <a:pt x="18" y="19"/>
                    <a:pt x="18" y="18"/>
                  </a:cubicBezTo>
                  <a:cubicBezTo>
                    <a:pt x="17" y="16"/>
                    <a:pt x="17" y="15"/>
                    <a:pt x="16" y="15"/>
                  </a:cubicBezTo>
                  <a:cubicBezTo>
                    <a:pt x="15" y="14"/>
                    <a:pt x="14" y="14"/>
                    <a:pt x="12" y="14"/>
                  </a:cubicBezTo>
                  <a:cubicBezTo>
                    <a:pt x="11" y="14"/>
                    <a:pt x="10" y="14"/>
                    <a:pt x="9" y="15"/>
                  </a:cubicBezTo>
                  <a:cubicBezTo>
                    <a:pt x="8" y="16"/>
                    <a:pt x="8" y="17"/>
                    <a:pt x="8" y="19"/>
                  </a:cubicBezTo>
                  <a:cubicBezTo>
                    <a:pt x="8" y="20"/>
                    <a:pt x="8" y="22"/>
                    <a:pt x="9" y="26"/>
                  </a:cubicBezTo>
                  <a:lnTo>
                    <a:pt x="10" y="31"/>
                  </a:lnTo>
                  <a:close/>
                  <a:moveTo>
                    <a:pt x="27" y="29"/>
                  </a:moveTo>
                  <a:cubicBezTo>
                    <a:pt x="39" y="27"/>
                    <a:pt x="39" y="27"/>
                    <a:pt x="39" y="27"/>
                  </a:cubicBezTo>
                  <a:cubicBezTo>
                    <a:pt x="37" y="19"/>
                    <a:pt x="37" y="19"/>
                    <a:pt x="37" y="19"/>
                  </a:cubicBezTo>
                  <a:cubicBezTo>
                    <a:pt x="37" y="16"/>
                    <a:pt x="37" y="14"/>
                    <a:pt x="36" y="13"/>
                  </a:cubicBezTo>
                  <a:cubicBezTo>
                    <a:pt x="36" y="12"/>
                    <a:pt x="35" y="11"/>
                    <a:pt x="34" y="10"/>
                  </a:cubicBezTo>
                  <a:cubicBezTo>
                    <a:pt x="33" y="10"/>
                    <a:pt x="32" y="9"/>
                    <a:pt x="30" y="10"/>
                  </a:cubicBezTo>
                  <a:cubicBezTo>
                    <a:pt x="29" y="10"/>
                    <a:pt x="28" y="10"/>
                    <a:pt x="27" y="11"/>
                  </a:cubicBezTo>
                  <a:cubicBezTo>
                    <a:pt x="26" y="12"/>
                    <a:pt x="26" y="13"/>
                    <a:pt x="25" y="14"/>
                  </a:cubicBezTo>
                  <a:cubicBezTo>
                    <a:pt x="25" y="15"/>
                    <a:pt x="25" y="18"/>
                    <a:pt x="26" y="22"/>
                  </a:cubicBezTo>
                  <a:lnTo>
                    <a:pt x="27"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5" name="îṩliďè"/>
            <p:cNvSpPr/>
            <p:nvPr/>
          </p:nvSpPr>
          <p:spPr bwMode="auto">
            <a:xfrm>
              <a:off x="3146322" y="5120278"/>
              <a:ext cx="93663" cy="79375"/>
            </a:xfrm>
            <a:custGeom>
              <a:avLst/>
              <a:gdLst>
                <a:gd name="T0" fmla="*/ 59 w 59"/>
                <a:gd name="T1" fmla="*/ 37 h 50"/>
                <a:gd name="T2" fmla="*/ 9 w 59"/>
                <a:gd name="T3" fmla="*/ 50 h 50"/>
                <a:gd name="T4" fmla="*/ 0 w 59"/>
                <a:gd name="T5" fmla="*/ 13 h 50"/>
                <a:gd name="T6" fmla="*/ 8 w 59"/>
                <a:gd name="T7" fmla="*/ 10 h 50"/>
                <a:gd name="T8" fmla="*/ 15 w 59"/>
                <a:gd name="T9" fmla="*/ 37 h 50"/>
                <a:gd name="T10" fmla="*/ 25 w 59"/>
                <a:gd name="T11" fmla="*/ 35 h 50"/>
                <a:gd name="T12" fmla="*/ 19 w 59"/>
                <a:gd name="T13" fmla="*/ 9 h 50"/>
                <a:gd name="T14" fmla="*/ 27 w 59"/>
                <a:gd name="T15" fmla="*/ 8 h 50"/>
                <a:gd name="T16" fmla="*/ 34 w 59"/>
                <a:gd name="T17" fmla="*/ 32 h 50"/>
                <a:gd name="T18" fmla="*/ 47 w 59"/>
                <a:gd name="T19" fmla="*/ 29 h 50"/>
                <a:gd name="T20" fmla="*/ 40 w 59"/>
                <a:gd name="T21" fmla="*/ 1 h 50"/>
                <a:gd name="T22" fmla="*/ 49 w 59"/>
                <a:gd name="T23" fmla="*/ 0 h 50"/>
                <a:gd name="T24" fmla="*/ 59 w 59"/>
                <a:gd name="T25"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50">
                  <a:moveTo>
                    <a:pt x="59" y="37"/>
                  </a:moveTo>
                  <a:lnTo>
                    <a:pt x="9" y="50"/>
                  </a:lnTo>
                  <a:lnTo>
                    <a:pt x="0" y="13"/>
                  </a:lnTo>
                  <a:lnTo>
                    <a:pt x="8" y="10"/>
                  </a:lnTo>
                  <a:lnTo>
                    <a:pt x="15" y="37"/>
                  </a:lnTo>
                  <a:lnTo>
                    <a:pt x="25" y="35"/>
                  </a:lnTo>
                  <a:lnTo>
                    <a:pt x="19" y="9"/>
                  </a:lnTo>
                  <a:lnTo>
                    <a:pt x="27" y="8"/>
                  </a:lnTo>
                  <a:lnTo>
                    <a:pt x="34" y="32"/>
                  </a:lnTo>
                  <a:lnTo>
                    <a:pt x="47" y="29"/>
                  </a:lnTo>
                  <a:lnTo>
                    <a:pt x="40" y="1"/>
                  </a:lnTo>
                  <a:lnTo>
                    <a:pt x="49" y="0"/>
                  </a:lnTo>
                  <a:lnTo>
                    <a:pt x="59"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6" name="iṧlíḋè"/>
            <p:cNvSpPr/>
            <p:nvPr/>
          </p:nvSpPr>
          <p:spPr bwMode="auto">
            <a:xfrm>
              <a:off x="3138384" y="5096465"/>
              <a:ext cx="82550" cy="38100"/>
            </a:xfrm>
            <a:custGeom>
              <a:avLst/>
              <a:gdLst>
                <a:gd name="T0" fmla="*/ 52 w 52"/>
                <a:gd name="T1" fmla="*/ 9 h 24"/>
                <a:gd name="T2" fmla="*/ 3 w 52"/>
                <a:gd name="T3" fmla="*/ 24 h 24"/>
                <a:gd name="T4" fmla="*/ 0 w 52"/>
                <a:gd name="T5" fmla="*/ 15 h 24"/>
                <a:gd name="T6" fmla="*/ 49 w 52"/>
                <a:gd name="T7" fmla="*/ 0 h 24"/>
                <a:gd name="T8" fmla="*/ 52 w 52"/>
                <a:gd name="T9" fmla="*/ 9 h 24"/>
              </a:gdLst>
              <a:ahLst/>
              <a:cxnLst>
                <a:cxn ang="0">
                  <a:pos x="T0" y="T1"/>
                </a:cxn>
                <a:cxn ang="0">
                  <a:pos x="T2" y="T3"/>
                </a:cxn>
                <a:cxn ang="0">
                  <a:pos x="T4" y="T5"/>
                </a:cxn>
                <a:cxn ang="0">
                  <a:pos x="T6" y="T7"/>
                </a:cxn>
                <a:cxn ang="0">
                  <a:pos x="T8" y="T9"/>
                </a:cxn>
              </a:cxnLst>
              <a:rect l="0" t="0" r="r" b="b"/>
              <a:pathLst>
                <a:path w="52" h="24">
                  <a:moveTo>
                    <a:pt x="52" y="9"/>
                  </a:moveTo>
                  <a:lnTo>
                    <a:pt x="3" y="24"/>
                  </a:lnTo>
                  <a:lnTo>
                    <a:pt x="0" y="15"/>
                  </a:lnTo>
                  <a:lnTo>
                    <a:pt x="49" y="0"/>
                  </a:lnTo>
                  <a:lnTo>
                    <a:pt x="5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7" name="islïḓè"/>
            <p:cNvSpPr/>
            <p:nvPr/>
          </p:nvSpPr>
          <p:spPr bwMode="auto">
            <a:xfrm>
              <a:off x="3120922" y="5047253"/>
              <a:ext cx="88900" cy="52388"/>
            </a:xfrm>
            <a:custGeom>
              <a:avLst/>
              <a:gdLst>
                <a:gd name="T0" fmla="*/ 3 w 48"/>
                <a:gd name="T1" fmla="*/ 20 h 28"/>
                <a:gd name="T2" fmla="*/ 0 w 48"/>
                <a:gd name="T3" fmla="*/ 12 h 28"/>
                <a:gd name="T4" fmla="*/ 26 w 48"/>
                <a:gd name="T5" fmla="*/ 2 h 28"/>
                <a:gd name="T6" fmla="*/ 34 w 48"/>
                <a:gd name="T7" fmla="*/ 0 h 28"/>
                <a:gd name="T8" fmla="*/ 42 w 48"/>
                <a:gd name="T9" fmla="*/ 3 h 28"/>
                <a:gd name="T10" fmla="*/ 47 w 48"/>
                <a:gd name="T11" fmla="*/ 10 h 28"/>
                <a:gd name="T12" fmla="*/ 47 w 48"/>
                <a:gd name="T13" fmla="*/ 21 h 28"/>
                <a:gd name="T14" fmla="*/ 38 w 48"/>
                <a:gd name="T15" fmla="*/ 28 h 28"/>
                <a:gd name="T16" fmla="*/ 34 w 48"/>
                <a:gd name="T17" fmla="*/ 20 h 28"/>
                <a:gd name="T18" fmla="*/ 39 w 48"/>
                <a:gd name="T19" fmla="*/ 17 h 28"/>
                <a:gd name="T20" fmla="*/ 40 w 48"/>
                <a:gd name="T21" fmla="*/ 13 h 28"/>
                <a:gd name="T22" fmla="*/ 37 w 48"/>
                <a:gd name="T23" fmla="*/ 9 h 28"/>
                <a:gd name="T24" fmla="*/ 30 w 48"/>
                <a:gd name="T25" fmla="*/ 10 h 28"/>
                <a:gd name="T26" fmla="*/ 3 w 48"/>
                <a:gd name="T27"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28">
                  <a:moveTo>
                    <a:pt x="3" y="20"/>
                  </a:moveTo>
                  <a:cubicBezTo>
                    <a:pt x="0" y="12"/>
                    <a:pt x="0" y="12"/>
                    <a:pt x="0" y="12"/>
                  </a:cubicBezTo>
                  <a:cubicBezTo>
                    <a:pt x="26" y="2"/>
                    <a:pt x="26" y="2"/>
                    <a:pt x="26" y="2"/>
                  </a:cubicBezTo>
                  <a:cubicBezTo>
                    <a:pt x="29" y="1"/>
                    <a:pt x="32" y="0"/>
                    <a:pt x="34" y="0"/>
                  </a:cubicBezTo>
                  <a:cubicBezTo>
                    <a:pt x="37" y="0"/>
                    <a:pt x="39" y="1"/>
                    <a:pt x="42" y="3"/>
                  </a:cubicBezTo>
                  <a:cubicBezTo>
                    <a:pt x="44" y="4"/>
                    <a:pt x="46" y="7"/>
                    <a:pt x="47" y="10"/>
                  </a:cubicBezTo>
                  <a:cubicBezTo>
                    <a:pt x="48" y="14"/>
                    <a:pt x="48" y="18"/>
                    <a:pt x="47" y="21"/>
                  </a:cubicBezTo>
                  <a:cubicBezTo>
                    <a:pt x="45" y="24"/>
                    <a:pt x="42" y="26"/>
                    <a:pt x="38" y="28"/>
                  </a:cubicBezTo>
                  <a:cubicBezTo>
                    <a:pt x="34" y="20"/>
                    <a:pt x="34" y="20"/>
                    <a:pt x="34" y="20"/>
                  </a:cubicBezTo>
                  <a:cubicBezTo>
                    <a:pt x="37" y="19"/>
                    <a:pt x="38" y="18"/>
                    <a:pt x="39" y="17"/>
                  </a:cubicBezTo>
                  <a:cubicBezTo>
                    <a:pt x="40" y="16"/>
                    <a:pt x="40" y="14"/>
                    <a:pt x="40" y="13"/>
                  </a:cubicBezTo>
                  <a:cubicBezTo>
                    <a:pt x="39" y="11"/>
                    <a:pt x="38" y="10"/>
                    <a:pt x="37" y="9"/>
                  </a:cubicBezTo>
                  <a:cubicBezTo>
                    <a:pt x="35" y="9"/>
                    <a:pt x="33" y="9"/>
                    <a:pt x="30" y="10"/>
                  </a:cubicBezTo>
                  <a:lnTo>
                    <a:pt x="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8" name="íṥ1iḍe"/>
            <p:cNvSpPr/>
            <p:nvPr/>
          </p:nvSpPr>
          <p:spPr bwMode="auto">
            <a:xfrm>
              <a:off x="3112984" y="5017090"/>
              <a:ext cx="80963" cy="46038"/>
            </a:xfrm>
            <a:custGeom>
              <a:avLst/>
              <a:gdLst>
                <a:gd name="T0" fmla="*/ 51 w 51"/>
                <a:gd name="T1" fmla="*/ 9 h 29"/>
                <a:gd name="T2" fmla="*/ 3 w 51"/>
                <a:gd name="T3" fmla="*/ 29 h 29"/>
                <a:gd name="T4" fmla="*/ 0 w 51"/>
                <a:gd name="T5" fmla="*/ 19 h 29"/>
                <a:gd name="T6" fmla="*/ 46 w 51"/>
                <a:gd name="T7" fmla="*/ 0 h 29"/>
                <a:gd name="T8" fmla="*/ 51 w 51"/>
                <a:gd name="T9" fmla="*/ 9 h 29"/>
              </a:gdLst>
              <a:ahLst/>
              <a:cxnLst>
                <a:cxn ang="0">
                  <a:pos x="T0" y="T1"/>
                </a:cxn>
                <a:cxn ang="0">
                  <a:pos x="T2" y="T3"/>
                </a:cxn>
                <a:cxn ang="0">
                  <a:pos x="T4" y="T5"/>
                </a:cxn>
                <a:cxn ang="0">
                  <a:pos x="T6" y="T7"/>
                </a:cxn>
                <a:cxn ang="0">
                  <a:pos x="T8" y="T9"/>
                </a:cxn>
              </a:cxnLst>
              <a:rect l="0" t="0" r="r" b="b"/>
              <a:pathLst>
                <a:path w="51" h="29">
                  <a:moveTo>
                    <a:pt x="51" y="9"/>
                  </a:moveTo>
                  <a:lnTo>
                    <a:pt x="3" y="29"/>
                  </a:lnTo>
                  <a:lnTo>
                    <a:pt x="0" y="19"/>
                  </a:lnTo>
                  <a:lnTo>
                    <a:pt x="46" y="0"/>
                  </a:lnTo>
                  <a:lnTo>
                    <a:pt x="51"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9" name="iṥľîḋé"/>
            <p:cNvSpPr/>
            <p:nvPr/>
          </p:nvSpPr>
          <p:spPr bwMode="auto">
            <a:xfrm>
              <a:off x="3081234" y="4948828"/>
              <a:ext cx="101600" cy="93663"/>
            </a:xfrm>
            <a:custGeom>
              <a:avLst/>
              <a:gdLst>
                <a:gd name="T0" fmla="*/ 64 w 64"/>
                <a:gd name="T1" fmla="*/ 36 h 59"/>
                <a:gd name="T2" fmla="*/ 18 w 64"/>
                <a:gd name="T3" fmla="*/ 59 h 59"/>
                <a:gd name="T4" fmla="*/ 14 w 64"/>
                <a:gd name="T5" fmla="*/ 50 h 59"/>
                <a:gd name="T6" fmla="*/ 35 w 64"/>
                <a:gd name="T7" fmla="*/ 16 h 59"/>
                <a:gd name="T8" fmla="*/ 3 w 64"/>
                <a:gd name="T9" fmla="*/ 31 h 59"/>
                <a:gd name="T10" fmla="*/ 0 w 64"/>
                <a:gd name="T11" fmla="*/ 22 h 59"/>
                <a:gd name="T12" fmla="*/ 45 w 64"/>
                <a:gd name="T13" fmla="*/ 0 h 59"/>
                <a:gd name="T14" fmla="*/ 50 w 64"/>
                <a:gd name="T15" fmla="*/ 8 h 59"/>
                <a:gd name="T16" fmla="*/ 29 w 64"/>
                <a:gd name="T17" fmla="*/ 42 h 59"/>
                <a:gd name="T18" fmla="*/ 59 w 64"/>
                <a:gd name="T19" fmla="*/ 26 h 59"/>
                <a:gd name="T20" fmla="*/ 64 w 64"/>
                <a:gd name="T21" fmla="*/ 3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59">
                  <a:moveTo>
                    <a:pt x="64" y="36"/>
                  </a:moveTo>
                  <a:lnTo>
                    <a:pt x="18" y="59"/>
                  </a:lnTo>
                  <a:lnTo>
                    <a:pt x="14" y="50"/>
                  </a:lnTo>
                  <a:lnTo>
                    <a:pt x="35" y="16"/>
                  </a:lnTo>
                  <a:lnTo>
                    <a:pt x="3" y="31"/>
                  </a:lnTo>
                  <a:lnTo>
                    <a:pt x="0" y="22"/>
                  </a:lnTo>
                  <a:lnTo>
                    <a:pt x="45" y="0"/>
                  </a:lnTo>
                  <a:lnTo>
                    <a:pt x="50" y="8"/>
                  </a:lnTo>
                  <a:lnTo>
                    <a:pt x="29" y="42"/>
                  </a:lnTo>
                  <a:lnTo>
                    <a:pt x="59" y="26"/>
                  </a:lnTo>
                  <a:lnTo>
                    <a:pt x="64"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0" name="îślidè"/>
            <p:cNvSpPr/>
            <p:nvPr/>
          </p:nvSpPr>
          <p:spPr bwMode="auto">
            <a:xfrm>
              <a:off x="3047897" y="4877390"/>
              <a:ext cx="84138" cy="88900"/>
            </a:xfrm>
            <a:custGeom>
              <a:avLst/>
              <a:gdLst>
                <a:gd name="T0" fmla="*/ 28 w 46"/>
                <a:gd name="T1" fmla="*/ 21 h 48"/>
                <a:gd name="T2" fmla="*/ 22 w 46"/>
                <a:gd name="T3" fmla="*/ 25 h 48"/>
                <a:gd name="T4" fmla="*/ 11 w 46"/>
                <a:gd name="T5" fmla="*/ 9 h 48"/>
                <a:gd name="T6" fmla="*/ 26 w 46"/>
                <a:gd name="T7" fmla="*/ 0 h 48"/>
                <a:gd name="T8" fmla="*/ 35 w 46"/>
                <a:gd name="T9" fmla="*/ 4 h 48"/>
                <a:gd name="T10" fmla="*/ 42 w 46"/>
                <a:gd name="T11" fmla="*/ 12 h 48"/>
                <a:gd name="T12" fmla="*/ 46 w 46"/>
                <a:gd name="T13" fmla="*/ 24 h 48"/>
                <a:gd name="T14" fmla="*/ 43 w 46"/>
                <a:gd name="T15" fmla="*/ 35 h 48"/>
                <a:gd name="T16" fmla="*/ 35 w 46"/>
                <a:gd name="T17" fmla="*/ 43 h 48"/>
                <a:gd name="T18" fmla="*/ 23 w 46"/>
                <a:gd name="T19" fmla="*/ 47 h 48"/>
                <a:gd name="T20" fmla="*/ 12 w 46"/>
                <a:gd name="T21" fmla="*/ 45 h 48"/>
                <a:gd name="T22" fmla="*/ 4 w 46"/>
                <a:gd name="T23" fmla="*/ 37 h 48"/>
                <a:gd name="T24" fmla="*/ 0 w 46"/>
                <a:gd name="T25" fmla="*/ 24 h 48"/>
                <a:gd name="T26" fmla="*/ 5 w 46"/>
                <a:gd name="T27" fmla="*/ 14 h 48"/>
                <a:gd name="T28" fmla="*/ 11 w 46"/>
                <a:gd name="T29" fmla="*/ 21 h 48"/>
                <a:gd name="T30" fmla="*/ 9 w 46"/>
                <a:gd name="T31" fmla="*/ 27 h 48"/>
                <a:gd name="T32" fmla="*/ 11 w 46"/>
                <a:gd name="T33" fmla="*/ 33 h 48"/>
                <a:gd name="T34" fmla="*/ 19 w 46"/>
                <a:gd name="T35" fmla="*/ 39 h 48"/>
                <a:gd name="T36" fmla="*/ 30 w 46"/>
                <a:gd name="T37" fmla="*/ 36 h 48"/>
                <a:gd name="T38" fmla="*/ 38 w 46"/>
                <a:gd name="T39" fmla="*/ 26 h 48"/>
                <a:gd name="T40" fmla="*/ 36 w 46"/>
                <a:gd name="T41" fmla="*/ 17 h 48"/>
                <a:gd name="T42" fmla="*/ 32 w 46"/>
                <a:gd name="T43" fmla="*/ 13 h 48"/>
                <a:gd name="T44" fmla="*/ 27 w 46"/>
                <a:gd name="T45" fmla="*/ 10 h 48"/>
                <a:gd name="T46" fmla="*/ 23 w 46"/>
                <a:gd name="T47" fmla="*/ 13 h 48"/>
                <a:gd name="T48" fmla="*/ 28 w 46"/>
                <a:gd name="T49"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48">
                  <a:moveTo>
                    <a:pt x="28" y="21"/>
                  </a:moveTo>
                  <a:cubicBezTo>
                    <a:pt x="22" y="25"/>
                    <a:pt x="22" y="25"/>
                    <a:pt x="22" y="25"/>
                  </a:cubicBezTo>
                  <a:cubicBezTo>
                    <a:pt x="11" y="9"/>
                    <a:pt x="11" y="9"/>
                    <a:pt x="11" y="9"/>
                  </a:cubicBezTo>
                  <a:cubicBezTo>
                    <a:pt x="26" y="0"/>
                    <a:pt x="26" y="0"/>
                    <a:pt x="26" y="0"/>
                  </a:cubicBezTo>
                  <a:cubicBezTo>
                    <a:pt x="29" y="1"/>
                    <a:pt x="31" y="2"/>
                    <a:pt x="35" y="4"/>
                  </a:cubicBezTo>
                  <a:cubicBezTo>
                    <a:pt x="38" y="6"/>
                    <a:pt x="40" y="9"/>
                    <a:pt x="42" y="12"/>
                  </a:cubicBezTo>
                  <a:cubicBezTo>
                    <a:pt x="45" y="16"/>
                    <a:pt x="46" y="20"/>
                    <a:pt x="46" y="24"/>
                  </a:cubicBezTo>
                  <a:cubicBezTo>
                    <a:pt x="46" y="28"/>
                    <a:pt x="45" y="31"/>
                    <a:pt x="43" y="35"/>
                  </a:cubicBezTo>
                  <a:cubicBezTo>
                    <a:pt x="41" y="38"/>
                    <a:pt x="38" y="41"/>
                    <a:pt x="35" y="43"/>
                  </a:cubicBezTo>
                  <a:cubicBezTo>
                    <a:pt x="31" y="46"/>
                    <a:pt x="27" y="47"/>
                    <a:pt x="23" y="47"/>
                  </a:cubicBezTo>
                  <a:cubicBezTo>
                    <a:pt x="19" y="48"/>
                    <a:pt x="15" y="47"/>
                    <a:pt x="12" y="45"/>
                  </a:cubicBezTo>
                  <a:cubicBezTo>
                    <a:pt x="9" y="43"/>
                    <a:pt x="6" y="41"/>
                    <a:pt x="4" y="37"/>
                  </a:cubicBezTo>
                  <a:cubicBezTo>
                    <a:pt x="1" y="32"/>
                    <a:pt x="0" y="28"/>
                    <a:pt x="0" y="24"/>
                  </a:cubicBezTo>
                  <a:cubicBezTo>
                    <a:pt x="0" y="21"/>
                    <a:pt x="2" y="17"/>
                    <a:pt x="5" y="14"/>
                  </a:cubicBezTo>
                  <a:cubicBezTo>
                    <a:pt x="11" y="21"/>
                    <a:pt x="11" y="21"/>
                    <a:pt x="11" y="21"/>
                  </a:cubicBezTo>
                  <a:cubicBezTo>
                    <a:pt x="10" y="23"/>
                    <a:pt x="9" y="24"/>
                    <a:pt x="9" y="27"/>
                  </a:cubicBezTo>
                  <a:cubicBezTo>
                    <a:pt x="8" y="29"/>
                    <a:pt x="9" y="31"/>
                    <a:pt x="11" y="33"/>
                  </a:cubicBezTo>
                  <a:cubicBezTo>
                    <a:pt x="13" y="36"/>
                    <a:pt x="15" y="38"/>
                    <a:pt x="19" y="39"/>
                  </a:cubicBezTo>
                  <a:cubicBezTo>
                    <a:pt x="22" y="39"/>
                    <a:pt x="26" y="38"/>
                    <a:pt x="30" y="36"/>
                  </a:cubicBezTo>
                  <a:cubicBezTo>
                    <a:pt x="34" y="33"/>
                    <a:pt x="37" y="30"/>
                    <a:pt x="38" y="26"/>
                  </a:cubicBezTo>
                  <a:cubicBezTo>
                    <a:pt x="39" y="23"/>
                    <a:pt x="38" y="20"/>
                    <a:pt x="36" y="17"/>
                  </a:cubicBezTo>
                  <a:cubicBezTo>
                    <a:pt x="35" y="15"/>
                    <a:pt x="34" y="14"/>
                    <a:pt x="32" y="13"/>
                  </a:cubicBezTo>
                  <a:cubicBezTo>
                    <a:pt x="30" y="11"/>
                    <a:pt x="29" y="10"/>
                    <a:pt x="27" y="10"/>
                  </a:cubicBezTo>
                  <a:cubicBezTo>
                    <a:pt x="23" y="13"/>
                    <a:pt x="23" y="13"/>
                    <a:pt x="23" y="13"/>
                  </a:cubicBezTo>
                  <a:lnTo>
                    <a:pt x="28"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1" name="îŝ1ide"/>
            <p:cNvSpPr/>
            <p:nvPr/>
          </p:nvSpPr>
          <p:spPr bwMode="auto">
            <a:xfrm>
              <a:off x="1981097" y="4907553"/>
              <a:ext cx="931863" cy="969963"/>
            </a:xfrm>
            <a:custGeom>
              <a:avLst/>
              <a:gdLst>
                <a:gd name="T0" fmla="*/ 488 w 506"/>
                <a:gd name="T1" fmla="*/ 144 h 525"/>
                <a:gd name="T2" fmla="*/ 449 w 506"/>
                <a:gd name="T3" fmla="*/ 161 h 525"/>
                <a:gd name="T4" fmla="*/ 473 w 506"/>
                <a:gd name="T5" fmla="*/ 361 h 525"/>
                <a:gd name="T6" fmla="*/ 434 w 506"/>
                <a:gd name="T7" fmla="*/ 382 h 525"/>
                <a:gd name="T8" fmla="*/ 463 w 506"/>
                <a:gd name="T9" fmla="*/ 392 h 525"/>
                <a:gd name="T10" fmla="*/ 434 w 506"/>
                <a:gd name="T11" fmla="*/ 455 h 525"/>
                <a:gd name="T12" fmla="*/ 418 w 506"/>
                <a:gd name="T13" fmla="*/ 525 h 525"/>
                <a:gd name="T14" fmla="*/ 328 w 506"/>
                <a:gd name="T15" fmla="*/ 392 h 525"/>
                <a:gd name="T16" fmla="*/ 200 w 506"/>
                <a:gd name="T17" fmla="*/ 376 h 525"/>
                <a:gd name="T18" fmla="*/ 179 w 506"/>
                <a:gd name="T19" fmla="*/ 525 h 525"/>
                <a:gd name="T20" fmla="*/ 72 w 506"/>
                <a:gd name="T21" fmla="*/ 510 h 525"/>
                <a:gd name="T22" fmla="*/ 44 w 506"/>
                <a:gd name="T23" fmla="*/ 439 h 525"/>
                <a:gd name="T24" fmla="*/ 72 w 506"/>
                <a:gd name="T25" fmla="*/ 392 h 525"/>
                <a:gd name="T26" fmla="*/ 57 w 506"/>
                <a:gd name="T27" fmla="*/ 382 h 525"/>
                <a:gd name="T28" fmla="*/ 18 w 506"/>
                <a:gd name="T29" fmla="*/ 161 h 525"/>
                <a:gd name="T30" fmla="*/ 56 w 506"/>
                <a:gd name="T31" fmla="*/ 144 h 525"/>
                <a:gd name="T32" fmla="*/ 0 w 506"/>
                <a:gd name="T33" fmla="*/ 21 h 525"/>
                <a:gd name="T34" fmla="*/ 92 w 506"/>
                <a:gd name="T35" fmla="*/ 21 h 525"/>
                <a:gd name="T36" fmla="*/ 403 w 506"/>
                <a:gd name="T37" fmla="*/ 82 h 525"/>
                <a:gd name="T38" fmla="*/ 457 w 506"/>
                <a:gd name="T39" fmla="*/ 0 h 525"/>
                <a:gd name="T40" fmla="*/ 461 w 506"/>
                <a:gd name="T41" fmla="*/ 82 h 525"/>
                <a:gd name="T42" fmla="*/ 455 w 506"/>
                <a:gd name="T43" fmla="*/ 24 h 525"/>
                <a:gd name="T44" fmla="*/ 435 w 506"/>
                <a:gd name="T45" fmla="*/ 82 h 525"/>
                <a:gd name="T46" fmla="*/ 454 w 506"/>
                <a:gd name="T47" fmla="*/ 127 h 525"/>
                <a:gd name="T48" fmla="*/ 49 w 506"/>
                <a:gd name="T49" fmla="*/ 112 h 525"/>
                <a:gd name="T50" fmla="*/ 78 w 506"/>
                <a:gd name="T51" fmla="*/ 127 h 525"/>
                <a:gd name="T52" fmla="*/ 81 w 506"/>
                <a:gd name="T53" fmla="*/ 161 h 525"/>
                <a:gd name="T54" fmla="*/ 426 w 506"/>
                <a:gd name="T55" fmla="*/ 145 h 525"/>
                <a:gd name="T56" fmla="*/ 454 w 506"/>
                <a:gd name="T57" fmla="*/ 127 h 525"/>
                <a:gd name="T58" fmla="*/ 450 w 506"/>
                <a:gd name="T59" fmla="*/ 178 h 525"/>
                <a:gd name="T60" fmla="*/ 65 w 506"/>
                <a:gd name="T61" fmla="*/ 335 h 525"/>
                <a:gd name="T62" fmla="*/ 421 w 506"/>
                <a:gd name="T63" fmla="*/ 349 h 525"/>
                <a:gd name="T64" fmla="*/ 398 w 506"/>
                <a:gd name="T65" fmla="*/ 490 h 525"/>
                <a:gd name="T66" fmla="*/ 356 w 506"/>
                <a:gd name="T67" fmla="*/ 371 h 525"/>
                <a:gd name="T68" fmla="*/ 389 w 506"/>
                <a:gd name="T69" fmla="*/ 496 h 525"/>
                <a:gd name="T70" fmla="*/ 150 w 506"/>
                <a:gd name="T71" fmla="*/ 496 h 525"/>
                <a:gd name="T72" fmla="*/ 108 w 506"/>
                <a:gd name="T73" fmla="*/ 371 h 525"/>
                <a:gd name="T74" fmla="*/ 117 w 506"/>
                <a:gd name="T75" fmla="*/ 496 h 525"/>
                <a:gd name="T76" fmla="*/ 71 w 506"/>
                <a:gd name="T77" fmla="*/ 82 h 525"/>
                <a:gd name="T78" fmla="*/ 51 w 506"/>
                <a:gd name="T79" fmla="*/ 24 h 525"/>
                <a:gd name="T80" fmla="*/ 45 w 506"/>
                <a:gd name="T81" fmla="*/ 82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6" h="525">
                  <a:moveTo>
                    <a:pt x="506" y="21"/>
                  </a:moveTo>
                  <a:cubicBezTo>
                    <a:pt x="488" y="144"/>
                    <a:pt x="488" y="144"/>
                    <a:pt x="488" y="144"/>
                  </a:cubicBezTo>
                  <a:cubicBezTo>
                    <a:pt x="450" y="144"/>
                    <a:pt x="450" y="144"/>
                    <a:pt x="450" y="144"/>
                  </a:cubicBezTo>
                  <a:cubicBezTo>
                    <a:pt x="449" y="161"/>
                    <a:pt x="449" y="161"/>
                    <a:pt x="449" y="161"/>
                  </a:cubicBezTo>
                  <a:cubicBezTo>
                    <a:pt x="488" y="161"/>
                    <a:pt x="488" y="161"/>
                    <a:pt x="488" y="161"/>
                  </a:cubicBezTo>
                  <a:cubicBezTo>
                    <a:pt x="473" y="361"/>
                    <a:pt x="473" y="361"/>
                    <a:pt x="473" y="361"/>
                  </a:cubicBezTo>
                  <a:cubicBezTo>
                    <a:pt x="473" y="372"/>
                    <a:pt x="462" y="382"/>
                    <a:pt x="450" y="382"/>
                  </a:cubicBezTo>
                  <a:cubicBezTo>
                    <a:pt x="434" y="382"/>
                    <a:pt x="434" y="382"/>
                    <a:pt x="434" y="382"/>
                  </a:cubicBezTo>
                  <a:cubicBezTo>
                    <a:pt x="434" y="392"/>
                    <a:pt x="434" y="392"/>
                    <a:pt x="434" y="392"/>
                  </a:cubicBezTo>
                  <a:cubicBezTo>
                    <a:pt x="463" y="392"/>
                    <a:pt x="463" y="392"/>
                    <a:pt x="463" y="392"/>
                  </a:cubicBezTo>
                  <a:cubicBezTo>
                    <a:pt x="463" y="439"/>
                    <a:pt x="463" y="439"/>
                    <a:pt x="463" y="439"/>
                  </a:cubicBezTo>
                  <a:cubicBezTo>
                    <a:pt x="463" y="448"/>
                    <a:pt x="450" y="455"/>
                    <a:pt x="434" y="455"/>
                  </a:cubicBezTo>
                  <a:cubicBezTo>
                    <a:pt x="434" y="510"/>
                    <a:pt x="434" y="510"/>
                    <a:pt x="434" y="510"/>
                  </a:cubicBezTo>
                  <a:cubicBezTo>
                    <a:pt x="434" y="518"/>
                    <a:pt x="427" y="525"/>
                    <a:pt x="418" y="525"/>
                  </a:cubicBezTo>
                  <a:cubicBezTo>
                    <a:pt x="328" y="525"/>
                    <a:pt x="328" y="525"/>
                    <a:pt x="328" y="525"/>
                  </a:cubicBezTo>
                  <a:cubicBezTo>
                    <a:pt x="328" y="392"/>
                    <a:pt x="328" y="392"/>
                    <a:pt x="328" y="392"/>
                  </a:cubicBezTo>
                  <a:cubicBezTo>
                    <a:pt x="328" y="383"/>
                    <a:pt x="318" y="376"/>
                    <a:pt x="307" y="376"/>
                  </a:cubicBezTo>
                  <a:cubicBezTo>
                    <a:pt x="200" y="376"/>
                    <a:pt x="200" y="376"/>
                    <a:pt x="200" y="376"/>
                  </a:cubicBezTo>
                  <a:cubicBezTo>
                    <a:pt x="188" y="376"/>
                    <a:pt x="179" y="383"/>
                    <a:pt x="179" y="392"/>
                  </a:cubicBezTo>
                  <a:cubicBezTo>
                    <a:pt x="179" y="525"/>
                    <a:pt x="179" y="525"/>
                    <a:pt x="179" y="525"/>
                  </a:cubicBezTo>
                  <a:cubicBezTo>
                    <a:pt x="89" y="525"/>
                    <a:pt x="89" y="525"/>
                    <a:pt x="89" y="525"/>
                  </a:cubicBezTo>
                  <a:cubicBezTo>
                    <a:pt x="80" y="525"/>
                    <a:pt x="72" y="518"/>
                    <a:pt x="72" y="510"/>
                  </a:cubicBezTo>
                  <a:cubicBezTo>
                    <a:pt x="72" y="455"/>
                    <a:pt x="72" y="455"/>
                    <a:pt x="72" y="455"/>
                  </a:cubicBezTo>
                  <a:cubicBezTo>
                    <a:pt x="56" y="455"/>
                    <a:pt x="44" y="448"/>
                    <a:pt x="44" y="439"/>
                  </a:cubicBezTo>
                  <a:cubicBezTo>
                    <a:pt x="44" y="392"/>
                    <a:pt x="44" y="392"/>
                    <a:pt x="44" y="392"/>
                  </a:cubicBezTo>
                  <a:cubicBezTo>
                    <a:pt x="72" y="392"/>
                    <a:pt x="72" y="392"/>
                    <a:pt x="72" y="392"/>
                  </a:cubicBezTo>
                  <a:cubicBezTo>
                    <a:pt x="72" y="382"/>
                    <a:pt x="72" y="382"/>
                    <a:pt x="72" y="382"/>
                  </a:cubicBezTo>
                  <a:cubicBezTo>
                    <a:pt x="57" y="382"/>
                    <a:pt x="57" y="382"/>
                    <a:pt x="57" y="382"/>
                  </a:cubicBezTo>
                  <a:cubicBezTo>
                    <a:pt x="44" y="382"/>
                    <a:pt x="34" y="372"/>
                    <a:pt x="34" y="361"/>
                  </a:cubicBezTo>
                  <a:cubicBezTo>
                    <a:pt x="18" y="161"/>
                    <a:pt x="18" y="161"/>
                    <a:pt x="18" y="161"/>
                  </a:cubicBezTo>
                  <a:cubicBezTo>
                    <a:pt x="58" y="161"/>
                    <a:pt x="58" y="161"/>
                    <a:pt x="58" y="161"/>
                  </a:cubicBezTo>
                  <a:cubicBezTo>
                    <a:pt x="56" y="144"/>
                    <a:pt x="56" y="144"/>
                    <a:pt x="56" y="144"/>
                  </a:cubicBezTo>
                  <a:cubicBezTo>
                    <a:pt x="18" y="144"/>
                    <a:pt x="18" y="144"/>
                    <a:pt x="18" y="144"/>
                  </a:cubicBezTo>
                  <a:cubicBezTo>
                    <a:pt x="0" y="21"/>
                    <a:pt x="0" y="21"/>
                    <a:pt x="0" y="21"/>
                  </a:cubicBezTo>
                  <a:cubicBezTo>
                    <a:pt x="2" y="7"/>
                    <a:pt x="31" y="0"/>
                    <a:pt x="49" y="0"/>
                  </a:cubicBezTo>
                  <a:cubicBezTo>
                    <a:pt x="73" y="0"/>
                    <a:pt x="80" y="3"/>
                    <a:pt x="92" y="21"/>
                  </a:cubicBezTo>
                  <a:cubicBezTo>
                    <a:pt x="103" y="82"/>
                    <a:pt x="103" y="82"/>
                    <a:pt x="103" y="82"/>
                  </a:cubicBezTo>
                  <a:cubicBezTo>
                    <a:pt x="403" y="82"/>
                    <a:pt x="403" y="82"/>
                    <a:pt x="403" y="82"/>
                  </a:cubicBezTo>
                  <a:cubicBezTo>
                    <a:pt x="415" y="21"/>
                    <a:pt x="415" y="21"/>
                    <a:pt x="415" y="21"/>
                  </a:cubicBezTo>
                  <a:cubicBezTo>
                    <a:pt x="426" y="3"/>
                    <a:pt x="433" y="0"/>
                    <a:pt x="457" y="0"/>
                  </a:cubicBezTo>
                  <a:cubicBezTo>
                    <a:pt x="475" y="0"/>
                    <a:pt x="504" y="7"/>
                    <a:pt x="506" y="21"/>
                  </a:cubicBezTo>
                  <a:close/>
                  <a:moveTo>
                    <a:pt x="461" y="82"/>
                  </a:moveTo>
                  <a:cubicBezTo>
                    <a:pt x="469" y="32"/>
                    <a:pt x="469" y="32"/>
                    <a:pt x="469" y="32"/>
                  </a:cubicBezTo>
                  <a:cubicBezTo>
                    <a:pt x="469" y="24"/>
                    <a:pt x="463" y="24"/>
                    <a:pt x="455" y="24"/>
                  </a:cubicBezTo>
                  <a:cubicBezTo>
                    <a:pt x="450" y="24"/>
                    <a:pt x="447" y="26"/>
                    <a:pt x="445" y="32"/>
                  </a:cubicBezTo>
                  <a:cubicBezTo>
                    <a:pt x="435" y="82"/>
                    <a:pt x="435" y="82"/>
                    <a:pt x="435" y="82"/>
                  </a:cubicBezTo>
                  <a:lnTo>
                    <a:pt x="461" y="82"/>
                  </a:lnTo>
                  <a:close/>
                  <a:moveTo>
                    <a:pt x="454" y="127"/>
                  </a:moveTo>
                  <a:cubicBezTo>
                    <a:pt x="457" y="112"/>
                    <a:pt x="457" y="112"/>
                    <a:pt x="457" y="112"/>
                  </a:cubicBezTo>
                  <a:cubicBezTo>
                    <a:pt x="49" y="112"/>
                    <a:pt x="49" y="112"/>
                    <a:pt x="49" y="112"/>
                  </a:cubicBezTo>
                  <a:cubicBezTo>
                    <a:pt x="52" y="127"/>
                    <a:pt x="52" y="127"/>
                    <a:pt x="52" y="127"/>
                  </a:cubicBezTo>
                  <a:cubicBezTo>
                    <a:pt x="78" y="127"/>
                    <a:pt x="78" y="127"/>
                    <a:pt x="78" y="127"/>
                  </a:cubicBezTo>
                  <a:cubicBezTo>
                    <a:pt x="80" y="145"/>
                    <a:pt x="80" y="145"/>
                    <a:pt x="80" y="145"/>
                  </a:cubicBezTo>
                  <a:cubicBezTo>
                    <a:pt x="81" y="161"/>
                    <a:pt x="81" y="161"/>
                    <a:pt x="81" y="161"/>
                  </a:cubicBezTo>
                  <a:cubicBezTo>
                    <a:pt x="425" y="161"/>
                    <a:pt x="425" y="161"/>
                    <a:pt x="425" y="161"/>
                  </a:cubicBezTo>
                  <a:cubicBezTo>
                    <a:pt x="426" y="145"/>
                    <a:pt x="426" y="145"/>
                    <a:pt x="426" y="145"/>
                  </a:cubicBezTo>
                  <a:cubicBezTo>
                    <a:pt x="428" y="127"/>
                    <a:pt x="428" y="127"/>
                    <a:pt x="428" y="127"/>
                  </a:cubicBezTo>
                  <a:lnTo>
                    <a:pt x="454" y="127"/>
                  </a:lnTo>
                  <a:close/>
                  <a:moveTo>
                    <a:pt x="441" y="335"/>
                  </a:moveTo>
                  <a:cubicBezTo>
                    <a:pt x="450" y="178"/>
                    <a:pt x="450" y="178"/>
                    <a:pt x="450" y="178"/>
                  </a:cubicBezTo>
                  <a:cubicBezTo>
                    <a:pt x="56" y="178"/>
                    <a:pt x="56" y="178"/>
                    <a:pt x="56" y="178"/>
                  </a:cubicBezTo>
                  <a:cubicBezTo>
                    <a:pt x="65" y="335"/>
                    <a:pt x="65" y="335"/>
                    <a:pt x="65" y="335"/>
                  </a:cubicBezTo>
                  <a:cubicBezTo>
                    <a:pt x="65" y="343"/>
                    <a:pt x="74" y="349"/>
                    <a:pt x="85" y="349"/>
                  </a:cubicBezTo>
                  <a:cubicBezTo>
                    <a:pt x="421" y="349"/>
                    <a:pt x="421" y="349"/>
                    <a:pt x="421" y="349"/>
                  </a:cubicBezTo>
                  <a:cubicBezTo>
                    <a:pt x="432" y="349"/>
                    <a:pt x="441" y="343"/>
                    <a:pt x="441" y="335"/>
                  </a:cubicBezTo>
                  <a:close/>
                  <a:moveTo>
                    <a:pt x="398" y="490"/>
                  </a:moveTo>
                  <a:cubicBezTo>
                    <a:pt x="398" y="371"/>
                    <a:pt x="398" y="371"/>
                    <a:pt x="398" y="371"/>
                  </a:cubicBezTo>
                  <a:cubicBezTo>
                    <a:pt x="356" y="371"/>
                    <a:pt x="356" y="371"/>
                    <a:pt x="356" y="371"/>
                  </a:cubicBezTo>
                  <a:cubicBezTo>
                    <a:pt x="356" y="496"/>
                    <a:pt x="356" y="496"/>
                    <a:pt x="356" y="496"/>
                  </a:cubicBezTo>
                  <a:cubicBezTo>
                    <a:pt x="389" y="496"/>
                    <a:pt x="389" y="496"/>
                    <a:pt x="389" y="496"/>
                  </a:cubicBezTo>
                  <a:cubicBezTo>
                    <a:pt x="394" y="496"/>
                    <a:pt x="398" y="496"/>
                    <a:pt x="398" y="490"/>
                  </a:cubicBezTo>
                  <a:close/>
                  <a:moveTo>
                    <a:pt x="150" y="496"/>
                  </a:moveTo>
                  <a:cubicBezTo>
                    <a:pt x="150" y="371"/>
                    <a:pt x="150" y="371"/>
                    <a:pt x="150" y="371"/>
                  </a:cubicBezTo>
                  <a:cubicBezTo>
                    <a:pt x="108" y="371"/>
                    <a:pt x="108" y="371"/>
                    <a:pt x="108" y="371"/>
                  </a:cubicBezTo>
                  <a:cubicBezTo>
                    <a:pt x="108" y="490"/>
                    <a:pt x="108" y="490"/>
                    <a:pt x="108" y="490"/>
                  </a:cubicBezTo>
                  <a:cubicBezTo>
                    <a:pt x="108" y="496"/>
                    <a:pt x="112" y="496"/>
                    <a:pt x="117" y="496"/>
                  </a:cubicBezTo>
                  <a:lnTo>
                    <a:pt x="150" y="496"/>
                  </a:lnTo>
                  <a:close/>
                  <a:moveTo>
                    <a:pt x="71" y="82"/>
                  </a:moveTo>
                  <a:cubicBezTo>
                    <a:pt x="61" y="32"/>
                    <a:pt x="61" y="32"/>
                    <a:pt x="61" y="32"/>
                  </a:cubicBezTo>
                  <a:cubicBezTo>
                    <a:pt x="60" y="26"/>
                    <a:pt x="57" y="24"/>
                    <a:pt x="51" y="24"/>
                  </a:cubicBezTo>
                  <a:cubicBezTo>
                    <a:pt x="43" y="24"/>
                    <a:pt x="37" y="24"/>
                    <a:pt x="37" y="32"/>
                  </a:cubicBezTo>
                  <a:cubicBezTo>
                    <a:pt x="45" y="82"/>
                    <a:pt x="45" y="82"/>
                    <a:pt x="45" y="82"/>
                  </a:cubicBezTo>
                  <a:lnTo>
                    <a:pt x="71"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2" name="í$ḻíde"/>
            <p:cNvSpPr/>
            <p:nvPr/>
          </p:nvSpPr>
          <p:spPr bwMode="auto">
            <a:xfrm>
              <a:off x="2144609" y="5142503"/>
              <a:ext cx="604838"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grpSp>
      <p:grpSp>
        <p:nvGrpSpPr>
          <p:cNvPr id="183" name="组合 182"/>
          <p:cNvGrpSpPr/>
          <p:nvPr/>
        </p:nvGrpSpPr>
        <p:grpSpPr>
          <a:xfrm>
            <a:off x="5319762" y="1457555"/>
            <a:ext cx="1552476" cy="320434"/>
            <a:chOff x="5180266" y="4756740"/>
            <a:chExt cx="5753100" cy="1187451"/>
          </a:xfrm>
          <a:solidFill>
            <a:srgbClr val="F2C68E"/>
          </a:solidFill>
        </p:grpSpPr>
        <p:sp>
          <p:nvSpPr>
            <p:cNvPr id="184" name="ïṩļîḑê"/>
            <p:cNvSpPr/>
            <p:nvPr/>
          </p:nvSpPr>
          <p:spPr bwMode="auto">
            <a:xfrm>
              <a:off x="10319003" y="4805953"/>
              <a:ext cx="600075" cy="771525"/>
            </a:xfrm>
            <a:custGeom>
              <a:avLst/>
              <a:gdLst>
                <a:gd name="T0" fmla="*/ 210 w 325"/>
                <a:gd name="T1" fmla="*/ 140 h 418"/>
                <a:gd name="T2" fmla="*/ 237 w 325"/>
                <a:gd name="T3" fmla="*/ 155 h 418"/>
                <a:gd name="T4" fmla="*/ 161 w 325"/>
                <a:gd name="T5" fmla="*/ 179 h 418"/>
                <a:gd name="T6" fmla="*/ 187 w 325"/>
                <a:gd name="T7" fmla="*/ 68 h 418"/>
                <a:gd name="T8" fmla="*/ 230 w 325"/>
                <a:gd name="T9" fmla="*/ 40 h 418"/>
                <a:gd name="T10" fmla="*/ 199 w 325"/>
                <a:gd name="T11" fmla="*/ 85 h 418"/>
                <a:gd name="T12" fmla="*/ 99 w 325"/>
                <a:gd name="T13" fmla="*/ 132 h 418"/>
                <a:gd name="T14" fmla="*/ 132 w 325"/>
                <a:gd name="T15" fmla="*/ 83 h 418"/>
                <a:gd name="T16" fmla="*/ 174 w 325"/>
                <a:gd name="T17" fmla="*/ 116 h 418"/>
                <a:gd name="T18" fmla="*/ 59 w 325"/>
                <a:gd name="T19" fmla="*/ 198 h 418"/>
                <a:gd name="T20" fmla="*/ 16 w 325"/>
                <a:gd name="T21" fmla="*/ 224 h 418"/>
                <a:gd name="T22" fmla="*/ 17 w 325"/>
                <a:gd name="T23" fmla="*/ 314 h 418"/>
                <a:gd name="T24" fmla="*/ 55 w 325"/>
                <a:gd name="T25" fmla="*/ 244 h 418"/>
                <a:gd name="T26" fmla="*/ 131 w 325"/>
                <a:gd name="T27" fmla="*/ 194 h 418"/>
                <a:gd name="T28" fmla="*/ 111 w 325"/>
                <a:gd name="T29" fmla="*/ 251 h 418"/>
                <a:gd name="T30" fmla="*/ 148 w 325"/>
                <a:gd name="T31" fmla="*/ 246 h 418"/>
                <a:gd name="T32" fmla="*/ 184 w 325"/>
                <a:gd name="T33" fmla="*/ 243 h 418"/>
                <a:gd name="T34" fmla="*/ 131 w 325"/>
                <a:gd name="T35" fmla="*/ 281 h 418"/>
                <a:gd name="T36" fmla="*/ 76 w 325"/>
                <a:gd name="T37" fmla="*/ 299 h 418"/>
                <a:gd name="T38" fmla="*/ 134 w 325"/>
                <a:gd name="T39" fmla="*/ 334 h 418"/>
                <a:gd name="T40" fmla="*/ 203 w 325"/>
                <a:gd name="T41" fmla="*/ 298 h 418"/>
                <a:gd name="T42" fmla="*/ 206 w 325"/>
                <a:gd name="T43" fmla="*/ 350 h 418"/>
                <a:gd name="T44" fmla="*/ 165 w 325"/>
                <a:gd name="T45" fmla="*/ 378 h 418"/>
                <a:gd name="T46" fmla="*/ 144 w 325"/>
                <a:gd name="T47" fmla="*/ 410 h 418"/>
                <a:gd name="T48" fmla="*/ 228 w 325"/>
                <a:gd name="T49" fmla="*/ 408 h 418"/>
                <a:gd name="T50" fmla="*/ 239 w 325"/>
                <a:gd name="T51" fmla="*/ 307 h 418"/>
                <a:gd name="T52" fmla="*/ 273 w 325"/>
                <a:gd name="T53" fmla="*/ 283 h 418"/>
                <a:gd name="T54" fmla="*/ 271 w 325"/>
                <a:gd name="T55" fmla="*/ 239 h 418"/>
                <a:gd name="T56" fmla="*/ 233 w 325"/>
                <a:gd name="T57" fmla="*/ 226 h 418"/>
                <a:gd name="T58" fmla="*/ 261 w 325"/>
                <a:gd name="T59" fmla="*/ 181 h 418"/>
                <a:gd name="T60" fmla="*/ 316 w 325"/>
                <a:gd name="T61" fmla="*/ 167 h 418"/>
                <a:gd name="T62" fmla="*/ 297 w 325"/>
                <a:gd name="T63" fmla="*/ 119 h 418"/>
                <a:gd name="T64" fmla="*/ 251 w 325"/>
                <a:gd name="T65" fmla="*/ 93 h 418"/>
                <a:gd name="T66" fmla="*/ 276 w 325"/>
                <a:gd name="T67" fmla="*/ 34 h 418"/>
                <a:gd name="T68" fmla="*/ 217 w 325"/>
                <a:gd name="T69" fmla="*/ 11 h 418"/>
                <a:gd name="T70" fmla="*/ 164 w 325"/>
                <a:gd name="T71" fmla="*/ 29 h 418"/>
                <a:gd name="T72" fmla="*/ 136 w 325"/>
                <a:gd name="T73" fmla="*/ 43 h 418"/>
                <a:gd name="T74" fmla="*/ 113 w 325"/>
                <a:gd name="T75" fmla="*/ 21 h 418"/>
                <a:gd name="T76" fmla="*/ 78 w 325"/>
                <a:gd name="T77" fmla="*/ 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5" h="418">
                  <a:moveTo>
                    <a:pt x="161" y="179"/>
                  </a:moveTo>
                  <a:cubicBezTo>
                    <a:pt x="160" y="178"/>
                    <a:pt x="188" y="143"/>
                    <a:pt x="210" y="140"/>
                  </a:cubicBezTo>
                  <a:cubicBezTo>
                    <a:pt x="232" y="137"/>
                    <a:pt x="226" y="133"/>
                    <a:pt x="238" y="138"/>
                  </a:cubicBezTo>
                  <a:cubicBezTo>
                    <a:pt x="250" y="144"/>
                    <a:pt x="252" y="148"/>
                    <a:pt x="237" y="155"/>
                  </a:cubicBezTo>
                  <a:cubicBezTo>
                    <a:pt x="222" y="162"/>
                    <a:pt x="215" y="168"/>
                    <a:pt x="196" y="171"/>
                  </a:cubicBezTo>
                  <a:cubicBezTo>
                    <a:pt x="177" y="175"/>
                    <a:pt x="163" y="181"/>
                    <a:pt x="161" y="179"/>
                  </a:cubicBezTo>
                  <a:close/>
                  <a:moveTo>
                    <a:pt x="199" y="85"/>
                  </a:moveTo>
                  <a:cubicBezTo>
                    <a:pt x="197" y="87"/>
                    <a:pt x="186" y="79"/>
                    <a:pt x="187" y="68"/>
                  </a:cubicBezTo>
                  <a:cubicBezTo>
                    <a:pt x="188" y="57"/>
                    <a:pt x="197" y="38"/>
                    <a:pt x="211" y="34"/>
                  </a:cubicBezTo>
                  <a:cubicBezTo>
                    <a:pt x="225" y="30"/>
                    <a:pt x="230" y="30"/>
                    <a:pt x="230" y="40"/>
                  </a:cubicBezTo>
                  <a:cubicBezTo>
                    <a:pt x="229" y="51"/>
                    <a:pt x="229" y="62"/>
                    <a:pt x="219" y="71"/>
                  </a:cubicBezTo>
                  <a:cubicBezTo>
                    <a:pt x="210" y="80"/>
                    <a:pt x="201" y="84"/>
                    <a:pt x="199" y="85"/>
                  </a:cubicBezTo>
                  <a:close/>
                  <a:moveTo>
                    <a:pt x="79" y="112"/>
                  </a:moveTo>
                  <a:cubicBezTo>
                    <a:pt x="79" y="113"/>
                    <a:pt x="87" y="125"/>
                    <a:pt x="99" y="132"/>
                  </a:cubicBezTo>
                  <a:cubicBezTo>
                    <a:pt x="112" y="138"/>
                    <a:pt x="119" y="135"/>
                    <a:pt x="129" y="127"/>
                  </a:cubicBezTo>
                  <a:cubicBezTo>
                    <a:pt x="139" y="118"/>
                    <a:pt x="130" y="95"/>
                    <a:pt x="132" y="83"/>
                  </a:cubicBezTo>
                  <a:cubicBezTo>
                    <a:pt x="135" y="70"/>
                    <a:pt x="136" y="73"/>
                    <a:pt x="146" y="75"/>
                  </a:cubicBezTo>
                  <a:cubicBezTo>
                    <a:pt x="156" y="76"/>
                    <a:pt x="173" y="108"/>
                    <a:pt x="174" y="116"/>
                  </a:cubicBezTo>
                  <a:cubicBezTo>
                    <a:pt x="174" y="123"/>
                    <a:pt x="170" y="123"/>
                    <a:pt x="128" y="142"/>
                  </a:cubicBezTo>
                  <a:cubicBezTo>
                    <a:pt x="86" y="161"/>
                    <a:pt x="67" y="195"/>
                    <a:pt x="59" y="198"/>
                  </a:cubicBezTo>
                  <a:cubicBezTo>
                    <a:pt x="52" y="202"/>
                    <a:pt x="55" y="191"/>
                    <a:pt x="40" y="188"/>
                  </a:cubicBezTo>
                  <a:cubicBezTo>
                    <a:pt x="26" y="186"/>
                    <a:pt x="23" y="211"/>
                    <a:pt x="16" y="224"/>
                  </a:cubicBezTo>
                  <a:cubicBezTo>
                    <a:pt x="8" y="238"/>
                    <a:pt x="5" y="266"/>
                    <a:pt x="5" y="277"/>
                  </a:cubicBezTo>
                  <a:cubicBezTo>
                    <a:pt x="5" y="288"/>
                    <a:pt x="0" y="301"/>
                    <a:pt x="17" y="314"/>
                  </a:cubicBezTo>
                  <a:cubicBezTo>
                    <a:pt x="33" y="326"/>
                    <a:pt x="49" y="311"/>
                    <a:pt x="53" y="304"/>
                  </a:cubicBezTo>
                  <a:cubicBezTo>
                    <a:pt x="57" y="298"/>
                    <a:pt x="53" y="269"/>
                    <a:pt x="55" y="244"/>
                  </a:cubicBezTo>
                  <a:cubicBezTo>
                    <a:pt x="57" y="220"/>
                    <a:pt x="89" y="204"/>
                    <a:pt x="100" y="197"/>
                  </a:cubicBezTo>
                  <a:cubicBezTo>
                    <a:pt x="115" y="189"/>
                    <a:pt x="129" y="190"/>
                    <a:pt x="131" y="194"/>
                  </a:cubicBezTo>
                  <a:cubicBezTo>
                    <a:pt x="134" y="197"/>
                    <a:pt x="119" y="214"/>
                    <a:pt x="112" y="219"/>
                  </a:cubicBezTo>
                  <a:cubicBezTo>
                    <a:pt x="105" y="224"/>
                    <a:pt x="110" y="244"/>
                    <a:pt x="111" y="251"/>
                  </a:cubicBezTo>
                  <a:cubicBezTo>
                    <a:pt x="113" y="257"/>
                    <a:pt x="111" y="260"/>
                    <a:pt x="125" y="265"/>
                  </a:cubicBezTo>
                  <a:cubicBezTo>
                    <a:pt x="142" y="271"/>
                    <a:pt x="139" y="257"/>
                    <a:pt x="148" y="246"/>
                  </a:cubicBezTo>
                  <a:cubicBezTo>
                    <a:pt x="157" y="236"/>
                    <a:pt x="163" y="224"/>
                    <a:pt x="170" y="224"/>
                  </a:cubicBezTo>
                  <a:cubicBezTo>
                    <a:pt x="177" y="224"/>
                    <a:pt x="180" y="238"/>
                    <a:pt x="184" y="243"/>
                  </a:cubicBezTo>
                  <a:cubicBezTo>
                    <a:pt x="187" y="248"/>
                    <a:pt x="189" y="257"/>
                    <a:pt x="177" y="263"/>
                  </a:cubicBezTo>
                  <a:cubicBezTo>
                    <a:pt x="165" y="269"/>
                    <a:pt x="131" y="281"/>
                    <a:pt x="131" y="281"/>
                  </a:cubicBezTo>
                  <a:cubicBezTo>
                    <a:pt x="131" y="281"/>
                    <a:pt x="112" y="284"/>
                    <a:pt x="101" y="287"/>
                  </a:cubicBezTo>
                  <a:cubicBezTo>
                    <a:pt x="90" y="289"/>
                    <a:pt x="78" y="285"/>
                    <a:pt x="76" y="299"/>
                  </a:cubicBezTo>
                  <a:cubicBezTo>
                    <a:pt x="73" y="312"/>
                    <a:pt x="78" y="305"/>
                    <a:pt x="86" y="319"/>
                  </a:cubicBezTo>
                  <a:cubicBezTo>
                    <a:pt x="94" y="333"/>
                    <a:pt x="119" y="337"/>
                    <a:pt x="134" y="334"/>
                  </a:cubicBezTo>
                  <a:cubicBezTo>
                    <a:pt x="149" y="332"/>
                    <a:pt x="157" y="324"/>
                    <a:pt x="168" y="316"/>
                  </a:cubicBezTo>
                  <a:cubicBezTo>
                    <a:pt x="178" y="308"/>
                    <a:pt x="194" y="298"/>
                    <a:pt x="203" y="298"/>
                  </a:cubicBezTo>
                  <a:cubicBezTo>
                    <a:pt x="211" y="299"/>
                    <a:pt x="211" y="311"/>
                    <a:pt x="211" y="325"/>
                  </a:cubicBezTo>
                  <a:cubicBezTo>
                    <a:pt x="211" y="339"/>
                    <a:pt x="210" y="337"/>
                    <a:pt x="206" y="350"/>
                  </a:cubicBezTo>
                  <a:cubicBezTo>
                    <a:pt x="202" y="364"/>
                    <a:pt x="199" y="368"/>
                    <a:pt x="194" y="372"/>
                  </a:cubicBezTo>
                  <a:cubicBezTo>
                    <a:pt x="189" y="377"/>
                    <a:pt x="184" y="376"/>
                    <a:pt x="165" y="378"/>
                  </a:cubicBezTo>
                  <a:cubicBezTo>
                    <a:pt x="145" y="380"/>
                    <a:pt x="131" y="393"/>
                    <a:pt x="129" y="400"/>
                  </a:cubicBezTo>
                  <a:cubicBezTo>
                    <a:pt x="128" y="407"/>
                    <a:pt x="135" y="405"/>
                    <a:pt x="144" y="410"/>
                  </a:cubicBezTo>
                  <a:cubicBezTo>
                    <a:pt x="152" y="414"/>
                    <a:pt x="163" y="416"/>
                    <a:pt x="185" y="417"/>
                  </a:cubicBezTo>
                  <a:cubicBezTo>
                    <a:pt x="208" y="418"/>
                    <a:pt x="219" y="417"/>
                    <a:pt x="228" y="408"/>
                  </a:cubicBezTo>
                  <a:cubicBezTo>
                    <a:pt x="238" y="400"/>
                    <a:pt x="240" y="373"/>
                    <a:pt x="241" y="354"/>
                  </a:cubicBezTo>
                  <a:cubicBezTo>
                    <a:pt x="243" y="335"/>
                    <a:pt x="239" y="315"/>
                    <a:pt x="239" y="307"/>
                  </a:cubicBezTo>
                  <a:cubicBezTo>
                    <a:pt x="239" y="299"/>
                    <a:pt x="239" y="297"/>
                    <a:pt x="244" y="288"/>
                  </a:cubicBezTo>
                  <a:cubicBezTo>
                    <a:pt x="249" y="280"/>
                    <a:pt x="257" y="284"/>
                    <a:pt x="273" y="283"/>
                  </a:cubicBezTo>
                  <a:cubicBezTo>
                    <a:pt x="288" y="281"/>
                    <a:pt x="286" y="270"/>
                    <a:pt x="287" y="261"/>
                  </a:cubicBezTo>
                  <a:cubicBezTo>
                    <a:pt x="288" y="251"/>
                    <a:pt x="281" y="247"/>
                    <a:pt x="271" y="239"/>
                  </a:cubicBezTo>
                  <a:cubicBezTo>
                    <a:pt x="260" y="231"/>
                    <a:pt x="250" y="236"/>
                    <a:pt x="240" y="236"/>
                  </a:cubicBezTo>
                  <a:cubicBezTo>
                    <a:pt x="230" y="236"/>
                    <a:pt x="233" y="234"/>
                    <a:pt x="233" y="226"/>
                  </a:cubicBezTo>
                  <a:cubicBezTo>
                    <a:pt x="233" y="219"/>
                    <a:pt x="238" y="215"/>
                    <a:pt x="239" y="207"/>
                  </a:cubicBezTo>
                  <a:cubicBezTo>
                    <a:pt x="241" y="200"/>
                    <a:pt x="251" y="192"/>
                    <a:pt x="261" y="181"/>
                  </a:cubicBezTo>
                  <a:cubicBezTo>
                    <a:pt x="270" y="170"/>
                    <a:pt x="276" y="175"/>
                    <a:pt x="289" y="176"/>
                  </a:cubicBezTo>
                  <a:cubicBezTo>
                    <a:pt x="302" y="176"/>
                    <a:pt x="307" y="176"/>
                    <a:pt x="316" y="167"/>
                  </a:cubicBezTo>
                  <a:cubicBezTo>
                    <a:pt x="325" y="157"/>
                    <a:pt x="318" y="138"/>
                    <a:pt x="316" y="132"/>
                  </a:cubicBezTo>
                  <a:cubicBezTo>
                    <a:pt x="315" y="125"/>
                    <a:pt x="309" y="129"/>
                    <a:pt x="297" y="119"/>
                  </a:cubicBezTo>
                  <a:cubicBezTo>
                    <a:pt x="285" y="108"/>
                    <a:pt x="274" y="111"/>
                    <a:pt x="261" y="111"/>
                  </a:cubicBezTo>
                  <a:cubicBezTo>
                    <a:pt x="248" y="111"/>
                    <a:pt x="244" y="100"/>
                    <a:pt x="251" y="93"/>
                  </a:cubicBezTo>
                  <a:cubicBezTo>
                    <a:pt x="259" y="87"/>
                    <a:pt x="265" y="77"/>
                    <a:pt x="272" y="66"/>
                  </a:cubicBezTo>
                  <a:cubicBezTo>
                    <a:pt x="278" y="55"/>
                    <a:pt x="276" y="45"/>
                    <a:pt x="276" y="34"/>
                  </a:cubicBezTo>
                  <a:cubicBezTo>
                    <a:pt x="275" y="24"/>
                    <a:pt x="264" y="20"/>
                    <a:pt x="252" y="10"/>
                  </a:cubicBezTo>
                  <a:cubicBezTo>
                    <a:pt x="240" y="0"/>
                    <a:pt x="225" y="8"/>
                    <a:pt x="217" y="11"/>
                  </a:cubicBezTo>
                  <a:cubicBezTo>
                    <a:pt x="208" y="14"/>
                    <a:pt x="196" y="20"/>
                    <a:pt x="187" y="25"/>
                  </a:cubicBezTo>
                  <a:cubicBezTo>
                    <a:pt x="178" y="30"/>
                    <a:pt x="172" y="30"/>
                    <a:pt x="164" y="29"/>
                  </a:cubicBezTo>
                  <a:cubicBezTo>
                    <a:pt x="157" y="29"/>
                    <a:pt x="150" y="29"/>
                    <a:pt x="147" y="29"/>
                  </a:cubicBezTo>
                  <a:cubicBezTo>
                    <a:pt x="144" y="29"/>
                    <a:pt x="141" y="35"/>
                    <a:pt x="136" y="43"/>
                  </a:cubicBezTo>
                  <a:cubicBezTo>
                    <a:pt x="131" y="51"/>
                    <a:pt x="126" y="47"/>
                    <a:pt x="124" y="43"/>
                  </a:cubicBezTo>
                  <a:cubicBezTo>
                    <a:pt x="121" y="38"/>
                    <a:pt x="116" y="28"/>
                    <a:pt x="113" y="21"/>
                  </a:cubicBezTo>
                  <a:cubicBezTo>
                    <a:pt x="110" y="15"/>
                    <a:pt x="97" y="18"/>
                    <a:pt x="91" y="21"/>
                  </a:cubicBezTo>
                  <a:cubicBezTo>
                    <a:pt x="84" y="25"/>
                    <a:pt x="80" y="41"/>
                    <a:pt x="78" y="52"/>
                  </a:cubicBezTo>
                  <a:cubicBezTo>
                    <a:pt x="75" y="63"/>
                    <a:pt x="78" y="111"/>
                    <a:pt x="7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5" name="îşḷïḍe"/>
            <p:cNvSpPr/>
            <p:nvPr/>
          </p:nvSpPr>
          <p:spPr bwMode="auto">
            <a:xfrm>
              <a:off x="9461753" y="4939303"/>
              <a:ext cx="388938" cy="534988"/>
            </a:xfrm>
            <a:custGeom>
              <a:avLst/>
              <a:gdLst>
                <a:gd name="T0" fmla="*/ 4 w 211"/>
                <a:gd name="T1" fmla="*/ 137 h 290"/>
                <a:gd name="T2" fmla="*/ 41 w 211"/>
                <a:gd name="T3" fmla="*/ 117 h 290"/>
                <a:gd name="T4" fmla="*/ 75 w 211"/>
                <a:gd name="T5" fmla="*/ 83 h 290"/>
                <a:gd name="T6" fmla="*/ 82 w 211"/>
                <a:gd name="T7" fmla="*/ 29 h 290"/>
                <a:gd name="T8" fmla="*/ 94 w 211"/>
                <a:gd name="T9" fmla="*/ 6 h 290"/>
                <a:gd name="T10" fmla="*/ 126 w 211"/>
                <a:gd name="T11" fmla="*/ 27 h 290"/>
                <a:gd name="T12" fmla="*/ 145 w 211"/>
                <a:gd name="T13" fmla="*/ 65 h 290"/>
                <a:gd name="T14" fmla="*/ 170 w 211"/>
                <a:gd name="T15" fmla="*/ 93 h 290"/>
                <a:gd name="T16" fmla="*/ 164 w 211"/>
                <a:gd name="T17" fmla="*/ 119 h 290"/>
                <a:gd name="T18" fmla="*/ 127 w 211"/>
                <a:gd name="T19" fmla="*/ 151 h 290"/>
                <a:gd name="T20" fmla="*/ 123 w 211"/>
                <a:gd name="T21" fmla="*/ 165 h 290"/>
                <a:gd name="T22" fmla="*/ 181 w 211"/>
                <a:gd name="T23" fmla="*/ 187 h 290"/>
                <a:gd name="T24" fmla="*/ 210 w 211"/>
                <a:gd name="T25" fmla="*/ 231 h 290"/>
                <a:gd name="T26" fmla="*/ 202 w 211"/>
                <a:gd name="T27" fmla="*/ 281 h 290"/>
                <a:gd name="T28" fmla="*/ 185 w 211"/>
                <a:gd name="T29" fmla="*/ 289 h 290"/>
                <a:gd name="T30" fmla="*/ 162 w 211"/>
                <a:gd name="T31" fmla="*/ 267 h 290"/>
                <a:gd name="T32" fmla="*/ 158 w 211"/>
                <a:gd name="T33" fmla="*/ 217 h 290"/>
                <a:gd name="T34" fmla="*/ 134 w 211"/>
                <a:gd name="T35" fmla="*/ 188 h 290"/>
                <a:gd name="T36" fmla="*/ 117 w 211"/>
                <a:gd name="T37" fmla="*/ 183 h 290"/>
                <a:gd name="T38" fmla="*/ 105 w 211"/>
                <a:gd name="T39" fmla="*/ 191 h 290"/>
                <a:gd name="T40" fmla="*/ 95 w 211"/>
                <a:gd name="T41" fmla="*/ 225 h 290"/>
                <a:gd name="T42" fmla="*/ 92 w 211"/>
                <a:gd name="T43" fmla="*/ 251 h 290"/>
                <a:gd name="T44" fmla="*/ 58 w 211"/>
                <a:gd name="T45" fmla="*/ 261 h 290"/>
                <a:gd name="T46" fmla="*/ 37 w 211"/>
                <a:gd name="T47" fmla="*/ 235 h 290"/>
                <a:gd name="T48" fmla="*/ 39 w 211"/>
                <a:gd name="T49" fmla="*/ 205 h 290"/>
                <a:gd name="T50" fmla="*/ 45 w 211"/>
                <a:gd name="T51" fmla="*/ 177 h 290"/>
                <a:gd name="T52" fmla="*/ 18 w 211"/>
                <a:gd name="T53" fmla="*/ 155 h 290"/>
                <a:gd name="T54" fmla="*/ 0 w 211"/>
                <a:gd name="T55" fmla="*/ 147 h 290"/>
                <a:gd name="T56" fmla="*/ 4 w 211"/>
                <a:gd name="T57" fmla="*/ 13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1" h="290">
                  <a:moveTo>
                    <a:pt x="4" y="137"/>
                  </a:moveTo>
                  <a:cubicBezTo>
                    <a:pt x="4" y="137"/>
                    <a:pt x="32" y="120"/>
                    <a:pt x="41" y="117"/>
                  </a:cubicBezTo>
                  <a:cubicBezTo>
                    <a:pt x="50" y="115"/>
                    <a:pt x="69" y="103"/>
                    <a:pt x="75" y="83"/>
                  </a:cubicBezTo>
                  <a:cubicBezTo>
                    <a:pt x="81" y="63"/>
                    <a:pt x="82" y="39"/>
                    <a:pt x="82" y="29"/>
                  </a:cubicBezTo>
                  <a:cubicBezTo>
                    <a:pt x="82" y="19"/>
                    <a:pt x="76" y="0"/>
                    <a:pt x="94" y="6"/>
                  </a:cubicBezTo>
                  <a:cubicBezTo>
                    <a:pt x="112" y="12"/>
                    <a:pt x="124" y="15"/>
                    <a:pt x="126" y="27"/>
                  </a:cubicBezTo>
                  <a:cubicBezTo>
                    <a:pt x="129" y="39"/>
                    <a:pt x="131" y="55"/>
                    <a:pt x="145" y="65"/>
                  </a:cubicBezTo>
                  <a:cubicBezTo>
                    <a:pt x="159" y="75"/>
                    <a:pt x="168" y="83"/>
                    <a:pt x="170" y="93"/>
                  </a:cubicBezTo>
                  <a:cubicBezTo>
                    <a:pt x="172" y="103"/>
                    <a:pt x="172" y="114"/>
                    <a:pt x="164" y="119"/>
                  </a:cubicBezTo>
                  <a:cubicBezTo>
                    <a:pt x="157" y="123"/>
                    <a:pt x="132" y="147"/>
                    <a:pt x="127" y="151"/>
                  </a:cubicBezTo>
                  <a:cubicBezTo>
                    <a:pt x="121" y="154"/>
                    <a:pt x="119" y="165"/>
                    <a:pt x="123" y="165"/>
                  </a:cubicBezTo>
                  <a:cubicBezTo>
                    <a:pt x="127" y="165"/>
                    <a:pt x="163" y="172"/>
                    <a:pt x="181" y="187"/>
                  </a:cubicBezTo>
                  <a:cubicBezTo>
                    <a:pt x="198" y="202"/>
                    <a:pt x="209" y="216"/>
                    <a:pt x="210" y="231"/>
                  </a:cubicBezTo>
                  <a:cubicBezTo>
                    <a:pt x="211" y="247"/>
                    <a:pt x="210" y="273"/>
                    <a:pt x="202" y="281"/>
                  </a:cubicBezTo>
                  <a:cubicBezTo>
                    <a:pt x="194" y="288"/>
                    <a:pt x="192" y="290"/>
                    <a:pt x="185" y="289"/>
                  </a:cubicBezTo>
                  <a:cubicBezTo>
                    <a:pt x="178" y="288"/>
                    <a:pt x="164" y="279"/>
                    <a:pt x="162" y="267"/>
                  </a:cubicBezTo>
                  <a:cubicBezTo>
                    <a:pt x="160" y="255"/>
                    <a:pt x="164" y="239"/>
                    <a:pt x="158" y="217"/>
                  </a:cubicBezTo>
                  <a:cubicBezTo>
                    <a:pt x="153" y="196"/>
                    <a:pt x="139" y="191"/>
                    <a:pt x="134" y="188"/>
                  </a:cubicBezTo>
                  <a:cubicBezTo>
                    <a:pt x="129" y="186"/>
                    <a:pt x="117" y="183"/>
                    <a:pt x="117" y="183"/>
                  </a:cubicBezTo>
                  <a:cubicBezTo>
                    <a:pt x="117" y="183"/>
                    <a:pt x="108" y="182"/>
                    <a:pt x="105" y="191"/>
                  </a:cubicBezTo>
                  <a:cubicBezTo>
                    <a:pt x="102" y="199"/>
                    <a:pt x="96" y="215"/>
                    <a:pt x="95" y="225"/>
                  </a:cubicBezTo>
                  <a:cubicBezTo>
                    <a:pt x="94" y="235"/>
                    <a:pt x="96" y="247"/>
                    <a:pt x="92" y="251"/>
                  </a:cubicBezTo>
                  <a:cubicBezTo>
                    <a:pt x="87" y="256"/>
                    <a:pt x="77" y="267"/>
                    <a:pt x="58" y="261"/>
                  </a:cubicBezTo>
                  <a:cubicBezTo>
                    <a:pt x="39" y="255"/>
                    <a:pt x="41" y="238"/>
                    <a:pt x="37" y="235"/>
                  </a:cubicBezTo>
                  <a:cubicBezTo>
                    <a:pt x="33" y="231"/>
                    <a:pt x="39" y="211"/>
                    <a:pt x="39" y="205"/>
                  </a:cubicBezTo>
                  <a:cubicBezTo>
                    <a:pt x="39" y="200"/>
                    <a:pt x="47" y="182"/>
                    <a:pt x="45" y="177"/>
                  </a:cubicBezTo>
                  <a:cubicBezTo>
                    <a:pt x="44" y="173"/>
                    <a:pt x="25" y="153"/>
                    <a:pt x="18" y="155"/>
                  </a:cubicBezTo>
                  <a:cubicBezTo>
                    <a:pt x="11" y="157"/>
                    <a:pt x="1" y="155"/>
                    <a:pt x="0" y="147"/>
                  </a:cubicBezTo>
                  <a:cubicBezTo>
                    <a:pt x="0" y="140"/>
                    <a:pt x="4" y="137"/>
                    <a:pt x="4"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6" name="îṧļíďe"/>
            <p:cNvSpPr/>
            <p:nvPr/>
          </p:nvSpPr>
          <p:spPr bwMode="auto">
            <a:xfrm>
              <a:off x="8326691" y="4823415"/>
              <a:ext cx="746125" cy="695325"/>
            </a:xfrm>
            <a:custGeom>
              <a:avLst/>
              <a:gdLst>
                <a:gd name="T0" fmla="*/ 159 w 405"/>
                <a:gd name="T1" fmla="*/ 229 h 377"/>
                <a:gd name="T2" fmla="*/ 218 w 405"/>
                <a:gd name="T3" fmla="*/ 183 h 377"/>
                <a:gd name="T4" fmla="*/ 234 w 405"/>
                <a:gd name="T5" fmla="*/ 247 h 377"/>
                <a:gd name="T6" fmla="*/ 260 w 405"/>
                <a:gd name="T7" fmla="*/ 269 h 377"/>
                <a:gd name="T8" fmla="*/ 209 w 405"/>
                <a:gd name="T9" fmla="*/ 247 h 377"/>
                <a:gd name="T10" fmla="*/ 108 w 405"/>
                <a:gd name="T11" fmla="*/ 215 h 377"/>
                <a:gd name="T12" fmla="*/ 73 w 405"/>
                <a:gd name="T13" fmla="*/ 283 h 377"/>
                <a:gd name="T14" fmla="*/ 43 w 405"/>
                <a:gd name="T15" fmla="*/ 350 h 377"/>
                <a:gd name="T16" fmla="*/ 91 w 405"/>
                <a:gd name="T17" fmla="*/ 347 h 377"/>
                <a:gd name="T18" fmla="*/ 118 w 405"/>
                <a:gd name="T19" fmla="*/ 372 h 377"/>
                <a:gd name="T20" fmla="*/ 136 w 405"/>
                <a:gd name="T21" fmla="*/ 328 h 377"/>
                <a:gd name="T22" fmla="*/ 147 w 405"/>
                <a:gd name="T23" fmla="*/ 265 h 377"/>
                <a:gd name="T24" fmla="*/ 242 w 405"/>
                <a:gd name="T25" fmla="*/ 306 h 377"/>
                <a:gd name="T26" fmla="*/ 186 w 405"/>
                <a:gd name="T27" fmla="*/ 337 h 377"/>
                <a:gd name="T28" fmla="*/ 172 w 405"/>
                <a:gd name="T29" fmla="*/ 367 h 377"/>
                <a:gd name="T30" fmla="*/ 272 w 405"/>
                <a:gd name="T31" fmla="*/ 328 h 377"/>
                <a:gd name="T32" fmla="*/ 352 w 405"/>
                <a:gd name="T33" fmla="*/ 373 h 377"/>
                <a:gd name="T34" fmla="*/ 389 w 405"/>
                <a:gd name="T35" fmla="*/ 333 h 377"/>
                <a:gd name="T36" fmla="*/ 292 w 405"/>
                <a:gd name="T37" fmla="*/ 299 h 377"/>
                <a:gd name="T38" fmla="*/ 291 w 405"/>
                <a:gd name="T39" fmla="*/ 217 h 377"/>
                <a:gd name="T40" fmla="*/ 261 w 405"/>
                <a:gd name="T41" fmla="*/ 173 h 377"/>
                <a:gd name="T42" fmla="*/ 297 w 405"/>
                <a:gd name="T43" fmla="*/ 107 h 377"/>
                <a:gd name="T44" fmla="*/ 283 w 405"/>
                <a:gd name="T45" fmla="*/ 43 h 377"/>
                <a:gd name="T46" fmla="*/ 241 w 405"/>
                <a:gd name="T47" fmla="*/ 1 h 377"/>
                <a:gd name="T48" fmla="*/ 241 w 405"/>
                <a:gd name="T49" fmla="*/ 35 h 377"/>
                <a:gd name="T50" fmla="*/ 245 w 405"/>
                <a:gd name="T51" fmla="*/ 97 h 377"/>
                <a:gd name="T52" fmla="*/ 194 w 405"/>
                <a:gd name="T53" fmla="*/ 129 h 377"/>
                <a:gd name="T54" fmla="*/ 161 w 405"/>
                <a:gd name="T55" fmla="*/ 121 h 377"/>
                <a:gd name="T56" fmla="*/ 150 w 405"/>
                <a:gd name="T57" fmla="*/ 33 h 377"/>
                <a:gd name="T58" fmla="*/ 122 w 405"/>
                <a:gd name="T59" fmla="*/ 56 h 377"/>
                <a:gd name="T60" fmla="*/ 121 w 405"/>
                <a:gd name="T61" fmla="*/ 133 h 377"/>
                <a:gd name="T62" fmla="*/ 30 w 405"/>
                <a:gd name="T63" fmla="*/ 180 h 377"/>
                <a:gd name="T64" fmla="*/ 22 w 405"/>
                <a:gd name="T65" fmla="*/ 21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5" h="377">
                  <a:moveTo>
                    <a:pt x="174" y="243"/>
                  </a:moveTo>
                  <a:cubicBezTo>
                    <a:pt x="172" y="243"/>
                    <a:pt x="154" y="236"/>
                    <a:pt x="159" y="229"/>
                  </a:cubicBezTo>
                  <a:cubicBezTo>
                    <a:pt x="163" y="221"/>
                    <a:pt x="190" y="187"/>
                    <a:pt x="199" y="183"/>
                  </a:cubicBezTo>
                  <a:cubicBezTo>
                    <a:pt x="208" y="178"/>
                    <a:pt x="215" y="172"/>
                    <a:pt x="218" y="183"/>
                  </a:cubicBezTo>
                  <a:cubicBezTo>
                    <a:pt x="221" y="193"/>
                    <a:pt x="215" y="230"/>
                    <a:pt x="220" y="236"/>
                  </a:cubicBezTo>
                  <a:cubicBezTo>
                    <a:pt x="225" y="241"/>
                    <a:pt x="227" y="248"/>
                    <a:pt x="234" y="247"/>
                  </a:cubicBezTo>
                  <a:cubicBezTo>
                    <a:pt x="241" y="246"/>
                    <a:pt x="256" y="238"/>
                    <a:pt x="260" y="245"/>
                  </a:cubicBezTo>
                  <a:cubicBezTo>
                    <a:pt x="263" y="252"/>
                    <a:pt x="268" y="259"/>
                    <a:pt x="260" y="269"/>
                  </a:cubicBezTo>
                  <a:cubicBezTo>
                    <a:pt x="253" y="278"/>
                    <a:pt x="247" y="281"/>
                    <a:pt x="239" y="274"/>
                  </a:cubicBezTo>
                  <a:cubicBezTo>
                    <a:pt x="230" y="267"/>
                    <a:pt x="221" y="250"/>
                    <a:pt x="209" y="247"/>
                  </a:cubicBezTo>
                  <a:cubicBezTo>
                    <a:pt x="198" y="245"/>
                    <a:pt x="176" y="243"/>
                    <a:pt x="174" y="243"/>
                  </a:cubicBezTo>
                  <a:close/>
                  <a:moveTo>
                    <a:pt x="108" y="215"/>
                  </a:moveTo>
                  <a:cubicBezTo>
                    <a:pt x="109" y="216"/>
                    <a:pt x="102" y="238"/>
                    <a:pt x="93" y="254"/>
                  </a:cubicBezTo>
                  <a:cubicBezTo>
                    <a:pt x="84" y="271"/>
                    <a:pt x="81" y="271"/>
                    <a:pt x="73" y="283"/>
                  </a:cubicBezTo>
                  <a:cubicBezTo>
                    <a:pt x="65" y="295"/>
                    <a:pt x="45" y="309"/>
                    <a:pt x="44" y="316"/>
                  </a:cubicBezTo>
                  <a:cubicBezTo>
                    <a:pt x="43" y="323"/>
                    <a:pt x="41" y="343"/>
                    <a:pt x="43" y="350"/>
                  </a:cubicBezTo>
                  <a:cubicBezTo>
                    <a:pt x="44" y="357"/>
                    <a:pt x="61" y="358"/>
                    <a:pt x="69" y="357"/>
                  </a:cubicBezTo>
                  <a:cubicBezTo>
                    <a:pt x="77" y="355"/>
                    <a:pt x="84" y="347"/>
                    <a:pt x="91" y="347"/>
                  </a:cubicBezTo>
                  <a:cubicBezTo>
                    <a:pt x="98" y="347"/>
                    <a:pt x="96" y="355"/>
                    <a:pt x="97" y="361"/>
                  </a:cubicBezTo>
                  <a:cubicBezTo>
                    <a:pt x="97" y="366"/>
                    <a:pt x="101" y="368"/>
                    <a:pt x="118" y="372"/>
                  </a:cubicBezTo>
                  <a:cubicBezTo>
                    <a:pt x="136" y="377"/>
                    <a:pt x="140" y="364"/>
                    <a:pt x="144" y="352"/>
                  </a:cubicBezTo>
                  <a:cubicBezTo>
                    <a:pt x="148" y="339"/>
                    <a:pt x="140" y="339"/>
                    <a:pt x="136" y="328"/>
                  </a:cubicBezTo>
                  <a:cubicBezTo>
                    <a:pt x="133" y="316"/>
                    <a:pt x="136" y="302"/>
                    <a:pt x="136" y="292"/>
                  </a:cubicBezTo>
                  <a:cubicBezTo>
                    <a:pt x="135" y="281"/>
                    <a:pt x="141" y="272"/>
                    <a:pt x="147" y="265"/>
                  </a:cubicBezTo>
                  <a:cubicBezTo>
                    <a:pt x="153" y="258"/>
                    <a:pt x="160" y="248"/>
                    <a:pt x="186" y="258"/>
                  </a:cubicBezTo>
                  <a:cubicBezTo>
                    <a:pt x="212" y="267"/>
                    <a:pt x="239" y="298"/>
                    <a:pt x="242" y="306"/>
                  </a:cubicBezTo>
                  <a:cubicBezTo>
                    <a:pt x="245" y="313"/>
                    <a:pt x="232" y="318"/>
                    <a:pt x="227" y="325"/>
                  </a:cubicBezTo>
                  <a:cubicBezTo>
                    <a:pt x="222" y="332"/>
                    <a:pt x="196" y="338"/>
                    <a:pt x="186" y="337"/>
                  </a:cubicBezTo>
                  <a:cubicBezTo>
                    <a:pt x="175" y="336"/>
                    <a:pt x="172" y="344"/>
                    <a:pt x="167" y="348"/>
                  </a:cubicBezTo>
                  <a:cubicBezTo>
                    <a:pt x="162" y="351"/>
                    <a:pt x="167" y="361"/>
                    <a:pt x="172" y="367"/>
                  </a:cubicBezTo>
                  <a:cubicBezTo>
                    <a:pt x="177" y="373"/>
                    <a:pt x="211" y="373"/>
                    <a:pt x="224" y="364"/>
                  </a:cubicBezTo>
                  <a:cubicBezTo>
                    <a:pt x="237" y="354"/>
                    <a:pt x="272" y="328"/>
                    <a:pt x="272" y="328"/>
                  </a:cubicBezTo>
                  <a:cubicBezTo>
                    <a:pt x="272" y="328"/>
                    <a:pt x="285" y="340"/>
                    <a:pt x="293" y="348"/>
                  </a:cubicBezTo>
                  <a:cubicBezTo>
                    <a:pt x="301" y="357"/>
                    <a:pt x="319" y="369"/>
                    <a:pt x="352" y="373"/>
                  </a:cubicBezTo>
                  <a:cubicBezTo>
                    <a:pt x="385" y="377"/>
                    <a:pt x="398" y="356"/>
                    <a:pt x="401" y="352"/>
                  </a:cubicBezTo>
                  <a:cubicBezTo>
                    <a:pt x="405" y="348"/>
                    <a:pt x="399" y="342"/>
                    <a:pt x="389" y="333"/>
                  </a:cubicBezTo>
                  <a:cubicBezTo>
                    <a:pt x="379" y="323"/>
                    <a:pt x="353" y="312"/>
                    <a:pt x="337" y="313"/>
                  </a:cubicBezTo>
                  <a:cubicBezTo>
                    <a:pt x="321" y="315"/>
                    <a:pt x="303" y="305"/>
                    <a:pt x="292" y="299"/>
                  </a:cubicBezTo>
                  <a:cubicBezTo>
                    <a:pt x="282" y="293"/>
                    <a:pt x="287" y="293"/>
                    <a:pt x="291" y="277"/>
                  </a:cubicBezTo>
                  <a:cubicBezTo>
                    <a:pt x="295" y="261"/>
                    <a:pt x="294" y="231"/>
                    <a:pt x="291" y="217"/>
                  </a:cubicBezTo>
                  <a:cubicBezTo>
                    <a:pt x="287" y="204"/>
                    <a:pt x="269" y="200"/>
                    <a:pt x="264" y="192"/>
                  </a:cubicBezTo>
                  <a:cubicBezTo>
                    <a:pt x="258" y="184"/>
                    <a:pt x="251" y="180"/>
                    <a:pt x="261" y="173"/>
                  </a:cubicBezTo>
                  <a:cubicBezTo>
                    <a:pt x="272" y="166"/>
                    <a:pt x="282" y="146"/>
                    <a:pt x="290" y="135"/>
                  </a:cubicBezTo>
                  <a:cubicBezTo>
                    <a:pt x="298" y="123"/>
                    <a:pt x="305" y="117"/>
                    <a:pt x="297" y="107"/>
                  </a:cubicBezTo>
                  <a:cubicBezTo>
                    <a:pt x="289" y="97"/>
                    <a:pt x="283" y="94"/>
                    <a:pt x="281" y="86"/>
                  </a:cubicBezTo>
                  <a:cubicBezTo>
                    <a:pt x="280" y="79"/>
                    <a:pt x="283" y="57"/>
                    <a:pt x="283" y="43"/>
                  </a:cubicBezTo>
                  <a:cubicBezTo>
                    <a:pt x="283" y="29"/>
                    <a:pt x="285" y="30"/>
                    <a:pt x="272" y="15"/>
                  </a:cubicBezTo>
                  <a:cubicBezTo>
                    <a:pt x="260" y="0"/>
                    <a:pt x="248" y="2"/>
                    <a:pt x="241" y="1"/>
                  </a:cubicBezTo>
                  <a:cubicBezTo>
                    <a:pt x="235" y="0"/>
                    <a:pt x="231" y="21"/>
                    <a:pt x="233" y="26"/>
                  </a:cubicBezTo>
                  <a:cubicBezTo>
                    <a:pt x="235" y="31"/>
                    <a:pt x="239" y="31"/>
                    <a:pt x="241" y="35"/>
                  </a:cubicBezTo>
                  <a:cubicBezTo>
                    <a:pt x="242" y="39"/>
                    <a:pt x="239" y="36"/>
                    <a:pt x="243" y="53"/>
                  </a:cubicBezTo>
                  <a:cubicBezTo>
                    <a:pt x="247" y="70"/>
                    <a:pt x="245" y="91"/>
                    <a:pt x="245" y="97"/>
                  </a:cubicBezTo>
                  <a:cubicBezTo>
                    <a:pt x="245" y="103"/>
                    <a:pt x="240" y="107"/>
                    <a:pt x="234" y="114"/>
                  </a:cubicBezTo>
                  <a:cubicBezTo>
                    <a:pt x="228" y="121"/>
                    <a:pt x="206" y="123"/>
                    <a:pt x="194" y="129"/>
                  </a:cubicBezTo>
                  <a:cubicBezTo>
                    <a:pt x="181" y="135"/>
                    <a:pt x="179" y="146"/>
                    <a:pt x="170" y="149"/>
                  </a:cubicBezTo>
                  <a:cubicBezTo>
                    <a:pt x="161" y="151"/>
                    <a:pt x="157" y="138"/>
                    <a:pt x="161" y="121"/>
                  </a:cubicBezTo>
                  <a:cubicBezTo>
                    <a:pt x="164" y="109"/>
                    <a:pt x="168" y="79"/>
                    <a:pt x="168" y="64"/>
                  </a:cubicBezTo>
                  <a:cubicBezTo>
                    <a:pt x="167" y="54"/>
                    <a:pt x="158" y="40"/>
                    <a:pt x="150" y="33"/>
                  </a:cubicBezTo>
                  <a:cubicBezTo>
                    <a:pt x="142" y="25"/>
                    <a:pt x="136" y="30"/>
                    <a:pt x="131" y="32"/>
                  </a:cubicBezTo>
                  <a:cubicBezTo>
                    <a:pt x="126" y="35"/>
                    <a:pt x="120" y="43"/>
                    <a:pt x="122" y="56"/>
                  </a:cubicBezTo>
                  <a:cubicBezTo>
                    <a:pt x="124" y="70"/>
                    <a:pt x="127" y="72"/>
                    <a:pt x="127" y="82"/>
                  </a:cubicBezTo>
                  <a:cubicBezTo>
                    <a:pt x="128" y="92"/>
                    <a:pt x="124" y="113"/>
                    <a:pt x="121" y="133"/>
                  </a:cubicBezTo>
                  <a:cubicBezTo>
                    <a:pt x="117" y="152"/>
                    <a:pt x="104" y="151"/>
                    <a:pt x="90" y="158"/>
                  </a:cubicBezTo>
                  <a:cubicBezTo>
                    <a:pt x="76" y="165"/>
                    <a:pt x="48" y="175"/>
                    <a:pt x="30" y="180"/>
                  </a:cubicBezTo>
                  <a:cubicBezTo>
                    <a:pt x="13" y="184"/>
                    <a:pt x="0" y="191"/>
                    <a:pt x="0" y="200"/>
                  </a:cubicBezTo>
                  <a:cubicBezTo>
                    <a:pt x="0" y="209"/>
                    <a:pt x="9" y="210"/>
                    <a:pt x="22" y="219"/>
                  </a:cubicBezTo>
                  <a:cubicBezTo>
                    <a:pt x="35" y="228"/>
                    <a:pt x="107" y="215"/>
                    <a:pt x="108" y="2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7" name="íŝļïḓè"/>
            <p:cNvSpPr/>
            <p:nvPr/>
          </p:nvSpPr>
          <p:spPr bwMode="auto">
            <a:xfrm>
              <a:off x="6220078" y="4756740"/>
              <a:ext cx="627063" cy="793750"/>
            </a:xfrm>
            <a:custGeom>
              <a:avLst/>
              <a:gdLst>
                <a:gd name="T0" fmla="*/ 194 w 340"/>
                <a:gd name="T1" fmla="*/ 225 h 430"/>
                <a:gd name="T2" fmla="*/ 189 w 340"/>
                <a:gd name="T3" fmla="*/ 204 h 430"/>
                <a:gd name="T4" fmla="*/ 222 w 340"/>
                <a:gd name="T5" fmla="*/ 196 h 430"/>
                <a:gd name="T6" fmla="*/ 234 w 340"/>
                <a:gd name="T7" fmla="*/ 215 h 430"/>
                <a:gd name="T8" fmla="*/ 217 w 340"/>
                <a:gd name="T9" fmla="*/ 231 h 430"/>
                <a:gd name="T10" fmla="*/ 194 w 340"/>
                <a:gd name="T11" fmla="*/ 225 h 430"/>
                <a:gd name="T12" fmla="*/ 33 w 340"/>
                <a:gd name="T13" fmla="*/ 228 h 430"/>
                <a:gd name="T14" fmla="*/ 67 w 340"/>
                <a:gd name="T15" fmla="*/ 224 h 430"/>
                <a:gd name="T16" fmla="*/ 105 w 340"/>
                <a:gd name="T17" fmla="*/ 194 h 430"/>
                <a:gd name="T18" fmla="*/ 164 w 340"/>
                <a:gd name="T19" fmla="*/ 151 h 430"/>
                <a:gd name="T20" fmla="*/ 170 w 340"/>
                <a:gd name="T21" fmla="*/ 163 h 430"/>
                <a:gd name="T22" fmla="*/ 144 w 340"/>
                <a:gd name="T23" fmla="*/ 203 h 430"/>
                <a:gd name="T24" fmla="*/ 142 w 340"/>
                <a:gd name="T25" fmla="*/ 250 h 430"/>
                <a:gd name="T26" fmla="*/ 166 w 340"/>
                <a:gd name="T27" fmla="*/ 278 h 430"/>
                <a:gd name="T28" fmla="*/ 170 w 340"/>
                <a:gd name="T29" fmla="*/ 300 h 430"/>
                <a:gd name="T30" fmla="*/ 132 w 340"/>
                <a:gd name="T31" fmla="*/ 347 h 430"/>
                <a:gd name="T32" fmla="*/ 133 w 340"/>
                <a:gd name="T33" fmla="*/ 397 h 430"/>
                <a:gd name="T34" fmla="*/ 181 w 340"/>
                <a:gd name="T35" fmla="*/ 410 h 430"/>
                <a:gd name="T36" fmla="*/ 184 w 340"/>
                <a:gd name="T37" fmla="*/ 375 h 430"/>
                <a:gd name="T38" fmla="*/ 198 w 340"/>
                <a:gd name="T39" fmla="*/ 374 h 430"/>
                <a:gd name="T40" fmla="*/ 215 w 340"/>
                <a:gd name="T41" fmla="*/ 416 h 430"/>
                <a:gd name="T42" fmla="*/ 240 w 340"/>
                <a:gd name="T43" fmla="*/ 406 h 430"/>
                <a:gd name="T44" fmla="*/ 230 w 340"/>
                <a:gd name="T45" fmla="*/ 341 h 430"/>
                <a:gd name="T46" fmla="*/ 250 w 340"/>
                <a:gd name="T47" fmla="*/ 322 h 430"/>
                <a:gd name="T48" fmla="*/ 268 w 340"/>
                <a:gd name="T49" fmla="*/ 373 h 430"/>
                <a:gd name="T50" fmla="*/ 316 w 340"/>
                <a:gd name="T51" fmla="*/ 385 h 430"/>
                <a:gd name="T52" fmla="*/ 295 w 340"/>
                <a:gd name="T53" fmla="*/ 310 h 430"/>
                <a:gd name="T54" fmla="*/ 263 w 340"/>
                <a:gd name="T55" fmla="*/ 288 h 430"/>
                <a:gd name="T56" fmla="*/ 264 w 340"/>
                <a:gd name="T57" fmla="*/ 259 h 430"/>
                <a:gd name="T58" fmla="*/ 265 w 340"/>
                <a:gd name="T59" fmla="*/ 233 h 430"/>
                <a:gd name="T60" fmla="*/ 300 w 340"/>
                <a:gd name="T61" fmla="*/ 199 h 430"/>
                <a:gd name="T62" fmla="*/ 275 w 340"/>
                <a:gd name="T63" fmla="*/ 161 h 430"/>
                <a:gd name="T64" fmla="*/ 217 w 340"/>
                <a:gd name="T65" fmla="*/ 159 h 430"/>
                <a:gd name="T66" fmla="*/ 270 w 340"/>
                <a:gd name="T67" fmla="*/ 132 h 430"/>
                <a:gd name="T68" fmla="*/ 316 w 340"/>
                <a:gd name="T69" fmla="*/ 126 h 430"/>
                <a:gd name="T70" fmla="*/ 332 w 340"/>
                <a:gd name="T71" fmla="*/ 110 h 430"/>
                <a:gd name="T72" fmla="*/ 321 w 340"/>
                <a:gd name="T73" fmla="*/ 75 h 430"/>
                <a:gd name="T74" fmla="*/ 256 w 340"/>
                <a:gd name="T75" fmla="*/ 74 h 430"/>
                <a:gd name="T76" fmla="*/ 240 w 340"/>
                <a:gd name="T77" fmla="*/ 51 h 430"/>
                <a:gd name="T78" fmla="*/ 212 w 340"/>
                <a:gd name="T79" fmla="*/ 9 h 430"/>
                <a:gd name="T80" fmla="*/ 190 w 340"/>
                <a:gd name="T81" fmla="*/ 6 h 430"/>
                <a:gd name="T82" fmla="*/ 174 w 340"/>
                <a:gd name="T83" fmla="*/ 34 h 430"/>
                <a:gd name="T84" fmla="*/ 183 w 340"/>
                <a:gd name="T85" fmla="*/ 70 h 430"/>
                <a:gd name="T86" fmla="*/ 172 w 340"/>
                <a:gd name="T87" fmla="*/ 98 h 430"/>
                <a:gd name="T88" fmla="*/ 65 w 340"/>
                <a:gd name="T89" fmla="*/ 161 h 430"/>
                <a:gd name="T90" fmla="*/ 21 w 340"/>
                <a:gd name="T91" fmla="*/ 171 h 430"/>
                <a:gd name="T92" fmla="*/ 10 w 340"/>
                <a:gd name="T93" fmla="*/ 198 h 430"/>
                <a:gd name="T94" fmla="*/ 33 w 340"/>
                <a:gd name="T95" fmla="*/ 22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0" h="430">
                  <a:moveTo>
                    <a:pt x="194" y="225"/>
                  </a:moveTo>
                  <a:cubicBezTo>
                    <a:pt x="194" y="225"/>
                    <a:pt x="178" y="212"/>
                    <a:pt x="189" y="204"/>
                  </a:cubicBezTo>
                  <a:cubicBezTo>
                    <a:pt x="201" y="196"/>
                    <a:pt x="211" y="188"/>
                    <a:pt x="222" y="196"/>
                  </a:cubicBezTo>
                  <a:cubicBezTo>
                    <a:pt x="234" y="203"/>
                    <a:pt x="238" y="207"/>
                    <a:pt x="234" y="215"/>
                  </a:cubicBezTo>
                  <a:cubicBezTo>
                    <a:pt x="230" y="222"/>
                    <a:pt x="228" y="229"/>
                    <a:pt x="217" y="231"/>
                  </a:cubicBezTo>
                  <a:cubicBezTo>
                    <a:pt x="204" y="230"/>
                    <a:pt x="194" y="225"/>
                    <a:pt x="194" y="225"/>
                  </a:cubicBezTo>
                  <a:close/>
                  <a:moveTo>
                    <a:pt x="33" y="228"/>
                  </a:moveTo>
                  <a:cubicBezTo>
                    <a:pt x="40" y="229"/>
                    <a:pt x="52" y="231"/>
                    <a:pt x="67" y="224"/>
                  </a:cubicBezTo>
                  <a:cubicBezTo>
                    <a:pt x="82" y="216"/>
                    <a:pt x="91" y="208"/>
                    <a:pt x="105" y="194"/>
                  </a:cubicBezTo>
                  <a:cubicBezTo>
                    <a:pt x="119" y="180"/>
                    <a:pt x="153" y="155"/>
                    <a:pt x="164" y="151"/>
                  </a:cubicBezTo>
                  <a:cubicBezTo>
                    <a:pt x="176" y="146"/>
                    <a:pt x="176" y="155"/>
                    <a:pt x="170" y="163"/>
                  </a:cubicBezTo>
                  <a:cubicBezTo>
                    <a:pt x="164" y="171"/>
                    <a:pt x="150" y="188"/>
                    <a:pt x="144" y="203"/>
                  </a:cubicBezTo>
                  <a:cubicBezTo>
                    <a:pt x="139" y="218"/>
                    <a:pt x="134" y="224"/>
                    <a:pt x="142" y="250"/>
                  </a:cubicBezTo>
                  <a:cubicBezTo>
                    <a:pt x="149" y="275"/>
                    <a:pt x="160" y="275"/>
                    <a:pt x="166" y="278"/>
                  </a:cubicBezTo>
                  <a:cubicBezTo>
                    <a:pt x="172" y="281"/>
                    <a:pt x="176" y="301"/>
                    <a:pt x="170" y="300"/>
                  </a:cubicBezTo>
                  <a:cubicBezTo>
                    <a:pt x="164" y="299"/>
                    <a:pt x="136" y="327"/>
                    <a:pt x="132" y="347"/>
                  </a:cubicBezTo>
                  <a:cubicBezTo>
                    <a:pt x="127" y="366"/>
                    <a:pt x="123" y="375"/>
                    <a:pt x="133" y="397"/>
                  </a:cubicBezTo>
                  <a:cubicBezTo>
                    <a:pt x="144" y="419"/>
                    <a:pt x="174" y="413"/>
                    <a:pt x="181" y="410"/>
                  </a:cubicBezTo>
                  <a:cubicBezTo>
                    <a:pt x="189" y="407"/>
                    <a:pt x="185" y="395"/>
                    <a:pt x="184" y="375"/>
                  </a:cubicBezTo>
                  <a:cubicBezTo>
                    <a:pt x="182" y="355"/>
                    <a:pt x="192" y="364"/>
                    <a:pt x="198" y="374"/>
                  </a:cubicBezTo>
                  <a:cubicBezTo>
                    <a:pt x="204" y="384"/>
                    <a:pt x="203" y="402"/>
                    <a:pt x="215" y="416"/>
                  </a:cubicBezTo>
                  <a:cubicBezTo>
                    <a:pt x="226" y="430"/>
                    <a:pt x="235" y="419"/>
                    <a:pt x="240" y="406"/>
                  </a:cubicBezTo>
                  <a:cubicBezTo>
                    <a:pt x="245" y="393"/>
                    <a:pt x="232" y="357"/>
                    <a:pt x="230" y="341"/>
                  </a:cubicBezTo>
                  <a:cubicBezTo>
                    <a:pt x="229" y="326"/>
                    <a:pt x="238" y="322"/>
                    <a:pt x="250" y="322"/>
                  </a:cubicBezTo>
                  <a:cubicBezTo>
                    <a:pt x="262" y="322"/>
                    <a:pt x="248" y="347"/>
                    <a:pt x="268" y="373"/>
                  </a:cubicBezTo>
                  <a:cubicBezTo>
                    <a:pt x="287" y="399"/>
                    <a:pt x="292" y="396"/>
                    <a:pt x="316" y="385"/>
                  </a:cubicBezTo>
                  <a:cubicBezTo>
                    <a:pt x="340" y="375"/>
                    <a:pt x="311" y="327"/>
                    <a:pt x="295" y="310"/>
                  </a:cubicBezTo>
                  <a:cubicBezTo>
                    <a:pt x="279" y="294"/>
                    <a:pt x="263" y="294"/>
                    <a:pt x="263" y="288"/>
                  </a:cubicBezTo>
                  <a:cubicBezTo>
                    <a:pt x="263" y="282"/>
                    <a:pt x="266" y="267"/>
                    <a:pt x="264" y="259"/>
                  </a:cubicBezTo>
                  <a:cubicBezTo>
                    <a:pt x="262" y="251"/>
                    <a:pt x="258" y="239"/>
                    <a:pt x="265" y="233"/>
                  </a:cubicBezTo>
                  <a:cubicBezTo>
                    <a:pt x="273" y="226"/>
                    <a:pt x="301" y="222"/>
                    <a:pt x="300" y="199"/>
                  </a:cubicBezTo>
                  <a:cubicBezTo>
                    <a:pt x="299" y="177"/>
                    <a:pt x="294" y="175"/>
                    <a:pt x="275" y="161"/>
                  </a:cubicBezTo>
                  <a:cubicBezTo>
                    <a:pt x="257" y="148"/>
                    <a:pt x="216" y="168"/>
                    <a:pt x="217" y="159"/>
                  </a:cubicBezTo>
                  <a:cubicBezTo>
                    <a:pt x="218" y="150"/>
                    <a:pt x="250" y="138"/>
                    <a:pt x="270" y="132"/>
                  </a:cubicBezTo>
                  <a:cubicBezTo>
                    <a:pt x="290" y="125"/>
                    <a:pt x="306" y="126"/>
                    <a:pt x="316" y="126"/>
                  </a:cubicBezTo>
                  <a:cubicBezTo>
                    <a:pt x="326" y="126"/>
                    <a:pt x="326" y="118"/>
                    <a:pt x="332" y="110"/>
                  </a:cubicBezTo>
                  <a:cubicBezTo>
                    <a:pt x="337" y="102"/>
                    <a:pt x="334" y="88"/>
                    <a:pt x="321" y="75"/>
                  </a:cubicBezTo>
                  <a:cubicBezTo>
                    <a:pt x="308" y="61"/>
                    <a:pt x="263" y="74"/>
                    <a:pt x="256" y="74"/>
                  </a:cubicBezTo>
                  <a:cubicBezTo>
                    <a:pt x="250" y="74"/>
                    <a:pt x="250" y="63"/>
                    <a:pt x="240" y="51"/>
                  </a:cubicBezTo>
                  <a:cubicBezTo>
                    <a:pt x="229" y="38"/>
                    <a:pt x="220" y="18"/>
                    <a:pt x="212" y="9"/>
                  </a:cubicBezTo>
                  <a:cubicBezTo>
                    <a:pt x="205" y="0"/>
                    <a:pt x="203" y="8"/>
                    <a:pt x="190" y="6"/>
                  </a:cubicBezTo>
                  <a:cubicBezTo>
                    <a:pt x="176" y="3"/>
                    <a:pt x="165" y="15"/>
                    <a:pt x="174" y="34"/>
                  </a:cubicBezTo>
                  <a:cubicBezTo>
                    <a:pt x="183" y="53"/>
                    <a:pt x="183" y="56"/>
                    <a:pt x="183" y="70"/>
                  </a:cubicBezTo>
                  <a:cubicBezTo>
                    <a:pt x="183" y="84"/>
                    <a:pt x="197" y="88"/>
                    <a:pt x="172" y="98"/>
                  </a:cubicBezTo>
                  <a:cubicBezTo>
                    <a:pt x="147" y="108"/>
                    <a:pt x="75" y="152"/>
                    <a:pt x="65" y="161"/>
                  </a:cubicBezTo>
                  <a:cubicBezTo>
                    <a:pt x="55" y="170"/>
                    <a:pt x="26" y="169"/>
                    <a:pt x="21" y="171"/>
                  </a:cubicBezTo>
                  <a:cubicBezTo>
                    <a:pt x="15" y="173"/>
                    <a:pt x="0" y="170"/>
                    <a:pt x="10" y="198"/>
                  </a:cubicBezTo>
                  <a:cubicBezTo>
                    <a:pt x="24" y="238"/>
                    <a:pt x="26" y="227"/>
                    <a:pt x="33"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8" name="ïs1îḋè"/>
            <p:cNvSpPr/>
            <p:nvPr/>
          </p:nvSpPr>
          <p:spPr bwMode="auto">
            <a:xfrm>
              <a:off x="7263066" y="4780553"/>
              <a:ext cx="674688" cy="863600"/>
            </a:xfrm>
            <a:custGeom>
              <a:avLst/>
              <a:gdLst>
                <a:gd name="T0" fmla="*/ 258 w 366"/>
                <a:gd name="T1" fmla="*/ 136 h 468"/>
                <a:gd name="T2" fmla="*/ 270 w 366"/>
                <a:gd name="T3" fmla="*/ 115 h 468"/>
                <a:gd name="T4" fmla="*/ 287 w 366"/>
                <a:gd name="T5" fmla="*/ 153 h 468"/>
                <a:gd name="T6" fmla="*/ 200 w 366"/>
                <a:gd name="T7" fmla="*/ 103 h 468"/>
                <a:gd name="T8" fmla="*/ 227 w 366"/>
                <a:gd name="T9" fmla="*/ 122 h 468"/>
                <a:gd name="T10" fmla="*/ 225 w 366"/>
                <a:gd name="T11" fmla="*/ 167 h 468"/>
                <a:gd name="T12" fmla="*/ 215 w 366"/>
                <a:gd name="T13" fmla="*/ 201 h 468"/>
                <a:gd name="T14" fmla="*/ 197 w 366"/>
                <a:gd name="T15" fmla="*/ 167 h 468"/>
                <a:gd name="T16" fmla="*/ 204 w 366"/>
                <a:gd name="T17" fmla="*/ 133 h 468"/>
                <a:gd name="T18" fmla="*/ 200 w 366"/>
                <a:gd name="T19" fmla="*/ 103 h 468"/>
                <a:gd name="T20" fmla="*/ 271 w 366"/>
                <a:gd name="T21" fmla="*/ 175 h 468"/>
                <a:gd name="T22" fmla="*/ 286 w 366"/>
                <a:gd name="T23" fmla="*/ 190 h 468"/>
                <a:gd name="T24" fmla="*/ 146 w 366"/>
                <a:gd name="T25" fmla="*/ 109 h 468"/>
                <a:gd name="T26" fmla="*/ 87 w 366"/>
                <a:gd name="T27" fmla="*/ 173 h 468"/>
                <a:gd name="T28" fmla="*/ 7 w 366"/>
                <a:gd name="T29" fmla="*/ 236 h 468"/>
                <a:gd name="T30" fmla="*/ 111 w 366"/>
                <a:gd name="T31" fmla="*/ 239 h 468"/>
                <a:gd name="T32" fmla="*/ 108 w 366"/>
                <a:gd name="T33" fmla="*/ 279 h 468"/>
                <a:gd name="T34" fmla="*/ 110 w 366"/>
                <a:gd name="T35" fmla="*/ 332 h 468"/>
                <a:gd name="T36" fmla="*/ 139 w 366"/>
                <a:gd name="T37" fmla="*/ 316 h 468"/>
                <a:gd name="T38" fmla="*/ 159 w 366"/>
                <a:gd name="T39" fmla="*/ 326 h 468"/>
                <a:gd name="T40" fmla="*/ 189 w 366"/>
                <a:gd name="T41" fmla="*/ 330 h 468"/>
                <a:gd name="T42" fmla="*/ 217 w 366"/>
                <a:gd name="T43" fmla="*/ 281 h 468"/>
                <a:gd name="T44" fmla="*/ 284 w 366"/>
                <a:gd name="T45" fmla="*/ 237 h 468"/>
                <a:gd name="T46" fmla="*/ 287 w 366"/>
                <a:gd name="T47" fmla="*/ 396 h 468"/>
                <a:gd name="T48" fmla="*/ 284 w 366"/>
                <a:gd name="T49" fmla="*/ 461 h 468"/>
                <a:gd name="T50" fmla="*/ 319 w 366"/>
                <a:gd name="T51" fmla="*/ 393 h 468"/>
                <a:gd name="T52" fmla="*/ 327 w 366"/>
                <a:gd name="T53" fmla="*/ 227 h 468"/>
                <a:gd name="T54" fmla="*/ 363 w 366"/>
                <a:gd name="T55" fmla="*/ 202 h 468"/>
                <a:gd name="T56" fmla="*/ 324 w 366"/>
                <a:gd name="T57" fmla="*/ 162 h 468"/>
                <a:gd name="T58" fmla="*/ 330 w 366"/>
                <a:gd name="T59" fmla="*/ 85 h 468"/>
                <a:gd name="T60" fmla="*/ 324 w 366"/>
                <a:gd name="T61" fmla="*/ 23 h 468"/>
                <a:gd name="T62" fmla="*/ 275 w 366"/>
                <a:gd name="T63" fmla="*/ 29 h 468"/>
                <a:gd name="T64" fmla="*/ 286 w 366"/>
                <a:gd name="T65" fmla="*/ 69 h 468"/>
                <a:gd name="T66" fmla="*/ 253 w 366"/>
                <a:gd name="T67" fmla="*/ 65 h 468"/>
                <a:gd name="T68" fmla="*/ 212 w 366"/>
                <a:gd name="T69" fmla="*/ 52 h 468"/>
                <a:gd name="T70" fmla="*/ 115 w 366"/>
                <a:gd name="T71" fmla="*/ 68 h 468"/>
                <a:gd name="T72" fmla="*/ 30 w 366"/>
                <a:gd name="T73" fmla="*/ 163 h 468"/>
                <a:gd name="T74" fmla="*/ 96 w 366"/>
                <a:gd name="T75" fmla="*/ 13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6" h="468">
                  <a:moveTo>
                    <a:pt x="270" y="152"/>
                  </a:moveTo>
                  <a:cubicBezTo>
                    <a:pt x="270" y="152"/>
                    <a:pt x="273" y="146"/>
                    <a:pt x="258" y="136"/>
                  </a:cubicBezTo>
                  <a:cubicBezTo>
                    <a:pt x="242" y="126"/>
                    <a:pt x="247" y="126"/>
                    <a:pt x="254" y="122"/>
                  </a:cubicBezTo>
                  <a:cubicBezTo>
                    <a:pt x="261" y="119"/>
                    <a:pt x="262" y="114"/>
                    <a:pt x="270" y="115"/>
                  </a:cubicBezTo>
                  <a:cubicBezTo>
                    <a:pt x="279" y="116"/>
                    <a:pt x="285" y="112"/>
                    <a:pt x="287" y="120"/>
                  </a:cubicBezTo>
                  <a:cubicBezTo>
                    <a:pt x="289" y="128"/>
                    <a:pt x="291" y="151"/>
                    <a:pt x="287" y="153"/>
                  </a:cubicBezTo>
                  <a:cubicBezTo>
                    <a:pt x="284" y="155"/>
                    <a:pt x="271" y="153"/>
                    <a:pt x="270" y="152"/>
                  </a:cubicBezTo>
                  <a:close/>
                  <a:moveTo>
                    <a:pt x="200" y="103"/>
                  </a:moveTo>
                  <a:cubicBezTo>
                    <a:pt x="200" y="99"/>
                    <a:pt x="207" y="96"/>
                    <a:pt x="216" y="102"/>
                  </a:cubicBezTo>
                  <a:cubicBezTo>
                    <a:pt x="225" y="108"/>
                    <a:pt x="228" y="113"/>
                    <a:pt x="227" y="122"/>
                  </a:cubicBezTo>
                  <a:cubicBezTo>
                    <a:pt x="225" y="131"/>
                    <a:pt x="222" y="135"/>
                    <a:pt x="223" y="145"/>
                  </a:cubicBezTo>
                  <a:cubicBezTo>
                    <a:pt x="223" y="156"/>
                    <a:pt x="217" y="162"/>
                    <a:pt x="225" y="167"/>
                  </a:cubicBezTo>
                  <a:cubicBezTo>
                    <a:pt x="232" y="173"/>
                    <a:pt x="235" y="171"/>
                    <a:pt x="233" y="185"/>
                  </a:cubicBezTo>
                  <a:cubicBezTo>
                    <a:pt x="231" y="202"/>
                    <a:pt x="214" y="210"/>
                    <a:pt x="215" y="201"/>
                  </a:cubicBezTo>
                  <a:cubicBezTo>
                    <a:pt x="215" y="192"/>
                    <a:pt x="220" y="185"/>
                    <a:pt x="213" y="176"/>
                  </a:cubicBezTo>
                  <a:cubicBezTo>
                    <a:pt x="205" y="167"/>
                    <a:pt x="204" y="178"/>
                    <a:pt x="197" y="167"/>
                  </a:cubicBezTo>
                  <a:cubicBezTo>
                    <a:pt x="191" y="155"/>
                    <a:pt x="195" y="154"/>
                    <a:pt x="199" y="152"/>
                  </a:cubicBezTo>
                  <a:cubicBezTo>
                    <a:pt x="204" y="149"/>
                    <a:pt x="209" y="147"/>
                    <a:pt x="204" y="133"/>
                  </a:cubicBezTo>
                  <a:cubicBezTo>
                    <a:pt x="199" y="119"/>
                    <a:pt x="198" y="127"/>
                    <a:pt x="197" y="119"/>
                  </a:cubicBezTo>
                  <a:cubicBezTo>
                    <a:pt x="196" y="112"/>
                    <a:pt x="200" y="107"/>
                    <a:pt x="200" y="103"/>
                  </a:cubicBezTo>
                  <a:close/>
                  <a:moveTo>
                    <a:pt x="246" y="206"/>
                  </a:moveTo>
                  <a:cubicBezTo>
                    <a:pt x="243" y="205"/>
                    <a:pt x="264" y="181"/>
                    <a:pt x="271" y="175"/>
                  </a:cubicBezTo>
                  <a:cubicBezTo>
                    <a:pt x="277" y="170"/>
                    <a:pt x="289" y="166"/>
                    <a:pt x="288" y="173"/>
                  </a:cubicBezTo>
                  <a:cubicBezTo>
                    <a:pt x="287" y="180"/>
                    <a:pt x="291" y="185"/>
                    <a:pt x="286" y="190"/>
                  </a:cubicBezTo>
                  <a:cubicBezTo>
                    <a:pt x="282" y="195"/>
                    <a:pt x="250" y="207"/>
                    <a:pt x="246" y="206"/>
                  </a:cubicBezTo>
                  <a:close/>
                  <a:moveTo>
                    <a:pt x="146" y="109"/>
                  </a:moveTo>
                  <a:cubicBezTo>
                    <a:pt x="146" y="114"/>
                    <a:pt x="141" y="124"/>
                    <a:pt x="134" y="134"/>
                  </a:cubicBezTo>
                  <a:cubicBezTo>
                    <a:pt x="127" y="144"/>
                    <a:pt x="103" y="162"/>
                    <a:pt x="87" y="173"/>
                  </a:cubicBezTo>
                  <a:cubicBezTo>
                    <a:pt x="70" y="183"/>
                    <a:pt x="23" y="206"/>
                    <a:pt x="16" y="212"/>
                  </a:cubicBezTo>
                  <a:cubicBezTo>
                    <a:pt x="10" y="218"/>
                    <a:pt x="0" y="213"/>
                    <a:pt x="7" y="236"/>
                  </a:cubicBezTo>
                  <a:cubicBezTo>
                    <a:pt x="13" y="258"/>
                    <a:pt x="24" y="253"/>
                    <a:pt x="55" y="252"/>
                  </a:cubicBezTo>
                  <a:cubicBezTo>
                    <a:pt x="85" y="250"/>
                    <a:pt x="106" y="237"/>
                    <a:pt x="111" y="239"/>
                  </a:cubicBezTo>
                  <a:cubicBezTo>
                    <a:pt x="116" y="242"/>
                    <a:pt x="119" y="251"/>
                    <a:pt x="119" y="259"/>
                  </a:cubicBezTo>
                  <a:cubicBezTo>
                    <a:pt x="120" y="266"/>
                    <a:pt x="116" y="270"/>
                    <a:pt x="108" y="279"/>
                  </a:cubicBezTo>
                  <a:cubicBezTo>
                    <a:pt x="100" y="288"/>
                    <a:pt x="100" y="303"/>
                    <a:pt x="100" y="311"/>
                  </a:cubicBezTo>
                  <a:cubicBezTo>
                    <a:pt x="101" y="318"/>
                    <a:pt x="104" y="325"/>
                    <a:pt x="110" y="332"/>
                  </a:cubicBezTo>
                  <a:cubicBezTo>
                    <a:pt x="117" y="338"/>
                    <a:pt x="119" y="333"/>
                    <a:pt x="127" y="333"/>
                  </a:cubicBezTo>
                  <a:cubicBezTo>
                    <a:pt x="134" y="332"/>
                    <a:pt x="138" y="323"/>
                    <a:pt x="139" y="316"/>
                  </a:cubicBezTo>
                  <a:cubicBezTo>
                    <a:pt x="140" y="308"/>
                    <a:pt x="148" y="313"/>
                    <a:pt x="155" y="314"/>
                  </a:cubicBezTo>
                  <a:cubicBezTo>
                    <a:pt x="161" y="316"/>
                    <a:pt x="158" y="318"/>
                    <a:pt x="159" y="326"/>
                  </a:cubicBezTo>
                  <a:cubicBezTo>
                    <a:pt x="159" y="334"/>
                    <a:pt x="159" y="336"/>
                    <a:pt x="168" y="339"/>
                  </a:cubicBezTo>
                  <a:cubicBezTo>
                    <a:pt x="177" y="343"/>
                    <a:pt x="178" y="342"/>
                    <a:pt x="189" y="330"/>
                  </a:cubicBezTo>
                  <a:cubicBezTo>
                    <a:pt x="199" y="319"/>
                    <a:pt x="187" y="291"/>
                    <a:pt x="193" y="292"/>
                  </a:cubicBezTo>
                  <a:cubicBezTo>
                    <a:pt x="198" y="293"/>
                    <a:pt x="209" y="289"/>
                    <a:pt x="217" y="281"/>
                  </a:cubicBezTo>
                  <a:cubicBezTo>
                    <a:pt x="225" y="273"/>
                    <a:pt x="232" y="272"/>
                    <a:pt x="243" y="263"/>
                  </a:cubicBezTo>
                  <a:cubicBezTo>
                    <a:pt x="253" y="254"/>
                    <a:pt x="278" y="233"/>
                    <a:pt x="284" y="237"/>
                  </a:cubicBezTo>
                  <a:cubicBezTo>
                    <a:pt x="290" y="240"/>
                    <a:pt x="285" y="282"/>
                    <a:pt x="286" y="321"/>
                  </a:cubicBezTo>
                  <a:cubicBezTo>
                    <a:pt x="288" y="361"/>
                    <a:pt x="286" y="379"/>
                    <a:pt x="287" y="396"/>
                  </a:cubicBezTo>
                  <a:cubicBezTo>
                    <a:pt x="289" y="413"/>
                    <a:pt x="278" y="425"/>
                    <a:pt x="278" y="434"/>
                  </a:cubicBezTo>
                  <a:cubicBezTo>
                    <a:pt x="277" y="443"/>
                    <a:pt x="278" y="454"/>
                    <a:pt x="284" y="461"/>
                  </a:cubicBezTo>
                  <a:cubicBezTo>
                    <a:pt x="291" y="468"/>
                    <a:pt x="296" y="458"/>
                    <a:pt x="305" y="449"/>
                  </a:cubicBezTo>
                  <a:cubicBezTo>
                    <a:pt x="314" y="440"/>
                    <a:pt x="315" y="424"/>
                    <a:pt x="319" y="393"/>
                  </a:cubicBezTo>
                  <a:cubicBezTo>
                    <a:pt x="323" y="362"/>
                    <a:pt x="318" y="269"/>
                    <a:pt x="320" y="252"/>
                  </a:cubicBezTo>
                  <a:cubicBezTo>
                    <a:pt x="321" y="236"/>
                    <a:pt x="323" y="232"/>
                    <a:pt x="327" y="227"/>
                  </a:cubicBezTo>
                  <a:cubicBezTo>
                    <a:pt x="332" y="222"/>
                    <a:pt x="332" y="212"/>
                    <a:pt x="340" y="211"/>
                  </a:cubicBezTo>
                  <a:cubicBezTo>
                    <a:pt x="349" y="210"/>
                    <a:pt x="360" y="212"/>
                    <a:pt x="363" y="202"/>
                  </a:cubicBezTo>
                  <a:cubicBezTo>
                    <a:pt x="366" y="192"/>
                    <a:pt x="364" y="182"/>
                    <a:pt x="358" y="177"/>
                  </a:cubicBezTo>
                  <a:cubicBezTo>
                    <a:pt x="352" y="172"/>
                    <a:pt x="326" y="167"/>
                    <a:pt x="324" y="162"/>
                  </a:cubicBezTo>
                  <a:cubicBezTo>
                    <a:pt x="322" y="158"/>
                    <a:pt x="323" y="119"/>
                    <a:pt x="322" y="108"/>
                  </a:cubicBezTo>
                  <a:cubicBezTo>
                    <a:pt x="322" y="96"/>
                    <a:pt x="324" y="98"/>
                    <a:pt x="330" y="85"/>
                  </a:cubicBezTo>
                  <a:cubicBezTo>
                    <a:pt x="336" y="73"/>
                    <a:pt x="333" y="65"/>
                    <a:pt x="334" y="48"/>
                  </a:cubicBezTo>
                  <a:cubicBezTo>
                    <a:pt x="334" y="32"/>
                    <a:pt x="334" y="33"/>
                    <a:pt x="324" y="23"/>
                  </a:cubicBezTo>
                  <a:cubicBezTo>
                    <a:pt x="315" y="14"/>
                    <a:pt x="306" y="6"/>
                    <a:pt x="292" y="3"/>
                  </a:cubicBezTo>
                  <a:cubicBezTo>
                    <a:pt x="278" y="0"/>
                    <a:pt x="274" y="12"/>
                    <a:pt x="275" y="29"/>
                  </a:cubicBezTo>
                  <a:cubicBezTo>
                    <a:pt x="275" y="47"/>
                    <a:pt x="278" y="37"/>
                    <a:pt x="282" y="43"/>
                  </a:cubicBezTo>
                  <a:cubicBezTo>
                    <a:pt x="286" y="49"/>
                    <a:pt x="285" y="62"/>
                    <a:pt x="286" y="69"/>
                  </a:cubicBezTo>
                  <a:cubicBezTo>
                    <a:pt x="287" y="76"/>
                    <a:pt x="283" y="77"/>
                    <a:pt x="274" y="77"/>
                  </a:cubicBezTo>
                  <a:cubicBezTo>
                    <a:pt x="265" y="78"/>
                    <a:pt x="268" y="69"/>
                    <a:pt x="253" y="65"/>
                  </a:cubicBezTo>
                  <a:cubicBezTo>
                    <a:pt x="238" y="60"/>
                    <a:pt x="225" y="74"/>
                    <a:pt x="218" y="72"/>
                  </a:cubicBezTo>
                  <a:cubicBezTo>
                    <a:pt x="212" y="71"/>
                    <a:pt x="215" y="68"/>
                    <a:pt x="212" y="52"/>
                  </a:cubicBezTo>
                  <a:cubicBezTo>
                    <a:pt x="209" y="36"/>
                    <a:pt x="191" y="26"/>
                    <a:pt x="177" y="26"/>
                  </a:cubicBezTo>
                  <a:cubicBezTo>
                    <a:pt x="164" y="26"/>
                    <a:pt x="135" y="52"/>
                    <a:pt x="115" y="68"/>
                  </a:cubicBezTo>
                  <a:cubicBezTo>
                    <a:pt x="96" y="84"/>
                    <a:pt x="55" y="129"/>
                    <a:pt x="47" y="139"/>
                  </a:cubicBezTo>
                  <a:cubicBezTo>
                    <a:pt x="39" y="149"/>
                    <a:pt x="30" y="156"/>
                    <a:pt x="30" y="163"/>
                  </a:cubicBezTo>
                  <a:cubicBezTo>
                    <a:pt x="30" y="170"/>
                    <a:pt x="28" y="170"/>
                    <a:pt x="39" y="172"/>
                  </a:cubicBezTo>
                  <a:cubicBezTo>
                    <a:pt x="49" y="174"/>
                    <a:pt x="64" y="154"/>
                    <a:pt x="96" y="132"/>
                  </a:cubicBezTo>
                  <a:cubicBezTo>
                    <a:pt x="128" y="110"/>
                    <a:pt x="147" y="103"/>
                    <a:pt x="146"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9" name="îš1ïdè"/>
            <p:cNvSpPr/>
            <p:nvPr/>
          </p:nvSpPr>
          <p:spPr bwMode="auto">
            <a:xfrm>
              <a:off x="5180266" y="4845640"/>
              <a:ext cx="635000" cy="660400"/>
            </a:xfrm>
            <a:custGeom>
              <a:avLst/>
              <a:gdLst>
                <a:gd name="T0" fmla="*/ 5 w 344"/>
                <a:gd name="T1" fmla="*/ 147 h 358"/>
                <a:gd name="T2" fmla="*/ 38 w 344"/>
                <a:gd name="T3" fmla="*/ 142 h 358"/>
                <a:gd name="T4" fmla="*/ 53 w 344"/>
                <a:gd name="T5" fmla="*/ 125 h 358"/>
                <a:gd name="T6" fmla="*/ 43 w 344"/>
                <a:gd name="T7" fmla="*/ 70 h 358"/>
                <a:gd name="T8" fmla="*/ 48 w 344"/>
                <a:gd name="T9" fmla="*/ 43 h 358"/>
                <a:gd name="T10" fmla="*/ 76 w 344"/>
                <a:gd name="T11" fmla="*/ 45 h 358"/>
                <a:gd name="T12" fmla="*/ 122 w 344"/>
                <a:gd name="T13" fmla="*/ 89 h 358"/>
                <a:gd name="T14" fmla="*/ 122 w 344"/>
                <a:gd name="T15" fmla="*/ 185 h 358"/>
                <a:gd name="T16" fmla="*/ 141 w 344"/>
                <a:gd name="T17" fmla="*/ 192 h 358"/>
                <a:gd name="T18" fmla="*/ 231 w 344"/>
                <a:gd name="T19" fmla="*/ 135 h 358"/>
                <a:gd name="T20" fmla="*/ 241 w 344"/>
                <a:gd name="T21" fmla="*/ 87 h 358"/>
                <a:gd name="T22" fmla="*/ 234 w 344"/>
                <a:gd name="T23" fmla="*/ 48 h 358"/>
                <a:gd name="T24" fmla="*/ 263 w 344"/>
                <a:gd name="T25" fmla="*/ 17 h 358"/>
                <a:gd name="T26" fmla="*/ 298 w 344"/>
                <a:gd name="T27" fmla="*/ 76 h 358"/>
                <a:gd name="T28" fmla="*/ 292 w 344"/>
                <a:gd name="T29" fmla="*/ 111 h 358"/>
                <a:gd name="T30" fmla="*/ 317 w 344"/>
                <a:gd name="T31" fmla="*/ 138 h 358"/>
                <a:gd name="T32" fmla="*/ 292 w 344"/>
                <a:gd name="T33" fmla="*/ 181 h 358"/>
                <a:gd name="T34" fmla="*/ 270 w 344"/>
                <a:gd name="T35" fmla="*/ 217 h 358"/>
                <a:gd name="T36" fmla="*/ 276 w 344"/>
                <a:gd name="T37" fmla="*/ 252 h 358"/>
                <a:gd name="T38" fmla="*/ 334 w 344"/>
                <a:gd name="T39" fmla="*/ 270 h 358"/>
                <a:gd name="T40" fmla="*/ 333 w 344"/>
                <a:gd name="T41" fmla="*/ 304 h 358"/>
                <a:gd name="T42" fmla="*/ 226 w 344"/>
                <a:gd name="T43" fmla="*/ 338 h 358"/>
                <a:gd name="T44" fmla="*/ 166 w 344"/>
                <a:gd name="T45" fmla="*/ 352 h 358"/>
                <a:gd name="T46" fmla="*/ 191 w 344"/>
                <a:gd name="T47" fmla="*/ 319 h 358"/>
                <a:gd name="T48" fmla="*/ 228 w 344"/>
                <a:gd name="T49" fmla="*/ 287 h 358"/>
                <a:gd name="T50" fmla="*/ 231 w 344"/>
                <a:gd name="T51" fmla="*/ 223 h 358"/>
                <a:gd name="T52" fmla="*/ 194 w 344"/>
                <a:gd name="T53" fmla="*/ 194 h 358"/>
                <a:gd name="T54" fmla="*/ 152 w 344"/>
                <a:gd name="T55" fmla="*/ 228 h 358"/>
                <a:gd name="T56" fmla="*/ 55 w 344"/>
                <a:gd name="T57" fmla="*/ 337 h 358"/>
                <a:gd name="T58" fmla="*/ 21 w 344"/>
                <a:gd name="T59" fmla="*/ 316 h 358"/>
                <a:gd name="T60" fmla="*/ 30 w 344"/>
                <a:gd name="T61" fmla="*/ 260 h 358"/>
                <a:gd name="T62" fmla="*/ 53 w 344"/>
                <a:gd name="T63" fmla="*/ 228 h 358"/>
                <a:gd name="T64" fmla="*/ 37 w 344"/>
                <a:gd name="T65" fmla="*/ 201 h 358"/>
                <a:gd name="T66" fmla="*/ 1 w 344"/>
                <a:gd name="T67" fmla="*/ 170 h 358"/>
                <a:gd name="T68" fmla="*/ 5 w 344"/>
                <a:gd name="T69" fmla="*/ 1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4" h="358">
                  <a:moveTo>
                    <a:pt x="5" y="147"/>
                  </a:moveTo>
                  <a:cubicBezTo>
                    <a:pt x="6" y="143"/>
                    <a:pt x="22" y="140"/>
                    <a:pt x="38" y="142"/>
                  </a:cubicBezTo>
                  <a:cubicBezTo>
                    <a:pt x="54" y="144"/>
                    <a:pt x="53" y="137"/>
                    <a:pt x="53" y="125"/>
                  </a:cubicBezTo>
                  <a:cubicBezTo>
                    <a:pt x="53" y="112"/>
                    <a:pt x="60" y="89"/>
                    <a:pt x="43" y="70"/>
                  </a:cubicBezTo>
                  <a:cubicBezTo>
                    <a:pt x="25" y="52"/>
                    <a:pt x="48" y="43"/>
                    <a:pt x="48" y="43"/>
                  </a:cubicBezTo>
                  <a:cubicBezTo>
                    <a:pt x="48" y="43"/>
                    <a:pt x="55" y="32"/>
                    <a:pt x="76" y="45"/>
                  </a:cubicBezTo>
                  <a:cubicBezTo>
                    <a:pt x="97" y="58"/>
                    <a:pt x="115" y="74"/>
                    <a:pt x="122" y="89"/>
                  </a:cubicBezTo>
                  <a:cubicBezTo>
                    <a:pt x="129" y="104"/>
                    <a:pt x="118" y="174"/>
                    <a:pt x="122" y="185"/>
                  </a:cubicBezTo>
                  <a:cubicBezTo>
                    <a:pt x="125" y="195"/>
                    <a:pt x="130" y="200"/>
                    <a:pt x="141" y="192"/>
                  </a:cubicBezTo>
                  <a:cubicBezTo>
                    <a:pt x="153" y="183"/>
                    <a:pt x="214" y="138"/>
                    <a:pt x="231" y="135"/>
                  </a:cubicBezTo>
                  <a:cubicBezTo>
                    <a:pt x="249" y="132"/>
                    <a:pt x="241" y="103"/>
                    <a:pt x="241" y="87"/>
                  </a:cubicBezTo>
                  <a:cubicBezTo>
                    <a:pt x="242" y="70"/>
                    <a:pt x="234" y="59"/>
                    <a:pt x="234" y="48"/>
                  </a:cubicBezTo>
                  <a:cubicBezTo>
                    <a:pt x="234" y="36"/>
                    <a:pt x="247" y="0"/>
                    <a:pt x="263" y="17"/>
                  </a:cubicBezTo>
                  <a:cubicBezTo>
                    <a:pt x="279" y="35"/>
                    <a:pt x="303" y="58"/>
                    <a:pt x="298" y="76"/>
                  </a:cubicBezTo>
                  <a:cubicBezTo>
                    <a:pt x="294" y="95"/>
                    <a:pt x="283" y="92"/>
                    <a:pt x="292" y="111"/>
                  </a:cubicBezTo>
                  <a:cubicBezTo>
                    <a:pt x="301" y="129"/>
                    <a:pt x="320" y="117"/>
                    <a:pt x="317" y="138"/>
                  </a:cubicBezTo>
                  <a:cubicBezTo>
                    <a:pt x="315" y="160"/>
                    <a:pt x="321" y="149"/>
                    <a:pt x="292" y="181"/>
                  </a:cubicBezTo>
                  <a:cubicBezTo>
                    <a:pt x="268" y="209"/>
                    <a:pt x="270" y="208"/>
                    <a:pt x="270" y="217"/>
                  </a:cubicBezTo>
                  <a:cubicBezTo>
                    <a:pt x="270" y="226"/>
                    <a:pt x="266" y="249"/>
                    <a:pt x="276" y="252"/>
                  </a:cubicBezTo>
                  <a:cubicBezTo>
                    <a:pt x="287" y="254"/>
                    <a:pt x="325" y="250"/>
                    <a:pt x="334" y="270"/>
                  </a:cubicBezTo>
                  <a:cubicBezTo>
                    <a:pt x="344" y="290"/>
                    <a:pt x="344" y="295"/>
                    <a:pt x="333" y="304"/>
                  </a:cubicBezTo>
                  <a:cubicBezTo>
                    <a:pt x="321" y="312"/>
                    <a:pt x="288" y="320"/>
                    <a:pt x="226" y="338"/>
                  </a:cubicBezTo>
                  <a:cubicBezTo>
                    <a:pt x="180" y="351"/>
                    <a:pt x="168" y="358"/>
                    <a:pt x="166" y="352"/>
                  </a:cubicBezTo>
                  <a:cubicBezTo>
                    <a:pt x="164" y="346"/>
                    <a:pt x="175" y="331"/>
                    <a:pt x="191" y="319"/>
                  </a:cubicBezTo>
                  <a:cubicBezTo>
                    <a:pt x="207" y="307"/>
                    <a:pt x="224" y="304"/>
                    <a:pt x="228" y="287"/>
                  </a:cubicBezTo>
                  <a:cubicBezTo>
                    <a:pt x="232" y="270"/>
                    <a:pt x="235" y="234"/>
                    <a:pt x="231" y="223"/>
                  </a:cubicBezTo>
                  <a:cubicBezTo>
                    <a:pt x="227" y="212"/>
                    <a:pt x="213" y="188"/>
                    <a:pt x="194" y="194"/>
                  </a:cubicBezTo>
                  <a:cubicBezTo>
                    <a:pt x="176" y="200"/>
                    <a:pt x="166" y="210"/>
                    <a:pt x="152" y="228"/>
                  </a:cubicBezTo>
                  <a:cubicBezTo>
                    <a:pt x="138" y="247"/>
                    <a:pt x="66" y="336"/>
                    <a:pt x="55" y="337"/>
                  </a:cubicBezTo>
                  <a:cubicBezTo>
                    <a:pt x="45" y="338"/>
                    <a:pt x="22" y="340"/>
                    <a:pt x="21" y="316"/>
                  </a:cubicBezTo>
                  <a:cubicBezTo>
                    <a:pt x="20" y="292"/>
                    <a:pt x="16" y="285"/>
                    <a:pt x="30" y="260"/>
                  </a:cubicBezTo>
                  <a:cubicBezTo>
                    <a:pt x="44" y="234"/>
                    <a:pt x="53" y="241"/>
                    <a:pt x="53" y="228"/>
                  </a:cubicBezTo>
                  <a:cubicBezTo>
                    <a:pt x="53" y="216"/>
                    <a:pt x="47" y="207"/>
                    <a:pt x="37" y="201"/>
                  </a:cubicBezTo>
                  <a:cubicBezTo>
                    <a:pt x="27" y="195"/>
                    <a:pt x="2" y="182"/>
                    <a:pt x="1" y="170"/>
                  </a:cubicBezTo>
                  <a:cubicBezTo>
                    <a:pt x="0" y="157"/>
                    <a:pt x="4" y="150"/>
                    <a:pt x="5"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0" name="ï$líḋé"/>
            <p:cNvSpPr/>
            <p:nvPr/>
          </p:nvSpPr>
          <p:spPr bwMode="auto">
            <a:xfrm>
              <a:off x="55961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1" name="işḷíḓè"/>
            <p:cNvSpPr/>
            <p:nvPr/>
          </p:nvSpPr>
          <p:spPr bwMode="auto">
            <a:xfrm>
              <a:off x="55961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2" name="ïSḷîḋé"/>
            <p:cNvSpPr/>
            <p:nvPr/>
          </p:nvSpPr>
          <p:spPr bwMode="auto">
            <a:xfrm>
              <a:off x="5645403" y="5733053"/>
              <a:ext cx="136525" cy="149225"/>
            </a:xfrm>
            <a:custGeom>
              <a:avLst/>
              <a:gdLst>
                <a:gd name="T0" fmla="*/ 42 w 74"/>
                <a:gd name="T1" fmla="*/ 50 h 81"/>
                <a:gd name="T2" fmla="*/ 37 w 74"/>
                <a:gd name="T3" fmla="*/ 65 h 81"/>
                <a:gd name="T4" fmla="*/ 32 w 74"/>
                <a:gd name="T5" fmla="*/ 49 h 81"/>
                <a:gd name="T6" fmla="*/ 14 w 74"/>
                <a:gd name="T7" fmla="*/ 0 h 81"/>
                <a:gd name="T8" fmla="*/ 0 w 74"/>
                <a:gd name="T9" fmla="*/ 0 h 81"/>
                <a:gd name="T10" fmla="*/ 31 w 74"/>
                <a:gd name="T11" fmla="*/ 81 h 81"/>
                <a:gd name="T12" fmla="*/ 44 w 74"/>
                <a:gd name="T13" fmla="*/ 81 h 81"/>
                <a:gd name="T14" fmla="*/ 74 w 74"/>
                <a:gd name="T15" fmla="*/ 0 h 81"/>
                <a:gd name="T16" fmla="*/ 60 w 74"/>
                <a:gd name="T17" fmla="*/ 0 h 81"/>
                <a:gd name="T18" fmla="*/ 42 w 74"/>
                <a:gd name="T19"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81">
                  <a:moveTo>
                    <a:pt x="42" y="50"/>
                  </a:moveTo>
                  <a:cubicBezTo>
                    <a:pt x="40" y="56"/>
                    <a:pt x="38" y="61"/>
                    <a:pt x="37" y="65"/>
                  </a:cubicBezTo>
                  <a:cubicBezTo>
                    <a:pt x="35" y="59"/>
                    <a:pt x="34" y="54"/>
                    <a:pt x="32" y="49"/>
                  </a:cubicBezTo>
                  <a:cubicBezTo>
                    <a:pt x="14" y="0"/>
                    <a:pt x="14" y="0"/>
                    <a:pt x="14" y="0"/>
                  </a:cubicBezTo>
                  <a:cubicBezTo>
                    <a:pt x="0" y="0"/>
                    <a:pt x="0" y="0"/>
                    <a:pt x="0" y="0"/>
                  </a:cubicBezTo>
                  <a:cubicBezTo>
                    <a:pt x="31" y="81"/>
                    <a:pt x="31" y="81"/>
                    <a:pt x="31" y="81"/>
                  </a:cubicBezTo>
                  <a:cubicBezTo>
                    <a:pt x="44" y="81"/>
                    <a:pt x="44" y="81"/>
                    <a:pt x="44" y="81"/>
                  </a:cubicBezTo>
                  <a:cubicBezTo>
                    <a:pt x="74" y="0"/>
                    <a:pt x="74" y="0"/>
                    <a:pt x="74" y="0"/>
                  </a:cubicBezTo>
                  <a:cubicBezTo>
                    <a:pt x="60" y="0"/>
                    <a:pt x="60" y="0"/>
                    <a:pt x="60" y="0"/>
                  </a:cubicBezTo>
                  <a:lnTo>
                    <a:pt x="42"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3" name="išḷiḓé"/>
            <p:cNvSpPr/>
            <p:nvPr/>
          </p:nvSpPr>
          <p:spPr bwMode="auto">
            <a:xfrm>
              <a:off x="5796216"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7"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4"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4" name="iṩľidè"/>
            <p:cNvSpPr/>
            <p:nvPr/>
          </p:nvSpPr>
          <p:spPr bwMode="auto">
            <a:xfrm>
              <a:off x="5964491" y="5729878"/>
              <a:ext cx="82550" cy="152400"/>
            </a:xfrm>
            <a:custGeom>
              <a:avLst/>
              <a:gdLst>
                <a:gd name="T0" fmla="*/ 22 w 45"/>
                <a:gd name="T1" fmla="*/ 3 h 83"/>
                <a:gd name="T2" fmla="*/ 13 w 45"/>
                <a:gd name="T3" fmla="*/ 14 h 83"/>
                <a:gd name="T4" fmla="*/ 13 w 45"/>
                <a:gd name="T5" fmla="*/ 2 h 83"/>
                <a:gd name="T6" fmla="*/ 0 w 45"/>
                <a:gd name="T7" fmla="*/ 2 h 83"/>
                <a:gd name="T8" fmla="*/ 0 w 45"/>
                <a:gd name="T9" fmla="*/ 83 h 83"/>
                <a:gd name="T10" fmla="*/ 14 w 45"/>
                <a:gd name="T11" fmla="*/ 83 h 83"/>
                <a:gd name="T12" fmla="*/ 14 w 45"/>
                <a:gd name="T13" fmla="*/ 41 h 83"/>
                <a:gd name="T14" fmla="*/ 17 w 45"/>
                <a:gd name="T15" fmla="*/ 25 h 83"/>
                <a:gd name="T16" fmla="*/ 22 w 45"/>
                <a:gd name="T17" fmla="*/ 17 h 83"/>
                <a:gd name="T18" fmla="*/ 30 w 45"/>
                <a:gd name="T19" fmla="*/ 14 h 83"/>
                <a:gd name="T20" fmla="*/ 40 w 45"/>
                <a:gd name="T21" fmla="*/ 17 h 83"/>
                <a:gd name="T22" fmla="*/ 45 w 45"/>
                <a:gd name="T23" fmla="*/ 5 h 83"/>
                <a:gd name="T24" fmla="*/ 30 w 45"/>
                <a:gd name="T25" fmla="*/ 0 h 83"/>
                <a:gd name="T26" fmla="*/ 22 w 45"/>
                <a:gd name="T27" fmla="*/ 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83">
                  <a:moveTo>
                    <a:pt x="22" y="3"/>
                  </a:moveTo>
                  <a:cubicBezTo>
                    <a:pt x="19" y="5"/>
                    <a:pt x="16" y="9"/>
                    <a:pt x="13" y="14"/>
                  </a:cubicBezTo>
                  <a:cubicBezTo>
                    <a:pt x="13" y="2"/>
                    <a:pt x="13" y="2"/>
                    <a:pt x="13" y="2"/>
                  </a:cubicBezTo>
                  <a:cubicBezTo>
                    <a:pt x="0" y="2"/>
                    <a:pt x="0" y="2"/>
                    <a:pt x="0" y="2"/>
                  </a:cubicBezTo>
                  <a:cubicBezTo>
                    <a:pt x="0" y="83"/>
                    <a:pt x="0" y="83"/>
                    <a:pt x="0" y="83"/>
                  </a:cubicBezTo>
                  <a:cubicBezTo>
                    <a:pt x="14" y="83"/>
                    <a:pt x="14" y="83"/>
                    <a:pt x="14" y="83"/>
                  </a:cubicBezTo>
                  <a:cubicBezTo>
                    <a:pt x="14" y="41"/>
                    <a:pt x="14" y="41"/>
                    <a:pt x="14" y="41"/>
                  </a:cubicBezTo>
                  <a:cubicBezTo>
                    <a:pt x="14" y="35"/>
                    <a:pt x="15" y="30"/>
                    <a:pt x="17" y="25"/>
                  </a:cubicBezTo>
                  <a:cubicBezTo>
                    <a:pt x="18" y="21"/>
                    <a:pt x="19" y="19"/>
                    <a:pt x="22" y="17"/>
                  </a:cubicBezTo>
                  <a:cubicBezTo>
                    <a:pt x="24" y="15"/>
                    <a:pt x="27" y="14"/>
                    <a:pt x="30" y="14"/>
                  </a:cubicBezTo>
                  <a:cubicBezTo>
                    <a:pt x="33" y="14"/>
                    <a:pt x="37" y="15"/>
                    <a:pt x="40" y="17"/>
                  </a:cubicBezTo>
                  <a:cubicBezTo>
                    <a:pt x="45" y="5"/>
                    <a:pt x="45" y="5"/>
                    <a:pt x="45" y="5"/>
                  </a:cubicBezTo>
                  <a:cubicBezTo>
                    <a:pt x="40" y="2"/>
                    <a:pt x="35" y="0"/>
                    <a:pt x="30" y="0"/>
                  </a:cubicBezTo>
                  <a:cubicBezTo>
                    <a:pt x="27" y="0"/>
                    <a:pt x="24" y="1"/>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5" name="îṡļiḑe"/>
            <p:cNvSpPr/>
            <p:nvPr/>
          </p:nvSpPr>
          <p:spPr bwMode="auto">
            <a:xfrm>
              <a:off x="6050216" y="5729878"/>
              <a:ext cx="125413" cy="157163"/>
            </a:xfrm>
            <a:custGeom>
              <a:avLst/>
              <a:gdLst>
                <a:gd name="T0" fmla="*/ 55 w 68"/>
                <a:gd name="T1" fmla="*/ 40 h 85"/>
                <a:gd name="T2" fmla="*/ 35 w 68"/>
                <a:gd name="T3" fmla="*/ 34 h 85"/>
                <a:gd name="T4" fmla="*/ 23 w 68"/>
                <a:gd name="T5" fmla="*/ 31 h 85"/>
                <a:gd name="T6" fmla="*/ 18 w 68"/>
                <a:gd name="T7" fmla="*/ 27 h 85"/>
                <a:gd name="T8" fmla="*/ 16 w 68"/>
                <a:gd name="T9" fmla="*/ 22 h 85"/>
                <a:gd name="T10" fmla="*/ 20 w 68"/>
                <a:gd name="T11" fmla="*/ 15 h 85"/>
                <a:gd name="T12" fmla="*/ 34 w 68"/>
                <a:gd name="T13" fmla="*/ 12 h 85"/>
                <a:gd name="T14" fmla="*/ 46 w 68"/>
                <a:gd name="T15" fmla="*/ 15 h 85"/>
                <a:gd name="T16" fmla="*/ 51 w 68"/>
                <a:gd name="T17" fmla="*/ 25 h 85"/>
                <a:gd name="T18" fmla="*/ 65 w 68"/>
                <a:gd name="T19" fmla="*/ 23 h 85"/>
                <a:gd name="T20" fmla="*/ 60 w 68"/>
                <a:gd name="T21" fmla="*/ 10 h 85"/>
                <a:gd name="T22" fmla="*/ 49 w 68"/>
                <a:gd name="T23" fmla="*/ 3 h 85"/>
                <a:gd name="T24" fmla="*/ 33 w 68"/>
                <a:gd name="T25" fmla="*/ 0 h 85"/>
                <a:gd name="T26" fmla="*/ 21 w 68"/>
                <a:gd name="T27" fmla="*/ 2 h 85"/>
                <a:gd name="T28" fmla="*/ 12 w 68"/>
                <a:gd name="T29" fmla="*/ 6 h 85"/>
                <a:gd name="T30" fmla="*/ 5 w 68"/>
                <a:gd name="T31" fmla="*/ 14 h 85"/>
                <a:gd name="T32" fmla="*/ 3 w 68"/>
                <a:gd name="T33" fmla="*/ 24 h 85"/>
                <a:gd name="T34" fmla="*/ 6 w 68"/>
                <a:gd name="T35" fmla="*/ 35 h 85"/>
                <a:gd name="T36" fmla="*/ 15 w 68"/>
                <a:gd name="T37" fmla="*/ 42 h 85"/>
                <a:gd name="T38" fmla="*/ 36 w 68"/>
                <a:gd name="T39" fmla="*/ 49 h 85"/>
                <a:gd name="T40" fmla="*/ 50 w 68"/>
                <a:gd name="T41" fmla="*/ 54 h 85"/>
                <a:gd name="T42" fmla="*/ 54 w 68"/>
                <a:gd name="T43" fmla="*/ 61 h 85"/>
                <a:gd name="T44" fmla="*/ 49 w 68"/>
                <a:gd name="T45" fmla="*/ 70 h 85"/>
                <a:gd name="T46" fmla="*/ 35 w 68"/>
                <a:gd name="T47" fmla="*/ 74 h 85"/>
                <a:gd name="T48" fmla="*/ 20 w 68"/>
                <a:gd name="T49" fmla="*/ 69 h 85"/>
                <a:gd name="T50" fmla="*/ 14 w 68"/>
                <a:gd name="T51" fmla="*/ 57 h 85"/>
                <a:gd name="T52" fmla="*/ 0 w 68"/>
                <a:gd name="T53" fmla="*/ 59 h 85"/>
                <a:gd name="T54" fmla="*/ 11 w 68"/>
                <a:gd name="T55" fmla="*/ 79 h 85"/>
                <a:gd name="T56" fmla="*/ 35 w 68"/>
                <a:gd name="T57" fmla="*/ 85 h 85"/>
                <a:gd name="T58" fmla="*/ 52 w 68"/>
                <a:gd name="T59" fmla="*/ 82 h 85"/>
                <a:gd name="T60" fmla="*/ 64 w 68"/>
                <a:gd name="T61" fmla="*/ 72 h 85"/>
                <a:gd name="T62" fmla="*/ 68 w 68"/>
                <a:gd name="T63" fmla="*/ 59 h 85"/>
                <a:gd name="T64" fmla="*/ 65 w 68"/>
                <a:gd name="T65" fmla="*/ 48 h 85"/>
                <a:gd name="T66" fmla="*/ 55 w 68"/>
                <a:gd name="T67" fmla="*/ 4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85">
                  <a:moveTo>
                    <a:pt x="55" y="40"/>
                  </a:moveTo>
                  <a:cubicBezTo>
                    <a:pt x="52" y="39"/>
                    <a:pt x="45" y="37"/>
                    <a:pt x="35" y="34"/>
                  </a:cubicBezTo>
                  <a:cubicBezTo>
                    <a:pt x="28" y="32"/>
                    <a:pt x="24" y="31"/>
                    <a:pt x="23" y="31"/>
                  </a:cubicBezTo>
                  <a:cubicBezTo>
                    <a:pt x="20" y="30"/>
                    <a:pt x="19" y="28"/>
                    <a:pt x="18" y="27"/>
                  </a:cubicBezTo>
                  <a:cubicBezTo>
                    <a:pt x="16" y="25"/>
                    <a:pt x="16" y="24"/>
                    <a:pt x="16" y="22"/>
                  </a:cubicBezTo>
                  <a:cubicBezTo>
                    <a:pt x="16" y="19"/>
                    <a:pt x="17" y="17"/>
                    <a:pt x="20" y="15"/>
                  </a:cubicBezTo>
                  <a:cubicBezTo>
                    <a:pt x="23" y="13"/>
                    <a:pt x="27" y="12"/>
                    <a:pt x="34" y="12"/>
                  </a:cubicBezTo>
                  <a:cubicBezTo>
                    <a:pt x="39" y="12"/>
                    <a:pt x="43" y="13"/>
                    <a:pt x="46" y="15"/>
                  </a:cubicBezTo>
                  <a:cubicBezTo>
                    <a:pt x="49" y="17"/>
                    <a:pt x="51" y="21"/>
                    <a:pt x="51" y="25"/>
                  </a:cubicBezTo>
                  <a:cubicBezTo>
                    <a:pt x="65" y="23"/>
                    <a:pt x="65" y="23"/>
                    <a:pt x="65" y="23"/>
                  </a:cubicBezTo>
                  <a:cubicBezTo>
                    <a:pt x="64" y="18"/>
                    <a:pt x="62" y="14"/>
                    <a:pt x="60" y="10"/>
                  </a:cubicBezTo>
                  <a:cubicBezTo>
                    <a:pt x="58" y="7"/>
                    <a:pt x="54" y="5"/>
                    <a:pt x="49" y="3"/>
                  </a:cubicBezTo>
                  <a:cubicBezTo>
                    <a:pt x="44" y="1"/>
                    <a:pt x="39" y="0"/>
                    <a:pt x="33" y="0"/>
                  </a:cubicBezTo>
                  <a:cubicBezTo>
                    <a:pt x="28" y="0"/>
                    <a:pt x="24" y="1"/>
                    <a:pt x="21" y="2"/>
                  </a:cubicBezTo>
                  <a:cubicBezTo>
                    <a:pt x="17" y="3"/>
                    <a:pt x="14" y="4"/>
                    <a:pt x="12" y="6"/>
                  </a:cubicBezTo>
                  <a:cubicBezTo>
                    <a:pt x="9" y="8"/>
                    <a:pt x="7" y="10"/>
                    <a:pt x="5" y="14"/>
                  </a:cubicBezTo>
                  <a:cubicBezTo>
                    <a:pt x="3" y="17"/>
                    <a:pt x="3" y="20"/>
                    <a:pt x="3" y="24"/>
                  </a:cubicBezTo>
                  <a:cubicBezTo>
                    <a:pt x="3" y="28"/>
                    <a:pt x="4" y="31"/>
                    <a:pt x="6" y="35"/>
                  </a:cubicBezTo>
                  <a:cubicBezTo>
                    <a:pt x="8" y="38"/>
                    <a:pt x="11" y="40"/>
                    <a:pt x="15" y="42"/>
                  </a:cubicBezTo>
                  <a:cubicBezTo>
                    <a:pt x="18" y="44"/>
                    <a:pt x="25" y="46"/>
                    <a:pt x="36" y="49"/>
                  </a:cubicBezTo>
                  <a:cubicBezTo>
                    <a:pt x="43" y="51"/>
                    <a:pt x="48" y="52"/>
                    <a:pt x="50" y="54"/>
                  </a:cubicBezTo>
                  <a:cubicBezTo>
                    <a:pt x="52" y="55"/>
                    <a:pt x="54" y="58"/>
                    <a:pt x="54" y="61"/>
                  </a:cubicBezTo>
                  <a:cubicBezTo>
                    <a:pt x="54" y="64"/>
                    <a:pt x="52" y="67"/>
                    <a:pt x="49" y="70"/>
                  </a:cubicBezTo>
                  <a:cubicBezTo>
                    <a:pt x="46" y="73"/>
                    <a:pt x="41" y="74"/>
                    <a:pt x="35" y="74"/>
                  </a:cubicBezTo>
                  <a:cubicBezTo>
                    <a:pt x="29" y="74"/>
                    <a:pt x="24" y="72"/>
                    <a:pt x="20" y="69"/>
                  </a:cubicBezTo>
                  <a:cubicBezTo>
                    <a:pt x="17" y="67"/>
                    <a:pt x="15" y="62"/>
                    <a:pt x="14" y="57"/>
                  </a:cubicBezTo>
                  <a:cubicBezTo>
                    <a:pt x="0" y="59"/>
                    <a:pt x="0" y="59"/>
                    <a:pt x="0" y="59"/>
                  </a:cubicBezTo>
                  <a:cubicBezTo>
                    <a:pt x="2" y="68"/>
                    <a:pt x="5" y="74"/>
                    <a:pt x="11" y="79"/>
                  </a:cubicBezTo>
                  <a:cubicBezTo>
                    <a:pt x="16" y="83"/>
                    <a:pt x="24" y="85"/>
                    <a:pt x="35" y="85"/>
                  </a:cubicBezTo>
                  <a:cubicBezTo>
                    <a:pt x="41" y="85"/>
                    <a:pt x="47" y="84"/>
                    <a:pt x="52" y="82"/>
                  </a:cubicBezTo>
                  <a:cubicBezTo>
                    <a:pt x="57" y="80"/>
                    <a:pt x="61" y="76"/>
                    <a:pt x="64" y="72"/>
                  </a:cubicBezTo>
                  <a:cubicBezTo>
                    <a:pt x="66" y="68"/>
                    <a:pt x="68" y="64"/>
                    <a:pt x="68" y="59"/>
                  </a:cubicBezTo>
                  <a:cubicBezTo>
                    <a:pt x="68" y="55"/>
                    <a:pt x="67" y="51"/>
                    <a:pt x="65" y="48"/>
                  </a:cubicBezTo>
                  <a:cubicBezTo>
                    <a:pt x="62" y="45"/>
                    <a:pt x="59" y="42"/>
                    <a:pt x="55"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6" name="ïśļíḓe"/>
            <p:cNvSpPr/>
            <p:nvPr/>
          </p:nvSpPr>
          <p:spPr bwMode="auto">
            <a:xfrm>
              <a:off x="62057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7" name="îṡľîdè"/>
            <p:cNvSpPr/>
            <p:nvPr/>
          </p:nvSpPr>
          <p:spPr bwMode="auto">
            <a:xfrm>
              <a:off x="62057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98" name="îś1iḋê"/>
            <p:cNvSpPr/>
            <p:nvPr/>
          </p:nvSpPr>
          <p:spPr bwMode="auto">
            <a:xfrm>
              <a:off x="6255003" y="5680665"/>
              <a:ext cx="74613" cy="203200"/>
            </a:xfrm>
            <a:custGeom>
              <a:avLst/>
              <a:gdLst>
                <a:gd name="T0" fmla="*/ 32 w 40"/>
                <a:gd name="T1" fmla="*/ 98 h 110"/>
                <a:gd name="T2" fmla="*/ 27 w 40"/>
                <a:gd name="T3" fmla="*/ 97 h 110"/>
                <a:gd name="T4" fmla="*/ 25 w 40"/>
                <a:gd name="T5" fmla="*/ 94 h 110"/>
                <a:gd name="T6" fmla="*/ 24 w 40"/>
                <a:gd name="T7" fmla="*/ 86 h 110"/>
                <a:gd name="T8" fmla="*/ 24 w 40"/>
                <a:gd name="T9" fmla="*/ 39 h 110"/>
                <a:gd name="T10" fmla="*/ 38 w 40"/>
                <a:gd name="T11" fmla="*/ 39 h 110"/>
                <a:gd name="T12" fmla="*/ 38 w 40"/>
                <a:gd name="T13" fmla="*/ 28 h 110"/>
                <a:gd name="T14" fmla="*/ 24 w 40"/>
                <a:gd name="T15" fmla="*/ 28 h 110"/>
                <a:gd name="T16" fmla="*/ 24 w 40"/>
                <a:gd name="T17" fmla="*/ 0 h 110"/>
                <a:gd name="T18" fmla="*/ 11 w 40"/>
                <a:gd name="T19" fmla="*/ 8 h 110"/>
                <a:gd name="T20" fmla="*/ 11 w 40"/>
                <a:gd name="T21" fmla="*/ 28 h 110"/>
                <a:gd name="T22" fmla="*/ 0 w 40"/>
                <a:gd name="T23" fmla="*/ 28 h 110"/>
                <a:gd name="T24" fmla="*/ 0 w 40"/>
                <a:gd name="T25" fmla="*/ 39 h 110"/>
                <a:gd name="T26" fmla="*/ 11 w 40"/>
                <a:gd name="T27" fmla="*/ 39 h 110"/>
                <a:gd name="T28" fmla="*/ 11 w 40"/>
                <a:gd name="T29" fmla="*/ 86 h 110"/>
                <a:gd name="T30" fmla="*/ 12 w 40"/>
                <a:gd name="T31" fmla="*/ 102 h 110"/>
                <a:gd name="T32" fmla="*/ 18 w 40"/>
                <a:gd name="T33" fmla="*/ 108 h 110"/>
                <a:gd name="T34" fmla="*/ 30 w 40"/>
                <a:gd name="T35" fmla="*/ 110 h 110"/>
                <a:gd name="T36" fmla="*/ 40 w 40"/>
                <a:gd name="T37" fmla="*/ 109 h 110"/>
                <a:gd name="T38" fmla="*/ 38 w 40"/>
                <a:gd name="T39" fmla="*/ 97 h 110"/>
                <a:gd name="T40" fmla="*/ 32 w 40"/>
                <a:gd name="T41" fmla="*/ 9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10">
                  <a:moveTo>
                    <a:pt x="32" y="98"/>
                  </a:moveTo>
                  <a:cubicBezTo>
                    <a:pt x="30" y="98"/>
                    <a:pt x="28" y="97"/>
                    <a:pt x="27" y="97"/>
                  </a:cubicBezTo>
                  <a:cubicBezTo>
                    <a:pt x="26" y="96"/>
                    <a:pt x="25" y="95"/>
                    <a:pt x="25" y="94"/>
                  </a:cubicBezTo>
                  <a:cubicBezTo>
                    <a:pt x="24" y="93"/>
                    <a:pt x="24" y="90"/>
                    <a:pt x="24" y="86"/>
                  </a:cubicBezTo>
                  <a:cubicBezTo>
                    <a:pt x="24" y="39"/>
                    <a:pt x="24" y="39"/>
                    <a:pt x="24" y="39"/>
                  </a:cubicBezTo>
                  <a:cubicBezTo>
                    <a:pt x="38" y="39"/>
                    <a:pt x="38" y="39"/>
                    <a:pt x="38" y="39"/>
                  </a:cubicBezTo>
                  <a:cubicBezTo>
                    <a:pt x="38" y="28"/>
                    <a:pt x="38" y="28"/>
                    <a:pt x="38" y="28"/>
                  </a:cubicBezTo>
                  <a:cubicBezTo>
                    <a:pt x="24" y="28"/>
                    <a:pt x="24" y="28"/>
                    <a:pt x="24" y="28"/>
                  </a:cubicBezTo>
                  <a:cubicBezTo>
                    <a:pt x="24" y="0"/>
                    <a:pt x="24" y="0"/>
                    <a:pt x="24" y="0"/>
                  </a:cubicBezTo>
                  <a:cubicBezTo>
                    <a:pt x="11" y="8"/>
                    <a:pt x="11" y="8"/>
                    <a:pt x="11" y="8"/>
                  </a:cubicBezTo>
                  <a:cubicBezTo>
                    <a:pt x="11" y="28"/>
                    <a:pt x="11" y="28"/>
                    <a:pt x="11" y="28"/>
                  </a:cubicBezTo>
                  <a:cubicBezTo>
                    <a:pt x="0" y="28"/>
                    <a:pt x="0" y="28"/>
                    <a:pt x="0" y="28"/>
                  </a:cubicBezTo>
                  <a:cubicBezTo>
                    <a:pt x="0" y="39"/>
                    <a:pt x="0" y="39"/>
                    <a:pt x="0" y="39"/>
                  </a:cubicBezTo>
                  <a:cubicBezTo>
                    <a:pt x="11" y="39"/>
                    <a:pt x="11" y="39"/>
                    <a:pt x="11" y="39"/>
                  </a:cubicBezTo>
                  <a:cubicBezTo>
                    <a:pt x="11" y="86"/>
                    <a:pt x="11" y="86"/>
                    <a:pt x="11" y="86"/>
                  </a:cubicBezTo>
                  <a:cubicBezTo>
                    <a:pt x="11" y="94"/>
                    <a:pt x="11" y="99"/>
                    <a:pt x="12" y="102"/>
                  </a:cubicBezTo>
                  <a:cubicBezTo>
                    <a:pt x="13" y="104"/>
                    <a:pt x="15" y="106"/>
                    <a:pt x="18" y="108"/>
                  </a:cubicBezTo>
                  <a:cubicBezTo>
                    <a:pt x="21" y="110"/>
                    <a:pt x="25" y="110"/>
                    <a:pt x="30" y="110"/>
                  </a:cubicBezTo>
                  <a:cubicBezTo>
                    <a:pt x="33" y="110"/>
                    <a:pt x="36" y="110"/>
                    <a:pt x="40" y="109"/>
                  </a:cubicBezTo>
                  <a:cubicBezTo>
                    <a:pt x="38" y="97"/>
                    <a:pt x="38" y="97"/>
                    <a:pt x="38" y="97"/>
                  </a:cubicBezTo>
                  <a:cubicBezTo>
                    <a:pt x="36" y="97"/>
                    <a:pt x="34" y="98"/>
                    <a:pt x="32"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9" name="išľîḋê"/>
            <p:cNvSpPr/>
            <p:nvPr/>
          </p:nvSpPr>
          <p:spPr bwMode="auto">
            <a:xfrm>
              <a:off x="6335966" y="5733053"/>
              <a:ext cx="136525" cy="211138"/>
            </a:xfrm>
            <a:custGeom>
              <a:avLst/>
              <a:gdLst>
                <a:gd name="T0" fmla="*/ 43 w 74"/>
                <a:gd name="T1" fmla="*/ 47 h 114"/>
                <a:gd name="T2" fmla="*/ 37 w 74"/>
                <a:gd name="T3" fmla="*/ 66 h 114"/>
                <a:gd name="T4" fmla="*/ 32 w 74"/>
                <a:gd name="T5" fmla="*/ 47 h 114"/>
                <a:gd name="T6" fmla="*/ 15 w 74"/>
                <a:gd name="T7" fmla="*/ 0 h 114"/>
                <a:gd name="T8" fmla="*/ 0 w 74"/>
                <a:gd name="T9" fmla="*/ 0 h 114"/>
                <a:gd name="T10" fmla="*/ 31 w 74"/>
                <a:gd name="T11" fmla="*/ 81 h 114"/>
                <a:gd name="T12" fmla="*/ 29 w 74"/>
                <a:gd name="T13" fmla="*/ 85 h 114"/>
                <a:gd name="T14" fmla="*/ 25 w 74"/>
                <a:gd name="T15" fmla="*/ 95 h 114"/>
                <a:gd name="T16" fmla="*/ 21 w 74"/>
                <a:gd name="T17" fmla="*/ 99 h 114"/>
                <a:gd name="T18" fmla="*/ 13 w 74"/>
                <a:gd name="T19" fmla="*/ 101 h 114"/>
                <a:gd name="T20" fmla="*/ 5 w 74"/>
                <a:gd name="T21" fmla="*/ 100 h 114"/>
                <a:gd name="T22" fmla="*/ 7 w 74"/>
                <a:gd name="T23" fmla="*/ 113 h 114"/>
                <a:gd name="T24" fmla="*/ 16 w 74"/>
                <a:gd name="T25" fmla="*/ 114 h 114"/>
                <a:gd name="T26" fmla="*/ 27 w 74"/>
                <a:gd name="T27" fmla="*/ 111 h 114"/>
                <a:gd name="T28" fmla="*/ 36 w 74"/>
                <a:gd name="T29" fmla="*/ 101 h 114"/>
                <a:gd name="T30" fmla="*/ 43 w 74"/>
                <a:gd name="T31" fmla="*/ 83 h 114"/>
                <a:gd name="T32" fmla="*/ 74 w 74"/>
                <a:gd name="T33" fmla="*/ 0 h 114"/>
                <a:gd name="T34" fmla="*/ 60 w 74"/>
                <a:gd name="T35" fmla="*/ 0 h 114"/>
                <a:gd name="T36" fmla="*/ 43 w 74"/>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14">
                  <a:moveTo>
                    <a:pt x="43" y="47"/>
                  </a:moveTo>
                  <a:cubicBezTo>
                    <a:pt x="41" y="53"/>
                    <a:pt x="39" y="60"/>
                    <a:pt x="37"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29" y="85"/>
                  </a:cubicBezTo>
                  <a:cubicBezTo>
                    <a:pt x="27" y="90"/>
                    <a:pt x="26" y="94"/>
                    <a:pt x="25" y="95"/>
                  </a:cubicBezTo>
                  <a:cubicBezTo>
                    <a:pt x="24" y="97"/>
                    <a:pt x="22" y="98"/>
                    <a:pt x="21" y="99"/>
                  </a:cubicBezTo>
                  <a:cubicBezTo>
                    <a:pt x="19" y="100"/>
                    <a:pt x="16" y="101"/>
                    <a:pt x="13" y="101"/>
                  </a:cubicBezTo>
                  <a:cubicBezTo>
                    <a:pt x="11" y="101"/>
                    <a:pt x="8" y="101"/>
                    <a:pt x="5" y="100"/>
                  </a:cubicBezTo>
                  <a:cubicBezTo>
                    <a:pt x="7" y="113"/>
                    <a:pt x="7" y="113"/>
                    <a:pt x="7" y="113"/>
                  </a:cubicBezTo>
                  <a:cubicBezTo>
                    <a:pt x="10" y="114"/>
                    <a:pt x="13" y="114"/>
                    <a:pt x="16" y="114"/>
                  </a:cubicBezTo>
                  <a:cubicBezTo>
                    <a:pt x="20" y="114"/>
                    <a:pt x="24" y="113"/>
                    <a:pt x="27" y="111"/>
                  </a:cubicBezTo>
                  <a:cubicBezTo>
                    <a:pt x="30" y="109"/>
                    <a:pt x="33" y="106"/>
                    <a:pt x="36" y="101"/>
                  </a:cubicBezTo>
                  <a:cubicBezTo>
                    <a:pt x="37" y="98"/>
                    <a:pt x="40" y="92"/>
                    <a:pt x="43" y="83"/>
                  </a:cubicBezTo>
                  <a:cubicBezTo>
                    <a:pt x="74" y="0"/>
                    <a:pt x="74" y="0"/>
                    <a:pt x="74" y="0"/>
                  </a:cubicBezTo>
                  <a:cubicBezTo>
                    <a:pt x="60" y="0"/>
                    <a:pt x="60" y="0"/>
                    <a:pt x="60"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0" name="íSḷiḑè"/>
            <p:cNvSpPr/>
            <p:nvPr/>
          </p:nvSpPr>
          <p:spPr bwMode="auto">
            <a:xfrm>
              <a:off x="6564566"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1" name="ïṣľïḑe"/>
            <p:cNvSpPr/>
            <p:nvPr/>
          </p:nvSpPr>
          <p:spPr bwMode="auto">
            <a:xfrm>
              <a:off x="6720141" y="5672728"/>
              <a:ext cx="85725" cy="209550"/>
            </a:xfrm>
            <a:custGeom>
              <a:avLst/>
              <a:gdLst>
                <a:gd name="T0" fmla="*/ 20 w 47"/>
                <a:gd name="T1" fmla="*/ 4 h 114"/>
                <a:gd name="T2" fmla="*/ 13 w 47"/>
                <a:gd name="T3" fmla="*/ 12 h 114"/>
                <a:gd name="T4" fmla="*/ 12 w 47"/>
                <a:gd name="T5" fmla="*/ 24 h 114"/>
                <a:gd name="T6" fmla="*/ 12 w 47"/>
                <a:gd name="T7" fmla="*/ 33 h 114"/>
                <a:gd name="T8" fmla="*/ 0 w 47"/>
                <a:gd name="T9" fmla="*/ 33 h 114"/>
                <a:gd name="T10" fmla="*/ 0 w 47"/>
                <a:gd name="T11" fmla="*/ 44 h 114"/>
                <a:gd name="T12" fmla="*/ 12 w 47"/>
                <a:gd name="T13" fmla="*/ 44 h 114"/>
                <a:gd name="T14" fmla="*/ 12 w 47"/>
                <a:gd name="T15" fmla="*/ 114 h 114"/>
                <a:gd name="T16" fmla="*/ 26 w 47"/>
                <a:gd name="T17" fmla="*/ 114 h 114"/>
                <a:gd name="T18" fmla="*/ 26 w 47"/>
                <a:gd name="T19" fmla="*/ 44 h 114"/>
                <a:gd name="T20" fmla="*/ 41 w 47"/>
                <a:gd name="T21" fmla="*/ 44 h 114"/>
                <a:gd name="T22" fmla="*/ 41 w 47"/>
                <a:gd name="T23" fmla="*/ 33 h 114"/>
                <a:gd name="T24" fmla="*/ 26 w 47"/>
                <a:gd name="T25" fmla="*/ 33 h 114"/>
                <a:gd name="T26" fmla="*/ 26 w 47"/>
                <a:gd name="T27" fmla="*/ 26 h 114"/>
                <a:gd name="T28" fmla="*/ 28 w 47"/>
                <a:gd name="T29" fmla="*/ 16 h 114"/>
                <a:gd name="T30" fmla="*/ 37 w 47"/>
                <a:gd name="T31" fmla="*/ 13 h 114"/>
                <a:gd name="T32" fmla="*/ 45 w 47"/>
                <a:gd name="T33" fmla="*/ 14 h 114"/>
                <a:gd name="T34" fmla="*/ 47 w 47"/>
                <a:gd name="T35" fmla="*/ 2 h 114"/>
                <a:gd name="T36" fmla="*/ 34 w 47"/>
                <a:gd name="T37" fmla="*/ 0 h 114"/>
                <a:gd name="T38" fmla="*/ 20 w 47"/>
                <a:gd name="T39" fmla="*/ 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114">
                  <a:moveTo>
                    <a:pt x="20" y="4"/>
                  </a:moveTo>
                  <a:cubicBezTo>
                    <a:pt x="17" y="6"/>
                    <a:pt x="15" y="9"/>
                    <a:pt x="13" y="12"/>
                  </a:cubicBezTo>
                  <a:cubicBezTo>
                    <a:pt x="12" y="15"/>
                    <a:pt x="12" y="19"/>
                    <a:pt x="12" y="24"/>
                  </a:cubicBezTo>
                  <a:cubicBezTo>
                    <a:pt x="12" y="33"/>
                    <a:pt x="12" y="33"/>
                    <a:pt x="12" y="33"/>
                  </a:cubicBezTo>
                  <a:cubicBezTo>
                    <a:pt x="0" y="33"/>
                    <a:pt x="0" y="33"/>
                    <a:pt x="0" y="33"/>
                  </a:cubicBezTo>
                  <a:cubicBezTo>
                    <a:pt x="0" y="44"/>
                    <a:pt x="0" y="44"/>
                    <a:pt x="0" y="44"/>
                  </a:cubicBezTo>
                  <a:cubicBezTo>
                    <a:pt x="12" y="44"/>
                    <a:pt x="12" y="44"/>
                    <a:pt x="12" y="44"/>
                  </a:cubicBezTo>
                  <a:cubicBezTo>
                    <a:pt x="12" y="114"/>
                    <a:pt x="12" y="114"/>
                    <a:pt x="12" y="114"/>
                  </a:cubicBezTo>
                  <a:cubicBezTo>
                    <a:pt x="26" y="114"/>
                    <a:pt x="26" y="114"/>
                    <a:pt x="26" y="114"/>
                  </a:cubicBezTo>
                  <a:cubicBezTo>
                    <a:pt x="26" y="44"/>
                    <a:pt x="26" y="44"/>
                    <a:pt x="26" y="44"/>
                  </a:cubicBezTo>
                  <a:cubicBezTo>
                    <a:pt x="41" y="44"/>
                    <a:pt x="41" y="44"/>
                    <a:pt x="41" y="44"/>
                  </a:cubicBezTo>
                  <a:cubicBezTo>
                    <a:pt x="41" y="33"/>
                    <a:pt x="41" y="33"/>
                    <a:pt x="41" y="33"/>
                  </a:cubicBezTo>
                  <a:cubicBezTo>
                    <a:pt x="26" y="33"/>
                    <a:pt x="26" y="33"/>
                    <a:pt x="26" y="33"/>
                  </a:cubicBezTo>
                  <a:cubicBezTo>
                    <a:pt x="26" y="26"/>
                    <a:pt x="26" y="26"/>
                    <a:pt x="26" y="26"/>
                  </a:cubicBezTo>
                  <a:cubicBezTo>
                    <a:pt x="26" y="21"/>
                    <a:pt x="27" y="17"/>
                    <a:pt x="28" y="16"/>
                  </a:cubicBezTo>
                  <a:cubicBezTo>
                    <a:pt x="30" y="14"/>
                    <a:pt x="33" y="13"/>
                    <a:pt x="37" y="13"/>
                  </a:cubicBezTo>
                  <a:cubicBezTo>
                    <a:pt x="40" y="13"/>
                    <a:pt x="42" y="13"/>
                    <a:pt x="45" y="14"/>
                  </a:cubicBezTo>
                  <a:cubicBezTo>
                    <a:pt x="47" y="2"/>
                    <a:pt x="47" y="2"/>
                    <a:pt x="47" y="2"/>
                  </a:cubicBezTo>
                  <a:cubicBezTo>
                    <a:pt x="43" y="1"/>
                    <a:pt x="38" y="0"/>
                    <a:pt x="34" y="0"/>
                  </a:cubicBezTo>
                  <a:cubicBezTo>
                    <a:pt x="28" y="0"/>
                    <a:pt x="24" y="1"/>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2" name="ïš1îḍè"/>
            <p:cNvSpPr/>
            <p:nvPr/>
          </p:nvSpPr>
          <p:spPr bwMode="auto">
            <a:xfrm>
              <a:off x="6890003" y="5672728"/>
              <a:ext cx="165100" cy="214313"/>
            </a:xfrm>
            <a:custGeom>
              <a:avLst/>
              <a:gdLst>
                <a:gd name="T0" fmla="*/ 71 w 90"/>
                <a:gd name="T1" fmla="*/ 55 h 116"/>
                <a:gd name="T2" fmla="*/ 46 w 90"/>
                <a:gd name="T3" fmla="*/ 48 h 116"/>
                <a:gd name="T4" fmla="*/ 23 w 90"/>
                <a:gd name="T5" fmla="*/ 40 h 116"/>
                <a:gd name="T6" fmla="*/ 19 w 90"/>
                <a:gd name="T7" fmla="*/ 30 h 116"/>
                <a:gd name="T8" fmla="*/ 25 w 90"/>
                <a:gd name="T9" fmla="*/ 18 h 116"/>
                <a:gd name="T10" fmla="*/ 45 w 90"/>
                <a:gd name="T11" fmla="*/ 13 h 116"/>
                <a:gd name="T12" fmla="*/ 64 w 90"/>
                <a:gd name="T13" fmla="*/ 19 h 116"/>
                <a:gd name="T14" fmla="*/ 72 w 90"/>
                <a:gd name="T15" fmla="*/ 35 h 116"/>
                <a:gd name="T16" fmla="*/ 86 w 90"/>
                <a:gd name="T17" fmla="*/ 34 h 116"/>
                <a:gd name="T18" fmla="*/ 81 w 90"/>
                <a:gd name="T19" fmla="*/ 16 h 116"/>
                <a:gd name="T20" fmla="*/ 66 w 90"/>
                <a:gd name="T21" fmla="*/ 4 h 116"/>
                <a:gd name="T22" fmla="*/ 44 w 90"/>
                <a:gd name="T23" fmla="*/ 0 h 116"/>
                <a:gd name="T24" fmla="*/ 24 w 90"/>
                <a:gd name="T25" fmla="*/ 4 h 116"/>
                <a:gd name="T26" fmla="*/ 10 w 90"/>
                <a:gd name="T27" fmla="*/ 15 h 116"/>
                <a:gd name="T28" fmla="*/ 5 w 90"/>
                <a:gd name="T29" fmla="*/ 31 h 116"/>
                <a:gd name="T30" fmla="*/ 9 w 90"/>
                <a:gd name="T31" fmla="*/ 45 h 116"/>
                <a:gd name="T32" fmla="*/ 21 w 90"/>
                <a:gd name="T33" fmla="*/ 56 h 116"/>
                <a:gd name="T34" fmla="*/ 42 w 90"/>
                <a:gd name="T35" fmla="*/ 63 h 116"/>
                <a:gd name="T36" fmla="*/ 62 w 90"/>
                <a:gd name="T37" fmla="*/ 68 h 116"/>
                <a:gd name="T38" fmla="*/ 72 w 90"/>
                <a:gd name="T39" fmla="*/ 75 h 116"/>
                <a:gd name="T40" fmla="*/ 75 w 90"/>
                <a:gd name="T41" fmla="*/ 84 h 116"/>
                <a:gd name="T42" fmla="*/ 72 w 90"/>
                <a:gd name="T43" fmla="*/ 93 h 116"/>
                <a:gd name="T44" fmla="*/ 63 w 90"/>
                <a:gd name="T45" fmla="*/ 100 h 116"/>
                <a:gd name="T46" fmla="*/ 48 w 90"/>
                <a:gd name="T47" fmla="*/ 103 h 116"/>
                <a:gd name="T48" fmla="*/ 30 w 90"/>
                <a:gd name="T49" fmla="*/ 100 h 116"/>
                <a:gd name="T50" fmla="*/ 19 w 90"/>
                <a:gd name="T51" fmla="*/ 91 h 116"/>
                <a:gd name="T52" fmla="*/ 14 w 90"/>
                <a:gd name="T53" fmla="*/ 77 h 116"/>
                <a:gd name="T54" fmla="*/ 0 w 90"/>
                <a:gd name="T55" fmla="*/ 78 h 116"/>
                <a:gd name="T56" fmla="*/ 7 w 90"/>
                <a:gd name="T57" fmla="*/ 98 h 116"/>
                <a:gd name="T58" fmla="*/ 23 w 90"/>
                <a:gd name="T59" fmla="*/ 112 h 116"/>
                <a:gd name="T60" fmla="*/ 48 w 90"/>
                <a:gd name="T61" fmla="*/ 116 h 116"/>
                <a:gd name="T62" fmla="*/ 70 w 90"/>
                <a:gd name="T63" fmla="*/ 112 h 116"/>
                <a:gd name="T64" fmla="*/ 85 w 90"/>
                <a:gd name="T65" fmla="*/ 100 h 116"/>
                <a:gd name="T66" fmla="*/ 90 w 90"/>
                <a:gd name="T67" fmla="*/ 83 h 116"/>
                <a:gd name="T68" fmla="*/ 85 w 90"/>
                <a:gd name="T69" fmla="*/ 67 h 116"/>
                <a:gd name="T70" fmla="*/ 71 w 90"/>
                <a:gd name="T71" fmla="*/ 5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 h="116">
                  <a:moveTo>
                    <a:pt x="71" y="55"/>
                  </a:moveTo>
                  <a:cubicBezTo>
                    <a:pt x="66" y="53"/>
                    <a:pt x="58" y="51"/>
                    <a:pt x="46" y="48"/>
                  </a:cubicBezTo>
                  <a:cubicBezTo>
                    <a:pt x="34" y="45"/>
                    <a:pt x="26" y="43"/>
                    <a:pt x="23" y="40"/>
                  </a:cubicBezTo>
                  <a:cubicBezTo>
                    <a:pt x="21" y="38"/>
                    <a:pt x="19" y="34"/>
                    <a:pt x="19" y="30"/>
                  </a:cubicBezTo>
                  <a:cubicBezTo>
                    <a:pt x="19" y="26"/>
                    <a:pt x="21" y="22"/>
                    <a:pt x="25" y="18"/>
                  </a:cubicBezTo>
                  <a:cubicBezTo>
                    <a:pt x="29" y="15"/>
                    <a:pt x="36" y="13"/>
                    <a:pt x="45" y="13"/>
                  </a:cubicBezTo>
                  <a:cubicBezTo>
                    <a:pt x="53" y="13"/>
                    <a:pt x="60" y="15"/>
                    <a:pt x="64" y="19"/>
                  </a:cubicBezTo>
                  <a:cubicBezTo>
                    <a:pt x="69" y="22"/>
                    <a:pt x="71" y="28"/>
                    <a:pt x="72" y="35"/>
                  </a:cubicBezTo>
                  <a:cubicBezTo>
                    <a:pt x="86" y="34"/>
                    <a:pt x="86" y="34"/>
                    <a:pt x="86" y="34"/>
                  </a:cubicBezTo>
                  <a:cubicBezTo>
                    <a:pt x="86" y="27"/>
                    <a:pt x="84" y="21"/>
                    <a:pt x="81" y="16"/>
                  </a:cubicBezTo>
                  <a:cubicBezTo>
                    <a:pt x="77" y="11"/>
                    <a:pt x="73" y="7"/>
                    <a:pt x="66" y="4"/>
                  </a:cubicBezTo>
                  <a:cubicBezTo>
                    <a:pt x="60" y="2"/>
                    <a:pt x="53" y="0"/>
                    <a:pt x="44" y="0"/>
                  </a:cubicBezTo>
                  <a:cubicBezTo>
                    <a:pt x="37" y="0"/>
                    <a:pt x="30" y="1"/>
                    <a:pt x="24" y="4"/>
                  </a:cubicBezTo>
                  <a:cubicBezTo>
                    <a:pt x="17" y="7"/>
                    <a:pt x="13" y="10"/>
                    <a:pt x="10" y="15"/>
                  </a:cubicBezTo>
                  <a:cubicBezTo>
                    <a:pt x="6" y="20"/>
                    <a:pt x="5" y="25"/>
                    <a:pt x="5" y="31"/>
                  </a:cubicBezTo>
                  <a:cubicBezTo>
                    <a:pt x="5" y="36"/>
                    <a:pt x="6" y="41"/>
                    <a:pt x="9" y="45"/>
                  </a:cubicBezTo>
                  <a:cubicBezTo>
                    <a:pt x="11" y="49"/>
                    <a:pt x="15" y="53"/>
                    <a:pt x="21" y="56"/>
                  </a:cubicBezTo>
                  <a:cubicBezTo>
                    <a:pt x="25" y="58"/>
                    <a:pt x="32" y="60"/>
                    <a:pt x="42" y="63"/>
                  </a:cubicBezTo>
                  <a:cubicBezTo>
                    <a:pt x="53" y="65"/>
                    <a:pt x="59" y="67"/>
                    <a:pt x="62" y="68"/>
                  </a:cubicBezTo>
                  <a:cubicBezTo>
                    <a:pt x="67" y="70"/>
                    <a:pt x="70" y="72"/>
                    <a:pt x="72" y="75"/>
                  </a:cubicBezTo>
                  <a:cubicBezTo>
                    <a:pt x="74" y="77"/>
                    <a:pt x="75" y="80"/>
                    <a:pt x="75" y="84"/>
                  </a:cubicBezTo>
                  <a:cubicBezTo>
                    <a:pt x="75" y="87"/>
                    <a:pt x="74" y="91"/>
                    <a:pt x="72" y="93"/>
                  </a:cubicBezTo>
                  <a:cubicBezTo>
                    <a:pt x="70" y="96"/>
                    <a:pt x="67" y="99"/>
                    <a:pt x="63" y="100"/>
                  </a:cubicBezTo>
                  <a:cubicBezTo>
                    <a:pt x="58" y="102"/>
                    <a:pt x="53" y="103"/>
                    <a:pt x="48" y="103"/>
                  </a:cubicBezTo>
                  <a:cubicBezTo>
                    <a:pt x="41" y="103"/>
                    <a:pt x="35" y="102"/>
                    <a:pt x="30" y="100"/>
                  </a:cubicBezTo>
                  <a:cubicBezTo>
                    <a:pt x="25" y="97"/>
                    <a:pt x="22" y="94"/>
                    <a:pt x="19" y="91"/>
                  </a:cubicBezTo>
                  <a:cubicBezTo>
                    <a:pt x="17" y="87"/>
                    <a:pt x="15" y="83"/>
                    <a:pt x="14" y="77"/>
                  </a:cubicBezTo>
                  <a:cubicBezTo>
                    <a:pt x="0" y="78"/>
                    <a:pt x="0" y="78"/>
                    <a:pt x="0" y="78"/>
                  </a:cubicBezTo>
                  <a:cubicBezTo>
                    <a:pt x="1" y="86"/>
                    <a:pt x="3" y="93"/>
                    <a:pt x="7" y="98"/>
                  </a:cubicBezTo>
                  <a:cubicBezTo>
                    <a:pt x="11" y="104"/>
                    <a:pt x="16" y="109"/>
                    <a:pt x="23" y="112"/>
                  </a:cubicBezTo>
                  <a:cubicBezTo>
                    <a:pt x="30" y="115"/>
                    <a:pt x="38" y="116"/>
                    <a:pt x="48" y="116"/>
                  </a:cubicBezTo>
                  <a:cubicBezTo>
                    <a:pt x="56" y="116"/>
                    <a:pt x="64" y="115"/>
                    <a:pt x="70" y="112"/>
                  </a:cubicBezTo>
                  <a:cubicBezTo>
                    <a:pt x="76" y="109"/>
                    <a:pt x="81" y="105"/>
                    <a:pt x="85" y="100"/>
                  </a:cubicBezTo>
                  <a:cubicBezTo>
                    <a:pt x="88" y="94"/>
                    <a:pt x="90" y="89"/>
                    <a:pt x="90" y="83"/>
                  </a:cubicBezTo>
                  <a:cubicBezTo>
                    <a:pt x="90" y="77"/>
                    <a:pt x="88" y="71"/>
                    <a:pt x="85" y="67"/>
                  </a:cubicBezTo>
                  <a:cubicBezTo>
                    <a:pt x="82" y="62"/>
                    <a:pt x="77" y="58"/>
                    <a:pt x="7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3" name="iṥľïḍê"/>
            <p:cNvSpPr/>
            <p:nvPr/>
          </p:nvSpPr>
          <p:spPr bwMode="auto">
            <a:xfrm>
              <a:off x="7080503" y="5729878"/>
              <a:ext cx="131763" cy="157163"/>
            </a:xfrm>
            <a:custGeom>
              <a:avLst/>
              <a:gdLst>
                <a:gd name="T0" fmla="*/ 50 w 71"/>
                <a:gd name="T1" fmla="*/ 69 h 85"/>
                <a:gd name="T2" fmla="*/ 37 w 71"/>
                <a:gd name="T3" fmla="*/ 74 h 85"/>
                <a:gd name="T4" fmla="*/ 21 w 71"/>
                <a:gd name="T5" fmla="*/ 66 h 85"/>
                <a:gd name="T6" fmla="*/ 14 w 71"/>
                <a:gd name="T7" fmla="*/ 43 h 85"/>
                <a:gd name="T8" fmla="*/ 21 w 71"/>
                <a:gd name="T9" fmla="*/ 19 h 85"/>
                <a:gd name="T10" fmla="*/ 38 w 71"/>
                <a:gd name="T11" fmla="*/ 12 h 85"/>
                <a:gd name="T12" fmla="*/ 49 w 71"/>
                <a:gd name="T13" fmla="*/ 16 h 85"/>
                <a:gd name="T14" fmla="*/ 56 w 71"/>
                <a:gd name="T15" fmla="*/ 28 h 85"/>
                <a:gd name="T16" fmla="*/ 70 w 71"/>
                <a:gd name="T17" fmla="*/ 26 h 85"/>
                <a:gd name="T18" fmla="*/ 59 w 71"/>
                <a:gd name="T19" fmla="*/ 7 h 85"/>
                <a:gd name="T20" fmla="*/ 37 w 71"/>
                <a:gd name="T21" fmla="*/ 0 h 85"/>
                <a:gd name="T22" fmla="*/ 18 w 71"/>
                <a:gd name="T23" fmla="*/ 5 h 85"/>
                <a:gd name="T24" fmla="*/ 4 w 71"/>
                <a:gd name="T25" fmla="*/ 20 h 85"/>
                <a:gd name="T26" fmla="*/ 0 w 71"/>
                <a:gd name="T27" fmla="*/ 43 h 85"/>
                <a:gd name="T28" fmla="*/ 10 w 71"/>
                <a:gd name="T29" fmla="*/ 74 h 85"/>
                <a:gd name="T30" fmla="*/ 37 w 71"/>
                <a:gd name="T31" fmla="*/ 85 h 85"/>
                <a:gd name="T32" fmla="*/ 60 w 71"/>
                <a:gd name="T33" fmla="*/ 77 h 85"/>
                <a:gd name="T34" fmla="*/ 71 w 71"/>
                <a:gd name="T35" fmla="*/ 55 h 85"/>
                <a:gd name="T36" fmla="*/ 57 w 71"/>
                <a:gd name="T37" fmla="*/ 54 h 85"/>
                <a:gd name="T38" fmla="*/ 50 w 71"/>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85">
                  <a:moveTo>
                    <a:pt x="50" y="69"/>
                  </a:moveTo>
                  <a:cubicBezTo>
                    <a:pt x="47" y="72"/>
                    <a:pt x="42" y="74"/>
                    <a:pt x="37" y="74"/>
                  </a:cubicBezTo>
                  <a:cubicBezTo>
                    <a:pt x="30" y="74"/>
                    <a:pt x="25" y="71"/>
                    <a:pt x="21" y="66"/>
                  </a:cubicBezTo>
                  <a:cubicBezTo>
                    <a:pt x="16" y="61"/>
                    <a:pt x="14" y="54"/>
                    <a:pt x="14" y="43"/>
                  </a:cubicBezTo>
                  <a:cubicBezTo>
                    <a:pt x="14" y="32"/>
                    <a:pt x="16" y="24"/>
                    <a:pt x="21" y="19"/>
                  </a:cubicBezTo>
                  <a:cubicBezTo>
                    <a:pt x="25" y="14"/>
                    <a:pt x="31" y="12"/>
                    <a:pt x="38" y="12"/>
                  </a:cubicBezTo>
                  <a:cubicBezTo>
                    <a:pt x="42" y="12"/>
                    <a:pt x="46" y="13"/>
                    <a:pt x="49" y="16"/>
                  </a:cubicBezTo>
                  <a:cubicBezTo>
                    <a:pt x="53" y="18"/>
                    <a:pt x="55" y="23"/>
                    <a:pt x="56" y="28"/>
                  </a:cubicBezTo>
                  <a:cubicBezTo>
                    <a:pt x="70" y="26"/>
                    <a:pt x="70" y="26"/>
                    <a:pt x="70" y="26"/>
                  </a:cubicBezTo>
                  <a:cubicBezTo>
                    <a:pt x="68" y="18"/>
                    <a:pt x="64" y="11"/>
                    <a:pt x="59" y="7"/>
                  </a:cubicBezTo>
                  <a:cubicBezTo>
                    <a:pt x="53" y="2"/>
                    <a:pt x="46" y="0"/>
                    <a:pt x="37" y="0"/>
                  </a:cubicBezTo>
                  <a:cubicBezTo>
                    <a:pt x="30" y="0"/>
                    <a:pt x="24" y="2"/>
                    <a:pt x="18" y="5"/>
                  </a:cubicBezTo>
                  <a:cubicBezTo>
                    <a:pt x="12" y="8"/>
                    <a:pt x="7" y="13"/>
                    <a:pt x="4" y="20"/>
                  </a:cubicBezTo>
                  <a:cubicBezTo>
                    <a:pt x="2" y="27"/>
                    <a:pt x="0" y="34"/>
                    <a:pt x="0" y="43"/>
                  </a:cubicBezTo>
                  <a:cubicBezTo>
                    <a:pt x="0" y="57"/>
                    <a:pt x="3" y="67"/>
                    <a:pt x="10" y="74"/>
                  </a:cubicBezTo>
                  <a:cubicBezTo>
                    <a:pt x="17" y="82"/>
                    <a:pt x="26" y="85"/>
                    <a:pt x="37" y="85"/>
                  </a:cubicBezTo>
                  <a:cubicBezTo>
                    <a:pt x="46" y="85"/>
                    <a:pt x="53" y="83"/>
                    <a:pt x="60" y="77"/>
                  </a:cubicBezTo>
                  <a:cubicBezTo>
                    <a:pt x="66" y="72"/>
                    <a:pt x="69" y="65"/>
                    <a:pt x="71"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4" name="íṥ1ïdê"/>
            <p:cNvSpPr/>
            <p:nvPr/>
          </p:nvSpPr>
          <p:spPr bwMode="auto">
            <a:xfrm>
              <a:off x="7234491"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5" name="îṡ1îďé"/>
            <p:cNvSpPr/>
            <p:nvPr/>
          </p:nvSpPr>
          <p:spPr bwMode="auto">
            <a:xfrm>
              <a:off x="7234491"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6" name="íṩḷïḑé"/>
            <p:cNvSpPr/>
            <p:nvPr/>
          </p:nvSpPr>
          <p:spPr bwMode="auto">
            <a:xfrm>
              <a:off x="7290053" y="5729878"/>
              <a:ext cx="138113" cy="157163"/>
            </a:xfrm>
            <a:custGeom>
              <a:avLst/>
              <a:gdLst>
                <a:gd name="T0" fmla="*/ 38 w 75"/>
                <a:gd name="T1" fmla="*/ 0 h 85"/>
                <a:gd name="T2" fmla="*/ 10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0" y="12"/>
                  </a:cubicBezTo>
                  <a:cubicBezTo>
                    <a:pt x="3"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1"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7" name="ïşḷiḋè"/>
            <p:cNvSpPr/>
            <p:nvPr/>
          </p:nvSpPr>
          <p:spPr bwMode="auto">
            <a:xfrm>
              <a:off x="7458328" y="5729878"/>
              <a:ext cx="122238" cy="152400"/>
            </a:xfrm>
            <a:custGeom>
              <a:avLst/>
              <a:gdLst>
                <a:gd name="T0" fmla="*/ 61 w 66"/>
                <a:gd name="T1" fmla="*/ 10 h 83"/>
                <a:gd name="T2" fmla="*/ 51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3 w 66"/>
                <a:gd name="T15" fmla="*/ 83 h 83"/>
                <a:gd name="T16" fmla="*/ 13 w 66"/>
                <a:gd name="T17" fmla="*/ 39 h 83"/>
                <a:gd name="T18" fmla="*/ 20 w 66"/>
                <a:gd name="T19" fmla="*/ 18 h 83"/>
                <a:gd name="T20" fmla="*/ 35 w 66"/>
                <a:gd name="T21" fmla="*/ 12 h 83"/>
                <a:gd name="T22" fmla="*/ 45 w 66"/>
                <a:gd name="T23" fmla="*/ 15 h 83"/>
                <a:gd name="T24" fmla="*/ 50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1" y="3"/>
                  </a:cubicBezTo>
                  <a:cubicBezTo>
                    <a:pt x="47"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3" y="83"/>
                    <a:pt x="13" y="83"/>
                    <a:pt x="13" y="83"/>
                  </a:cubicBezTo>
                  <a:cubicBezTo>
                    <a:pt x="13" y="39"/>
                    <a:pt x="13" y="39"/>
                    <a:pt x="13" y="39"/>
                  </a:cubicBezTo>
                  <a:cubicBezTo>
                    <a:pt x="13" y="29"/>
                    <a:pt x="16" y="21"/>
                    <a:pt x="20" y="18"/>
                  </a:cubicBezTo>
                  <a:cubicBezTo>
                    <a:pt x="24" y="14"/>
                    <a:pt x="29" y="12"/>
                    <a:pt x="35" y="12"/>
                  </a:cubicBezTo>
                  <a:cubicBezTo>
                    <a:pt x="39" y="12"/>
                    <a:pt x="42" y="13"/>
                    <a:pt x="45" y="15"/>
                  </a:cubicBezTo>
                  <a:cubicBezTo>
                    <a:pt x="47" y="16"/>
                    <a:pt x="49" y="19"/>
                    <a:pt x="50" y="21"/>
                  </a:cubicBezTo>
                  <a:cubicBezTo>
                    <a:pt x="51" y="24"/>
                    <a:pt x="52" y="28"/>
                    <a:pt x="52" y="34"/>
                  </a:cubicBezTo>
                  <a:cubicBezTo>
                    <a:pt x="52" y="83"/>
                    <a:pt x="52" y="83"/>
                    <a:pt x="52" y="83"/>
                  </a:cubicBezTo>
                  <a:cubicBezTo>
                    <a:pt x="66" y="83"/>
                    <a:pt x="66" y="83"/>
                    <a:pt x="66" y="83"/>
                  </a:cubicBezTo>
                  <a:cubicBezTo>
                    <a:pt x="66" y="33"/>
                    <a:pt x="66" y="33"/>
                    <a:pt x="66" y="33"/>
                  </a:cubicBezTo>
                  <a:cubicBezTo>
                    <a:pt x="66" y="27"/>
                    <a:pt x="65" y="23"/>
                    <a:pt x="65" y="20"/>
                  </a:cubicBezTo>
                  <a:cubicBezTo>
                    <a:pt x="64"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8" name="îṩľiḍé"/>
            <p:cNvSpPr/>
            <p:nvPr/>
          </p:nvSpPr>
          <p:spPr bwMode="auto">
            <a:xfrm>
              <a:off x="7612316"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8" y="18"/>
                    <a:pt x="64" y="11"/>
                    <a:pt x="58" y="7"/>
                  </a:cubicBezTo>
                  <a:cubicBezTo>
                    <a:pt x="53" y="2"/>
                    <a:pt x="46" y="0"/>
                    <a:pt x="37" y="0"/>
                  </a:cubicBezTo>
                  <a:cubicBezTo>
                    <a:pt x="30" y="0"/>
                    <a:pt x="23" y="2"/>
                    <a:pt x="17" y="5"/>
                  </a:cubicBezTo>
                  <a:cubicBezTo>
                    <a:pt x="11" y="8"/>
                    <a:pt x="7" y="13"/>
                    <a:pt x="4" y="20"/>
                  </a:cubicBezTo>
                  <a:cubicBezTo>
                    <a:pt x="1" y="27"/>
                    <a:pt x="0" y="34"/>
                    <a:pt x="0" y="43"/>
                  </a:cubicBezTo>
                  <a:cubicBezTo>
                    <a:pt x="0" y="57"/>
                    <a:pt x="3" y="67"/>
                    <a:pt x="10" y="74"/>
                  </a:cubicBezTo>
                  <a:cubicBezTo>
                    <a:pt x="17" y="82"/>
                    <a:pt x="26"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9" name="íṡḷïďe"/>
            <p:cNvSpPr/>
            <p:nvPr/>
          </p:nvSpPr>
          <p:spPr bwMode="auto">
            <a:xfrm>
              <a:off x="775519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8 w 75"/>
                <a:gd name="T19" fmla="*/ 74 h 85"/>
                <a:gd name="T20" fmla="*/ 21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6"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3" y="74"/>
                    <a:pt x="38" y="74"/>
                  </a:cubicBezTo>
                  <a:cubicBezTo>
                    <a:pt x="32" y="74"/>
                    <a:pt x="26" y="71"/>
                    <a:pt x="21"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8" y="0"/>
                    <a:pt x="38" y="0"/>
                  </a:cubicBezTo>
                  <a:close/>
                  <a:moveTo>
                    <a:pt x="15" y="35"/>
                  </a:moveTo>
                  <a:cubicBezTo>
                    <a:pt x="15" y="28"/>
                    <a:pt x="17" y="22"/>
                    <a:pt x="22" y="18"/>
                  </a:cubicBezTo>
                  <a:cubicBezTo>
                    <a:pt x="26" y="14"/>
                    <a:pt x="31" y="12"/>
                    <a:pt x="38" y="12"/>
                  </a:cubicBezTo>
                  <a:cubicBezTo>
                    <a:pt x="45" y="12"/>
                    <a:pt x="50" y="14"/>
                    <a:pt x="55" y="20"/>
                  </a:cubicBezTo>
                  <a:cubicBezTo>
                    <a:pt x="58" y="23"/>
                    <a:pt x="59"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0" name="í$ľîde"/>
            <p:cNvSpPr/>
            <p:nvPr/>
          </p:nvSpPr>
          <p:spPr bwMode="auto">
            <a:xfrm>
              <a:off x="7994903" y="5729878"/>
              <a:ext cx="138113" cy="157163"/>
            </a:xfrm>
            <a:custGeom>
              <a:avLst/>
              <a:gdLst>
                <a:gd name="T0" fmla="*/ 71 w 75"/>
                <a:gd name="T1" fmla="*/ 49 h 85"/>
                <a:gd name="T2" fmla="*/ 71 w 75"/>
                <a:gd name="T3" fmla="*/ 31 h 85"/>
                <a:gd name="T4" fmla="*/ 70 w 75"/>
                <a:gd name="T5" fmla="*/ 18 h 85"/>
                <a:gd name="T6" fmla="*/ 66 w 75"/>
                <a:gd name="T7" fmla="*/ 9 h 85"/>
                <a:gd name="T8" fmla="*/ 56 w 75"/>
                <a:gd name="T9" fmla="*/ 3 h 85"/>
                <a:gd name="T10" fmla="*/ 39 w 75"/>
                <a:gd name="T11" fmla="*/ 0 h 85"/>
                <a:gd name="T12" fmla="*/ 21 w 75"/>
                <a:gd name="T13" fmla="*/ 3 h 85"/>
                <a:gd name="T14" fmla="*/ 9 w 75"/>
                <a:gd name="T15" fmla="*/ 11 h 85"/>
                <a:gd name="T16" fmla="*/ 3 w 75"/>
                <a:gd name="T17" fmla="*/ 25 h 85"/>
                <a:gd name="T18" fmla="*/ 16 w 75"/>
                <a:gd name="T19" fmla="*/ 27 h 85"/>
                <a:gd name="T20" fmla="*/ 23 w 75"/>
                <a:gd name="T21" fmla="*/ 15 h 85"/>
                <a:gd name="T22" fmla="*/ 37 w 75"/>
                <a:gd name="T23" fmla="*/ 12 h 85"/>
                <a:gd name="T24" fmla="*/ 53 w 75"/>
                <a:gd name="T25" fmla="*/ 16 h 85"/>
                <a:gd name="T26" fmla="*/ 57 w 75"/>
                <a:gd name="T27" fmla="*/ 28 h 85"/>
                <a:gd name="T28" fmla="*/ 57 w 75"/>
                <a:gd name="T29" fmla="*/ 32 h 85"/>
                <a:gd name="T30" fmla="*/ 32 w 75"/>
                <a:gd name="T31" fmla="*/ 36 h 85"/>
                <a:gd name="T32" fmla="*/ 20 w 75"/>
                <a:gd name="T33" fmla="*/ 39 h 85"/>
                <a:gd name="T34" fmla="*/ 10 w 75"/>
                <a:gd name="T35" fmla="*/ 43 h 85"/>
                <a:gd name="T36" fmla="*/ 3 w 75"/>
                <a:gd name="T37" fmla="*/ 51 h 85"/>
                <a:gd name="T38" fmla="*/ 0 w 75"/>
                <a:gd name="T39" fmla="*/ 62 h 85"/>
                <a:gd name="T40" fmla="*/ 7 w 75"/>
                <a:gd name="T41" fmla="*/ 79 h 85"/>
                <a:gd name="T42" fmla="*/ 28 w 75"/>
                <a:gd name="T43" fmla="*/ 85 h 85"/>
                <a:gd name="T44" fmla="*/ 43 w 75"/>
                <a:gd name="T45" fmla="*/ 82 h 85"/>
                <a:gd name="T46" fmla="*/ 58 w 75"/>
                <a:gd name="T47" fmla="*/ 73 h 85"/>
                <a:gd name="T48" fmla="*/ 61 w 75"/>
                <a:gd name="T49" fmla="*/ 83 h 85"/>
                <a:gd name="T50" fmla="*/ 75 w 75"/>
                <a:gd name="T51" fmla="*/ 83 h 85"/>
                <a:gd name="T52" fmla="*/ 72 w 75"/>
                <a:gd name="T53" fmla="*/ 74 h 85"/>
                <a:gd name="T54" fmla="*/ 71 w 75"/>
                <a:gd name="T55" fmla="*/ 49 h 85"/>
                <a:gd name="T56" fmla="*/ 57 w 75"/>
                <a:gd name="T57" fmla="*/ 48 h 85"/>
                <a:gd name="T58" fmla="*/ 55 w 75"/>
                <a:gd name="T59" fmla="*/ 61 h 85"/>
                <a:gd name="T60" fmla="*/ 46 w 75"/>
                <a:gd name="T61" fmla="*/ 71 h 85"/>
                <a:gd name="T62" fmla="*/ 31 w 75"/>
                <a:gd name="T63" fmla="*/ 74 h 85"/>
                <a:gd name="T64" fmla="*/ 19 w 75"/>
                <a:gd name="T65" fmla="*/ 71 h 85"/>
                <a:gd name="T66" fmla="*/ 15 w 75"/>
                <a:gd name="T67" fmla="*/ 62 h 85"/>
                <a:gd name="T68" fmla="*/ 17 w 75"/>
                <a:gd name="T69" fmla="*/ 55 h 85"/>
                <a:gd name="T70" fmla="*/ 22 w 75"/>
                <a:gd name="T71" fmla="*/ 50 h 85"/>
                <a:gd name="T72" fmla="*/ 34 w 75"/>
                <a:gd name="T73" fmla="*/ 48 h 85"/>
                <a:gd name="T74" fmla="*/ 57 w 75"/>
                <a:gd name="T75" fmla="*/ 43 h 85"/>
                <a:gd name="T76" fmla="*/ 57 w 75"/>
                <a:gd name="T77" fmla="*/ 4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85">
                  <a:moveTo>
                    <a:pt x="71" y="49"/>
                  </a:moveTo>
                  <a:cubicBezTo>
                    <a:pt x="71" y="31"/>
                    <a:pt x="71" y="31"/>
                    <a:pt x="71" y="31"/>
                  </a:cubicBezTo>
                  <a:cubicBezTo>
                    <a:pt x="71" y="25"/>
                    <a:pt x="71" y="21"/>
                    <a:pt x="70" y="18"/>
                  </a:cubicBezTo>
                  <a:cubicBezTo>
                    <a:pt x="69" y="14"/>
                    <a:pt x="68" y="11"/>
                    <a:pt x="66" y="9"/>
                  </a:cubicBezTo>
                  <a:cubicBezTo>
                    <a:pt x="64" y="6"/>
                    <a:pt x="61" y="4"/>
                    <a:pt x="56" y="3"/>
                  </a:cubicBezTo>
                  <a:cubicBezTo>
                    <a:pt x="52" y="1"/>
                    <a:pt x="46" y="0"/>
                    <a:pt x="39" y="0"/>
                  </a:cubicBezTo>
                  <a:cubicBezTo>
                    <a:pt x="32" y="0"/>
                    <a:pt x="26" y="1"/>
                    <a:pt x="21" y="3"/>
                  </a:cubicBezTo>
                  <a:cubicBezTo>
                    <a:pt x="16" y="5"/>
                    <a:pt x="12" y="8"/>
                    <a:pt x="9" y="11"/>
                  </a:cubicBezTo>
                  <a:cubicBezTo>
                    <a:pt x="6" y="15"/>
                    <a:pt x="4" y="19"/>
                    <a:pt x="3" y="25"/>
                  </a:cubicBezTo>
                  <a:cubicBezTo>
                    <a:pt x="16" y="27"/>
                    <a:pt x="16" y="27"/>
                    <a:pt x="16" y="27"/>
                  </a:cubicBezTo>
                  <a:cubicBezTo>
                    <a:pt x="18" y="21"/>
                    <a:pt x="20" y="17"/>
                    <a:pt x="23" y="15"/>
                  </a:cubicBezTo>
                  <a:cubicBezTo>
                    <a:pt x="26" y="13"/>
                    <a:pt x="31" y="12"/>
                    <a:pt x="37" y="12"/>
                  </a:cubicBezTo>
                  <a:cubicBezTo>
                    <a:pt x="44" y="12"/>
                    <a:pt x="50" y="13"/>
                    <a:pt x="53" y="16"/>
                  </a:cubicBezTo>
                  <a:cubicBezTo>
                    <a:pt x="56" y="19"/>
                    <a:pt x="57" y="23"/>
                    <a:pt x="57" y="28"/>
                  </a:cubicBezTo>
                  <a:cubicBezTo>
                    <a:pt x="57" y="29"/>
                    <a:pt x="57" y="30"/>
                    <a:pt x="57" y="32"/>
                  </a:cubicBezTo>
                  <a:cubicBezTo>
                    <a:pt x="52" y="34"/>
                    <a:pt x="43" y="35"/>
                    <a:pt x="32" y="36"/>
                  </a:cubicBezTo>
                  <a:cubicBezTo>
                    <a:pt x="27" y="37"/>
                    <a:pt x="23" y="38"/>
                    <a:pt x="20" y="39"/>
                  </a:cubicBezTo>
                  <a:cubicBezTo>
                    <a:pt x="16" y="40"/>
                    <a:pt x="13" y="41"/>
                    <a:pt x="10" y="43"/>
                  </a:cubicBezTo>
                  <a:cubicBezTo>
                    <a:pt x="7" y="45"/>
                    <a:pt x="5" y="48"/>
                    <a:pt x="3" y="51"/>
                  </a:cubicBezTo>
                  <a:cubicBezTo>
                    <a:pt x="1" y="54"/>
                    <a:pt x="0" y="58"/>
                    <a:pt x="0" y="62"/>
                  </a:cubicBezTo>
                  <a:cubicBezTo>
                    <a:pt x="0" y="69"/>
                    <a:pt x="3" y="74"/>
                    <a:pt x="7" y="79"/>
                  </a:cubicBezTo>
                  <a:cubicBezTo>
                    <a:pt x="12" y="83"/>
                    <a:pt x="19" y="85"/>
                    <a:pt x="28" y="85"/>
                  </a:cubicBezTo>
                  <a:cubicBezTo>
                    <a:pt x="33" y="85"/>
                    <a:pt x="39" y="84"/>
                    <a:pt x="43" y="82"/>
                  </a:cubicBezTo>
                  <a:cubicBezTo>
                    <a:pt x="48" y="81"/>
                    <a:pt x="53" y="78"/>
                    <a:pt x="58" y="73"/>
                  </a:cubicBezTo>
                  <a:cubicBezTo>
                    <a:pt x="58" y="77"/>
                    <a:pt x="59" y="80"/>
                    <a:pt x="61" y="83"/>
                  </a:cubicBezTo>
                  <a:cubicBezTo>
                    <a:pt x="75" y="83"/>
                    <a:pt x="75" y="83"/>
                    <a:pt x="75" y="83"/>
                  </a:cubicBezTo>
                  <a:cubicBezTo>
                    <a:pt x="73" y="80"/>
                    <a:pt x="72" y="77"/>
                    <a:pt x="72" y="74"/>
                  </a:cubicBezTo>
                  <a:cubicBezTo>
                    <a:pt x="71" y="70"/>
                    <a:pt x="71" y="62"/>
                    <a:pt x="71" y="49"/>
                  </a:cubicBezTo>
                  <a:close/>
                  <a:moveTo>
                    <a:pt x="57" y="48"/>
                  </a:moveTo>
                  <a:cubicBezTo>
                    <a:pt x="57" y="54"/>
                    <a:pt x="56" y="58"/>
                    <a:pt x="55" y="61"/>
                  </a:cubicBezTo>
                  <a:cubicBezTo>
                    <a:pt x="53" y="65"/>
                    <a:pt x="50" y="69"/>
                    <a:pt x="46" y="71"/>
                  </a:cubicBezTo>
                  <a:cubicBezTo>
                    <a:pt x="41" y="73"/>
                    <a:pt x="37" y="74"/>
                    <a:pt x="31" y="74"/>
                  </a:cubicBezTo>
                  <a:cubicBezTo>
                    <a:pt x="26" y="74"/>
                    <a:pt x="22" y="73"/>
                    <a:pt x="19" y="71"/>
                  </a:cubicBezTo>
                  <a:cubicBezTo>
                    <a:pt x="16" y="68"/>
                    <a:pt x="15" y="65"/>
                    <a:pt x="15" y="62"/>
                  </a:cubicBezTo>
                  <a:cubicBezTo>
                    <a:pt x="15" y="59"/>
                    <a:pt x="16" y="57"/>
                    <a:pt x="17" y="55"/>
                  </a:cubicBezTo>
                  <a:cubicBezTo>
                    <a:pt x="18" y="53"/>
                    <a:pt x="20" y="52"/>
                    <a:pt x="22" y="50"/>
                  </a:cubicBezTo>
                  <a:cubicBezTo>
                    <a:pt x="25" y="49"/>
                    <a:pt x="29" y="49"/>
                    <a:pt x="34" y="48"/>
                  </a:cubicBezTo>
                  <a:cubicBezTo>
                    <a:pt x="44" y="46"/>
                    <a:pt x="52" y="45"/>
                    <a:pt x="57" y="43"/>
                  </a:cubicBezTo>
                  <a:lnTo>
                    <a:pt x="57"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1" name="ï$ḻíḋê"/>
            <p:cNvSpPr/>
            <p:nvPr/>
          </p:nvSpPr>
          <p:spPr bwMode="auto">
            <a:xfrm>
              <a:off x="8164766" y="5729878"/>
              <a:ext cx="122238" cy="152400"/>
            </a:xfrm>
            <a:custGeom>
              <a:avLst/>
              <a:gdLst>
                <a:gd name="T0" fmla="*/ 61 w 66"/>
                <a:gd name="T1" fmla="*/ 10 h 83"/>
                <a:gd name="T2" fmla="*/ 52 w 66"/>
                <a:gd name="T3" fmla="*/ 3 h 83"/>
                <a:gd name="T4" fmla="*/ 38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2" name="îśḻïďè"/>
            <p:cNvSpPr/>
            <p:nvPr/>
          </p:nvSpPr>
          <p:spPr bwMode="auto">
            <a:xfrm>
              <a:off x="8315578" y="5675903"/>
              <a:ext cx="131763" cy="211138"/>
            </a:xfrm>
            <a:custGeom>
              <a:avLst/>
              <a:gdLst>
                <a:gd name="T0" fmla="*/ 57 w 71"/>
                <a:gd name="T1" fmla="*/ 40 h 114"/>
                <a:gd name="T2" fmla="*/ 48 w 71"/>
                <a:gd name="T3" fmla="*/ 32 h 114"/>
                <a:gd name="T4" fmla="*/ 35 w 71"/>
                <a:gd name="T5" fmla="*/ 29 h 114"/>
                <a:gd name="T6" fmla="*/ 17 w 71"/>
                <a:gd name="T7" fmla="*/ 35 h 114"/>
                <a:gd name="T8" fmla="*/ 4 w 71"/>
                <a:gd name="T9" fmla="*/ 50 h 114"/>
                <a:gd name="T10" fmla="*/ 0 w 71"/>
                <a:gd name="T11" fmla="*/ 72 h 114"/>
                <a:gd name="T12" fmla="*/ 5 w 71"/>
                <a:gd name="T13" fmla="*/ 94 h 114"/>
                <a:gd name="T14" fmla="*/ 17 w 71"/>
                <a:gd name="T15" fmla="*/ 109 h 114"/>
                <a:gd name="T16" fmla="*/ 35 w 71"/>
                <a:gd name="T17" fmla="*/ 114 h 114"/>
                <a:gd name="T18" fmla="*/ 58 w 71"/>
                <a:gd name="T19" fmla="*/ 102 h 114"/>
                <a:gd name="T20" fmla="*/ 58 w 71"/>
                <a:gd name="T21" fmla="*/ 112 h 114"/>
                <a:gd name="T22" fmla="*/ 71 w 71"/>
                <a:gd name="T23" fmla="*/ 112 h 114"/>
                <a:gd name="T24" fmla="*/ 71 w 71"/>
                <a:gd name="T25" fmla="*/ 0 h 114"/>
                <a:gd name="T26" fmla="*/ 57 w 71"/>
                <a:gd name="T27" fmla="*/ 0 h 114"/>
                <a:gd name="T28" fmla="*/ 57 w 71"/>
                <a:gd name="T29" fmla="*/ 40 h 114"/>
                <a:gd name="T30" fmla="*/ 52 w 71"/>
                <a:gd name="T31" fmla="*/ 95 h 114"/>
                <a:gd name="T32" fmla="*/ 37 w 71"/>
                <a:gd name="T33" fmla="*/ 103 h 114"/>
                <a:gd name="T34" fmla="*/ 21 w 71"/>
                <a:gd name="T35" fmla="*/ 95 h 114"/>
                <a:gd name="T36" fmla="*/ 15 w 71"/>
                <a:gd name="T37" fmla="*/ 72 h 114"/>
                <a:gd name="T38" fmla="*/ 21 w 71"/>
                <a:gd name="T39" fmla="*/ 48 h 114"/>
                <a:gd name="T40" fmla="*/ 36 w 71"/>
                <a:gd name="T41" fmla="*/ 41 h 114"/>
                <a:gd name="T42" fmla="*/ 52 w 71"/>
                <a:gd name="T43" fmla="*/ 48 h 114"/>
                <a:gd name="T44" fmla="*/ 58 w 71"/>
                <a:gd name="T45" fmla="*/ 73 h 114"/>
                <a:gd name="T46" fmla="*/ 52 w 71"/>
                <a:gd name="T47" fmla="*/ 9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114">
                  <a:moveTo>
                    <a:pt x="57" y="40"/>
                  </a:moveTo>
                  <a:cubicBezTo>
                    <a:pt x="55" y="37"/>
                    <a:pt x="52" y="34"/>
                    <a:pt x="48" y="32"/>
                  </a:cubicBezTo>
                  <a:cubicBezTo>
                    <a:pt x="44" y="30"/>
                    <a:pt x="40" y="29"/>
                    <a:pt x="35" y="29"/>
                  </a:cubicBezTo>
                  <a:cubicBezTo>
                    <a:pt x="28" y="29"/>
                    <a:pt x="22" y="31"/>
                    <a:pt x="17" y="35"/>
                  </a:cubicBezTo>
                  <a:cubicBezTo>
                    <a:pt x="11" y="38"/>
                    <a:pt x="7" y="43"/>
                    <a:pt x="4" y="50"/>
                  </a:cubicBezTo>
                  <a:cubicBezTo>
                    <a:pt x="2" y="56"/>
                    <a:pt x="0" y="64"/>
                    <a:pt x="0" y="72"/>
                  </a:cubicBezTo>
                  <a:cubicBezTo>
                    <a:pt x="0" y="80"/>
                    <a:pt x="2" y="87"/>
                    <a:pt x="5" y="94"/>
                  </a:cubicBezTo>
                  <a:cubicBezTo>
                    <a:pt x="8" y="100"/>
                    <a:pt x="12" y="105"/>
                    <a:pt x="17" y="109"/>
                  </a:cubicBezTo>
                  <a:cubicBezTo>
                    <a:pt x="23" y="112"/>
                    <a:pt x="29" y="114"/>
                    <a:pt x="35" y="114"/>
                  </a:cubicBezTo>
                  <a:cubicBezTo>
                    <a:pt x="45" y="114"/>
                    <a:pt x="53" y="110"/>
                    <a:pt x="58" y="102"/>
                  </a:cubicBezTo>
                  <a:cubicBezTo>
                    <a:pt x="58" y="112"/>
                    <a:pt x="58" y="112"/>
                    <a:pt x="58" y="112"/>
                  </a:cubicBezTo>
                  <a:cubicBezTo>
                    <a:pt x="71" y="112"/>
                    <a:pt x="71" y="112"/>
                    <a:pt x="71" y="112"/>
                  </a:cubicBezTo>
                  <a:cubicBezTo>
                    <a:pt x="71" y="0"/>
                    <a:pt x="71" y="0"/>
                    <a:pt x="71" y="0"/>
                  </a:cubicBezTo>
                  <a:cubicBezTo>
                    <a:pt x="57" y="0"/>
                    <a:pt x="57" y="0"/>
                    <a:pt x="57" y="0"/>
                  </a:cubicBezTo>
                  <a:lnTo>
                    <a:pt x="57" y="40"/>
                  </a:lnTo>
                  <a:close/>
                  <a:moveTo>
                    <a:pt x="52" y="95"/>
                  </a:moveTo>
                  <a:cubicBezTo>
                    <a:pt x="48" y="100"/>
                    <a:pt x="43" y="103"/>
                    <a:pt x="37" y="103"/>
                  </a:cubicBezTo>
                  <a:cubicBezTo>
                    <a:pt x="31" y="103"/>
                    <a:pt x="25" y="100"/>
                    <a:pt x="21" y="95"/>
                  </a:cubicBezTo>
                  <a:cubicBezTo>
                    <a:pt x="17" y="90"/>
                    <a:pt x="15" y="82"/>
                    <a:pt x="15" y="72"/>
                  </a:cubicBezTo>
                  <a:cubicBezTo>
                    <a:pt x="15" y="61"/>
                    <a:pt x="17" y="53"/>
                    <a:pt x="21" y="48"/>
                  </a:cubicBezTo>
                  <a:cubicBezTo>
                    <a:pt x="25" y="43"/>
                    <a:pt x="30" y="41"/>
                    <a:pt x="36" y="41"/>
                  </a:cubicBezTo>
                  <a:cubicBezTo>
                    <a:pt x="42" y="41"/>
                    <a:pt x="48" y="43"/>
                    <a:pt x="52" y="48"/>
                  </a:cubicBezTo>
                  <a:cubicBezTo>
                    <a:pt x="56" y="54"/>
                    <a:pt x="58" y="62"/>
                    <a:pt x="58" y="73"/>
                  </a:cubicBezTo>
                  <a:cubicBezTo>
                    <a:pt x="58" y="83"/>
                    <a:pt x="56" y="91"/>
                    <a:pt x="52"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3" name="iṡľîdé"/>
            <p:cNvSpPr/>
            <p:nvPr/>
          </p:nvSpPr>
          <p:spPr bwMode="auto">
            <a:xfrm>
              <a:off x="8550528" y="5675903"/>
              <a:ext cx="163513" cy="206375"/>
            </a:xfrm>
            <a:custGeom>
              <a:avLst/>
              <a:gdLst>
                <a:gd name="T0" fmla="*/ 103 w 103"/>
                <a:gd name="T1" fmla="*/ 0 h 130"/>
                <a:gd name="T2" fmla="*/ 0 w 103"/>
                <a:gd name="T3" fmla="*/ 0 h 130"/>
                <a:gd name="T4" fmla="*/ 0 w 103"/>
                <a:gd name="T5" fmla="*/ 15 h 130"/>
                <a:gd name="T6" fmla="*/ 43 w 103"/>
                <a:gd name="T7" fmla="*/ 15 h 130"/>
                <a:gd name="T8" fmla="*/ 43 w 103"/>
                <a:gd name="T9" fmla="*/ 130 h 130"/>
                <a:gd name="T10" fmla="*/ 59 w 103"/>
                <a:gd name="T11" fmla="*/ 130 h 130"/>
                <a:gd name="T12" fmla="*/ 59 w 103"/>
                <a:gd name="T13" fmla="*/ 15 h 130"/>
                <a:gd name="T14" fmla="*/ 103 w 103"/>
                <a:gd name="T15" fmla="*/ 15 h 130"/>
                <a:gd name="T16" fmla="*/ 103 w 103"/>
                <a:gd name="T1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30">
                  <a:moveTo>
                    <a:pt x="103" y="0"/>
                  </a:moveTo>
                  <a:lnTo>
                    <a:pt x="0" y="0"/>
                  </a:lnTo>
                  <a:lnTo>
                    <a:pt x="0" y="15"/>
                  </a:lnTo>
                  <a:lnTo>
                    <a:pt x="43" y="15"/>
                  </a:lnTo>
                  <a:lnTo>
                    <a:pt x="43" y="130"/>
                  </a:lnTo>
                  <a:lnTo>
                    <a:pt x="59" y="130"/>
                  </a:lnTo>
                  <a:lnTo>
                    <a:pt x="59" y="15"/>
                  </a:lnTo>
                  <a:lnTo>
                    <a:pt x="103" y="15"/>
                  </a:lnTo>
                  <a:lnTo>
                    <a:pt x="10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4" name="íṥḻíḋé"/>
            <p:cNvSpPr/>
            <p:nvPr/>
          </p:nvSpPr>
          <p:spPr bwMode="auto">
            <a:xfrm>
              <a:off x="8698166" y="5729878"/>
              <a:ext cx="138113" cy="157163"/>
            </a:xfrm>
            <a:custGeom>
              <a:avLst/>
              <a:gdLst>
                <a:gd name="T0" fmla="*/ 38 w 75"/>
                <a:gd name="T1" fmla="*/ 0 h 85"/>
                <a:gd name="T2" fmla="*/ 11 w 75"/>
                <a:gd name="T3" fmla="*/ 12 h 85"/>
                <a:gd name="T4" fmla="*/ 0 w 75"/>
                <a:gd name="T5" fmla="*/ 43 h 85"/>
                <a:gd name="T6" fmla="*/ 10 w 75"/>
                <a:gd name="T7" fmla="*/ 74 h 85"/>
                <a:gd name="T8" fmla="*/ 39 w 75"/>
                <a:gd name="T9" fmla="*/ 85 h 85"/>
                <a:gd name="T10" fmla="*/ 62 w 75"/>
                <a:gd name="T11" fmla="*/ 78 h 85"/>
                <a:gd name="T12" fmla="*/ 74 w 75"/>
                <a:gd name="T13" fmla="*/ 59 h 85"/>
                <a:gd name="T14" fmla="*/ 60 w 75"/>
                <a:gd name="T15" fmla="*/ 57 h 85"/>
                <a:gd name="T16" fmla="*/ 52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5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7" y="0"/>
                    <a:pt x="18" y="4"/>
                    <a:pt x="11" y="12"/>
                  </a:cubicBezTo>
                  <a:cubicBezTo>
                    <a:pt x="4" y="19"/>
                    <a:pt x="0" y="30"/>
                    <a:pt x="0" y="43"/>
                  </a:cubicBezTo>
                  <a:cubicBezTo>
                    <a:pt x="0" y="57"/>
                    <a:pt x="3" y="67"/>
                    <a:pt x="10" y="74"/>
                  </a:cubicBezTo>
                  <a:cubicBezTo>
                    <a:pt x="17" y="81"/>
                    <a:pt x="27" y="85"/>
                    <a:pt x="39" y="85"/>
                  </a:cubicBezTo>
                  <a:cubicBezTo>
                    <a:pt x="48" y="85"/>
                    <a:pt x="56" y="83"/>
                    <a:pt x="62" y="78"/>
                  </a:cubicBezTo>
                  <a:cubicBezTo>
                    <a:pt x="68" y="74"/>
                    <a:pt x="72" y="67"/>
                    <a:pt x="74" y="59"/>
                  </a:cubicBezTo>
                  <a:cubicBezTo>
                    <a:pt x="60" y="57"/>
                    <a:pt x="60" y="57"/>
                    <a:pt x="60" y="57"/>
                  </a:cubicBezTo>
                  <a:cubicBezTo>
                    <a:pt x="58" y="63"/>
                    <a:pt x="55" y="67"/>
                    <a:pt x="52" y="70"/>
                  </a:cubicBezTo>
                  <a:cubicBezTo>
                    <a:pt x="48" y="73"/>
                    <a:pt x="44" y="74"/>
                    <a:pt x="39" y="74"/>
                  </a:cubicBezTo>
                  <a:cubicBezTo>
                    <a:pt x="32" y="74"/>
                    <a:pt x="26" y="71"/>
                    <a:pt x="22" y="67"/>
                  </a:cubicBezTo>
                  <a:cubicBezTo>
                    <a:pt x="17" y="62"/>
                    <a:pt x="15" y="55"/>
                    <a:pt x="14" y="46"/>
                  </a:cubicBezTo>
                  <a:cubicBezTo>
                    <a:pt x="75" y="46"/>
                    <a:pt x="75" y="46"/>
                    <a:pt x="75" y="46"/>
                  </a:cubicBezTo>
                  <a:cubicBezTo>
                    <a:pt x="75" y="45"/>
                    <a:pt x="75" y="43"/>
                    <a:pt x="75" y="43"/>
                  </a:cubicBezTo>
                  <a:cubicBezTo>
                    <a:pt x="75" y="29"/>
                    <a:pt x="72" y="19"/>
                    <a:pt x="65" y="11"/>
                  </a:cubicBezTo>
                  <a:cubicBezTo>
                    <a:pt x="58"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5" name="ïṡļïḍè"/>
            <p:cNvSpPr/>
            <p:nvPr/>
          </p:nvSpPr>
          <p:spPr bwMode="auto">
            <a:xfrm>
              <a:off x="8860091" y="5729878"/>
              <a:ext cx="128588" cy="157163"/>
            </a:xfrm>
            <a:custGeom>
              <a:avLst/>
              <a:gdLst>
                <a:gd name="T0" fmla="*/ 50 w 70"/>
                <a:gd name="T1" fmla="*/ 69 h 85"/>
                <a:gd name="T2" fmla="*/ 36 w 70"/>
                <a:gd name="T3" fmla="*/ 74 h 85"/>
                <a:gd name="T4" fmla="*/ 20 w 70"/>
                <a:gd name="T5" fmla="*/ 66 h 85"/>
                <a:gd name="T6" fmla="*/ 14 w 70"/>
                <a:gd name="T7" fmla="*/ 43 h 85"/>
                <a:gd name="T8" fmla="*/ 20 w 70"/>
                <a:gd name="T9" fmla="*/ 19 h 85"/>
                <a:gd name="T10" fmla="*/ 37 w 70"/>
                <a:gd name="T11" fmla="*/ 12 h 85"/>
                <a:gd name="T12" fmla="*/ 49 w 70"/>
                <a:gd name="T13" fmla="*/ 16 h 85"/>
                <a:gd name="T14" fmla="*/ 56 w 70"/>
                <a:gd name="T15" fmla="*/ 28 h 85"/>
                <a:gd name="T16" fmla="*/ 69 w 70"/>
                <a:gd name="T17" fmla="*/ 26 h 85"/>
                <a:gd name="T18" fmla="*/ 58 w 70"/>
                <a:gd name="T19" fmla="*/ 7 h 85"/>
                <a:gd name="T20" fmla="*/ 37 w 70"/>
                <a:gd name="T21" fmla="*/ 0 h 85"/>
                <a:gd name="T22" fmla="*/ 17 w 70"/>
                <a:gd name="T23" fmla="*/ 5 h 85"/>
                <a:gd name="T24" fmla="*/ 4 w 70"/>
                <a:gd name="T25" fmla="*/ 20 h 85"/>
                <a:gd name="T26" fmla="*/ 0 w 70"/>
                <a:gd name="T27" fmla="*/ 43 h 85"/>
                <a:gd name="T28" fmla="*/ 10 w 70"/>
                <a:gd name="T29" fmla="*/ 74 h 85"/>
                <a:gd name="T30" fmla="*/ 37 w 70"/>
                <a:gd name="T31" fmla="*/ 85 h 85"/>
                <a:gd name="T32" fmla="*/ 59 w 70"/>
                <a:gd name="T33" fmla="*/ 77 h 85"/>
                <a:gd name="T34" fmla="*/ 70 w 70"/>
                <a:gd name="T35" fmla="*/ 55 h 85"/>
                <a:gd name="T36" fmla="*/ 57 w 70"/>
                <a:gd name="T37" fmla="*/ 54 h 85"/>
                <a:gd name="T38" fmla="*/ 50 w 70"/>
                <a:gd name="T39"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50" y="69"/>
                  </a:moveTo>
                  <a:cubicBezTo>
                    <a:pt x="46" y="72"/>
                    <a:pt x="42" y="74"/>
                    <a:pt x="36" y="74"/>
                  </a:cubicBezTo>
                  <a:cubicBezTo>
                    <a:pt x="30" y="74"/>
                    <a:pt x="24" y="71"/>
                    <a:pt x="20" y="66"/>
                  </a:cubicBezTo>
                  <a:cubicBezTo>
                    <a:pt x="16" y="61"/>
                    <a:pt x="14" y="54"/>
                    <a:pt x="14" y="43"/>
                  </a:cubicBezTo>
                  <a:cubicBezTo>
                    <a:pt x="14" y="32"/>
                    <a:pt x="16" y="24"/>
                    <a:pt x="20" y="19"/>
                  </a:cubicBezTo>
                  <a:cubicBezTo>
                    <a:pt x="25" y="14"/>
                    <a:pt x="30" y="12"/>
                    <a:pt x="37" y="12"/>
                  </a:cubicBezTo>
                  <a:cubicBezTo>
                    <a:pt x="42" y="12"/>
                    <a:pt x="46" y="13"/>
                    <a:pt x="49" y="16"/>
                  </a:cubicBezTo>
                  <a:cubicBezTo>
                    <a:pt x="52" y="18"/>
                    <a:pt x="54" y="23"/>
                    <a:pt x="56" y="28"/>
                  </a:cubicBezTo>
                  <a:cubicBezTo>
                    <a:pt x="69" y="26"/>
                    <a:pt x="69" y="26"/>
                    <a:pt x="69" y="26"/>
                  </a:cubicBezTo>
                  <a:cubicBezTo>
                    <a:pt x="67" y="18"/>
                    <a:pt x="64" y="11"/>
                    <a:pt x="58" y="7"/>
                  </a:cubicBezTo>
                  <a:cubicBezTo>
                    <a:pt x="53" y="2"/>
                    <a:pt x="45" y="0"/>
                    <a:pt x="37" y="0"/>
                  </a:cubicBezTo>
                  <a:cubicBezTo>
                    <a:pt x="30" y="0"/>
                    <a:pt x="23" y="2"/>
                    <a:pt x="17" y="5"/>
                  </a:cubicBezTo>
                  <a:cubicBezTo>
                    <a:pt x="11" y="8"/>
                    <a:pt x="7" y="13"/>
                    <a:pt x="4" y="20"/>
                  </a:cubicBezTo>
                  <a:cubicBezTo>
                    <a:pt x="1" y="27"/>
                    <a:pt x="0" y="34"/>
                    <a:pt x="0" y="43"/>
                  </a:cubicBezTo>
                  <a:cubicBezTo>
                    <a:pt x="0" y="57"/>
                    <a:pt x="3" y="67"/>
                    <a:pt x="10" y="74"/>
                  </a:cubicBezTo>
                  <a:cubicBezTo>
                    <a:pt x="16" y="82"/>
                    <a:pt x="25" y="85"/>
                    <a:pt x="37" y="85"/>
                  </a:cubicBezTo>
                  <a:cubicBezTo>
                    <a:pt x="45" y="85"/>
                    <a:pt x="53" y="83"/>
                    <a:pt x="59" y="77"/>
                  </a:cubicBezTo>
                  <a:cubicBezTo>
                    <a:pt x="65" y="72"/>
                    <a:pt x="69" y="65"/>
                    <a:pt x="70" y="55"/>
                  </a:cubicBezTo>
                  <a:cubicBezTo>
                    <a:pt x="57" y="54"/>
                    <a:pt x="57" y="54"/>
                    <a:pt x="57" y="54"/>
                  </a:cubicBezTo>
                  <a:cubicBezTo>
                    <a:pt x="56" y="60"/>
                    <a:pt x="54" y="66"/>
                    <a:pt x="50"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6" name="iṩḷídê"/>
            <p:cNvSpPr/>
            <p:nvPr/>
          </p:nvSpPr>
          <p:spPr bwMode="auto">
            <a:xfrm>
              <a:off x="9010903" y="5675903"/>
              <a:ext cx="122238" cy="206375"/>
            </a:xfrm>
            <a:custGeom>
              <a:avLst/>
              <a:gdLst>
                <a:gd name="T0" fmla="*/ 54 w 66"/>
                <a:gd name="T1" fmla="*/ 33 h 112"/>
                <a:gd name="T2" fmla="*/ 38 w 66"/>
                <a:gd name="T3" fmla="*/ 29 h 112"/>
                <a:gd name="T4" fmla="*/ 14 w 66"/>
                <a:gd name="T5" fmla="*/ 40 h 112"/>
                <a:gd name="T6" fmla="*/ 14 w 66"/>
                <a:gd name="T7" fmla="*/ 0 h 112"/>
                <a:gd name="T8" fmla="*/ 0 w 66"/>
                <a:gd name="T9" fmla="*/ 0 h 112"/>
                <a:gd name="T10" fmla="*/ 0 w 66"/>
                <a:gd name="T11" fmla="*/ 112 h 112"/>
                <a:gd name="T12" fmla="*/ 14 w 66"/>
                <a:gd name="T13" fmla="*/ 112 h 112"/>
                <a:gd name="T14" fmla="*/ 14 w 66"/>
                <a:gd name="T15" fmla="*/ 68 h 112"/>
                <a:gd name="T16" fmla="*/ 16 w 66"/>
                <a:gd name="T17" fmla="*/ 53 h 112"/>
                <a:gd name="T18" fmla="*/ 24 w 66"/>
                <a:gd name="T19" fmla="*/ 44 h 112"/>
                <a:gd name="T20" fmla="*/ 35 w 66"/>
                <a:gd name="T21" fmla="*/ 41 h 112"/>
                <a:gd name="T22" fmla="*/ 48 w 66"/>
                <a:gd name="T23" fmla="*/ 46 h 112"/>
                <a:gd name="T24" fmla="*/ 53 w 66"/>
                <a:gd name="T25" fmla="*/ 61 h 112"/>
                <a:gd name="T26" fmla="*/ 53 w 66"/>
                <a:gd name="T27" fmla="*/ 112 h 112"/>
                <a:gd name="T28" fmla="*/ 66 w 66"/>
                <a:gd name="T29" fmla="*/ 112 h 112"/>
                <a:gd name="T30" fmla="*/ 66 w 66"/>
                <a:gd name="T31" fmla="*/ 61 h 112"/>
                <a:gd name="T32" fmla="*/ 63 w 66"/>
                <a:gd name="T33" fmla="*/ 43 h 112"/>
                <a:gd name="T34" fmla="*/ 54 w 66"/>
                <a:gd name="T35" fmla="*/ 3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 h="112">
                  <a:moveTo>
                    <a:pt x="54" y="33"/>
                  </a:moveTo>
                  <a:cubicBezTo>
                    <a:pt x="50" y="30"/>
                    <a:pt x="44" y="29"/>
                    <a:pt x="38" y="29"/>
                  </a:cubicBezTo>
                  <a:cubicBezTo>
                    <a:pt x="28" y="29"/>
                    <a:pt x="20" y="33"/>
                    <a:pt x="14" y="40"/>
                  </a:cubicBezTo>
                  <a:cubicBezTo>
                    <a:pt x="14" y="0"/>
                    <a:pt x="14" y="0"/>
                    <a:pt x="14" y="0"/>
                  </a:cubicBezTo>
                  <a:cubicBezTo>
                    <a:pt x="0" y="0"/>
                    <a:pt x="0" y="0"/>
                    <a:pt x="0" y="0"/>
                  </a:cubicBezTo>
                  <a:cubicBezTo>
                    <a:pt x="0" y="112"/>
                    <a:pt x="0" y="112"/>
                    <a:pt x="0" y="112"/>
                  </a:cubicBezTo>
                  <a:cubicBezTo>
                    <a:pt x="14" y="112"/>
                    <a:pt x="14" y="112"/>
                    <a:pt x="14" y="112"/>
                  </a:cubicBezTo>
                  <a:cubicBezTo>
                    <a:pt x="14" y="68"/>
                    <a:pt x="14" y="68"/>
                    <a:pt x="14" y="68"/>
                  </a:cubicBezTo>
                  <a:cubicBezTo>
                    <a:pt x="14" y="61"/>
                    <a:pt x="15" y="56"/>
                    <a:pt x="16" y="53"/>
                  </a:cubicBezTo>
                  <a:cubicBezTo>
                    <a:pt x="18" y="49"/>
                    <a:pt x="20" y="46"/>
                    <a:pt x="24" y="44"/>
                  </a:cubicBezTo>
                  <a:cubicBezTo>
                    <a:pt x="28" y="42"/>
                    <a:pt x="31" y="41"/>
                    <a:pt x="35" y="41"/>
                  </a:cubicBezTo>
                  <a:cubicBezTo>
                    <a:pt x="41" y="41"/>
                    <a:pt x="45" y="43"/>
                    <a:pt x="48" y="46"/>
                  </a:cubicBezTo>
                  <a:cubicBezTo>
                    <a:pt x="51" y="49"/>
                    <a:pt x="53" y="54"/>
                    <a:pt x="53" y="61"/>
                  </a:cubicBezTo>
                  <a:cubicBezTo>
                    <a:pt x="53" y="112"/>
                    <a:pt x="53" y="112"/>
                    <a:pt x="53" y="112"/>
                  </a:cubicBezTo>
                  <a:cubicBezTo>
                    <a:pt x="66" y="112"/>
                    <a:pt x="66" y="112"/>
                    <a:pt x="66" y="112"/>
                  </a:cubicBezTo>
                  <a:cubicBezTo>
                    <a:pt x="66" y="61"/>
                    <a:pt x="66" y="61"/>
                    <a:pt x="66" y="61"/>
                  </a:cubicBezTo>
                  <a:cubicBezTo>
                    <a:pt x="66" y="53"/>
                    <a:pt x="65" y="47"/>
                    <a:pt x="63" y="43"/>
                  </a:cubicBezTo>
                  <a:cubicBezTo>
                    <a:pt x="62" y="38"/>
                    <a:pt x="58" y="35"/>
                    <a:pt x="5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7" name="íslîḍe"/>
            <p:cNvSpPr/>
            <p:nvPr/>
          </p:nvSpPr>
          <p:spPr bwMode="auto">
            <a:xfrm>
              <a:off x="9171241" y="5729878"/>
              <a:ext cx="122238" cy="152400"/>
            </a:xfrm>
            <a:custGeom>
              <a:avLst/>
              <a:gdLst>
                <a:gd name="T0" fmla="*/ 61 w 66"/>
                <a:gd name="T1" fmla="*/ 10 h 83"/>
                <a:gd name="T2" fmla="*/ 52 w 66"/>
                <a:gd name="T3" fmla="*/ 3 h 83"/>
                <a:gd name="T4" fmla="*/ 39 w 66"/>
                <a:gd name="T5" fmla="*/ 0 h 83"/>
                <a:gd name="T6" fmla="*/ 13 w 66"/>
                <a:gd name="T7" fmla="*/ 14 h 83"/>
                <a:gd name="T8" fmla="*/ 13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6 w 66"/>
                <a:gd name="T21" fmla="*/ 12 h 83"/>
                <a:gd name="T22" fmla="*/ 45 w 66"/>
                <a:gd name="T23" fmla="*/ 15 h 83"/>
                <a:gd name="T24" fmla="*/ 51 w 66"/>
                <a:gd name="T25" fmla="*/ 21 h 83"/>
                <a:gd name="T26" fmla="*/ 53 w 66"/>
                <a:gd name="T27" fmla="*/ 34 h 83"/>
                <a:gd name="T28" fmla="*/ 53 w 66"/>
                <a:gd name="T29" fmla="*/ 83 h 83"/>
                <a:gd name="T30" fmla="*/ 66 w 66"/>
                <a:gd name="T31" fmla="*/ 83 h 83"/>
                <a:gd name="T32" fmla="*/ 66 w 66"/>
                <a:gd name="T33" fmla="*/ 33 h 83"/>
                <a:gd name="T34" fmla="*/ 66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9" y="0"/>
                  </a:cubicBezTo>
                  <a:cubicBezTo>
                    <a:pt x="27" y="0"/>
                    <a:pt x="19" y="5"/>
                    <a:pt x="13" y="14"/>
                  </a:cubicBezTo>
                  <a:cubicBezTo>
                    <a:pt x="13" y="2"/>
                    <a:pt x="13" y="2"/>
                    <a:pt x="13"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6" y="12"/>
                  </a:cubicBezTo>
                  <a:cubicBezTo>
                    <a:pt x="39" y="12"/>
                    <a:pt x="43" y="13"/>
                    <a:pt x="45" y="15"/>
                  </a:cubicBezTo>
                  <a:cubicBezTo>
                    <a:pt x="48" y="16"/>
                    <a:pt x="50" y="19"/>
                    <a:pt x="51" y="21"/>
                  </a:cubicBezTo>
                  <a:cubicBezTo>
                    <a:pt x="52" y="24"/>
                    <a:pt x="53" y="28"/>
                    <a:pt x="53" y="34"/>
                  </a:cubicBezTo>
                  <a:cubicBezTo>
                    <a:pt x="53" y="83"/>
                    <a:pt x="53" y="83"/>
                    <a:pt x="53" y="83"/>
                  </a:cubicBezTo>
                  <a:cubicBezTo>
                    <a:pt x="66" y="83"/>
                    <a:pt x="66" y="83"/>
                    <a:pt x="66" y="83"/>
                  </a:cubicBezTo>
                  <a:cubicBezTo>
                    <a:pt x="66" y="33"/>
                    <a:pt x="66" y="33"/>
                    <a:pt x="66" y="33"/>
                  </a:cubicBezTo>
                  <a:cubicBezTo>
                    <a:pt x="66" y="27"/>
                    <a:pt x="66" y="23"/>
                    <a:pt x="66"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8" name="ïṣľíḓè"/>
            <p:cNvSpPr/>
            <p:nvPr/>
          </p:nvSpPr>
          <p:spPr bwMode="auto">
            <a:xfrm>
              <a:off x="9322053" y="5729878"/>
              <a:ext cx="142875"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9" name="îš1ïḋé"/>
            <p:cNvSpPr/>
            <p:nvPr/>
          </p:nvSpPr>
          <p:spPr bwMode="auto">
            <a:xfrm>
              <a:off x="9491916" y="5675903"/>
              <a:ext cx="25400" cy="206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0" name="íŝḻíḍê"/>
            <p:cNvSpPr/>
            <p:nvPr/>
          </p:nvSpPr>
          <p:spPr bwMode="auto">
            <a:xfrm>
              <a:off x="9547478" y="5729878"/>
              <a:ext cx="141288" cy="157163"/>
            </a:xfrm>
            <a:custGeom>
              <a:avLst/>
              <a:gdLst>
                <a:gd name="T0" fmla="*/ 38 w 77"/>
                <a:gd name="T1" fmla="*/ 0 h 85"/>
                <a:gd name="T2" fmla="*/ 13 w 77"/>
                <a:gd name="T3" fmla="*/ 9 h 85"/>
                <a:gd name="T4" fmla="*/ 0 w 77"/>
                <a:gd name="T5" fmla="*/ 43 h 85"/>
                <a:gd name="T6" fmla="*/ 11 w 77"/>
                <a:gd name="T7" fmla="*/ 74 h 85"/>
                <a:gd name="T8" fmla="*/ 38 w 77"/>
                <a:gd name="T9" fmla="*/ 85 h 85"/>
                <a:gd name="T10" fmla="*/ 58 w 77"/>
                <a:gd name="T11" fmla="*/ 80 h 85"/>
                <a:gd name="T12" fmla="*/ 72 w 77"/>
                <a:gd name="T13" fmla="*/ 66 h 85"/>
                <a:gd name="T14" fmla="*/ 77 w 77"/>
                <a:gd name="T15" fmla="*/ 42 h 85"/>
                <a:gd name="T16" fmla="*/ 66 w 77"/>
                <a:gd name="T17" fmla="*/ 11 h 85"/>
                <a:gd name="T18" fmla="*/ 38 w 77"/>
                <a:gd name="T19" fmla="*/ 0 h 85"/>
                <a:gd name="T20" fmla="*/ 56 w 77"/>
                <a:gd name="T21" fmla="*/ 66 h 85"/>
                <a:gd name="T22" fmla="*/ 38 w 77"/>
                <a:gd name="T23" fmla="*/ 74 h 85"/>
                <a:gd name="T24" fmla="*/ 21 w 77"/>
                <a:gd name="T25" fmla="*/ 66 h 85"/>
                <a:gd name="T26" fmla="*/ 15 w 77"/>
                <a:gd name="T27" fmla="*/ 43 h 85"/>
                <a:gd name="T28" fmla="*/ 21 w 77"/>
                <a:gd name="T29" fmla="*/ 19 h 85"/>
                <a:gd name="T30" fmla="*/ 38 w 77"/>
                <a:gd name="T31" fmla="*/ 12 h 85"/>
                <a:gd name="T32" fmla="*/ 56 w 77"/>
                <a:gd name="T33" fmla="*/ 19 h 85"/>
                <a:gd name="T34" fmla="*/ 62 w 77"/>
                <a:gd name="T35" fmla="*/ 42 h 85"/>
                <a:gd name="T36" fmla="*/ 56 w 77"/>
                <a:gd name="T37" fmla="*/ 6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5">
                  <a:moveTo>
                    <a:pt x="38" y="0"/>
                  </a:moveTo>
                  <a:cubicBezTo>
                    <a:pt x="28" y="0"/>
                    <a:pt x="20" y="3"/>
                    <a:pt x="13" y="9"/>
                  </a:cubicBezTo>
                  <a:cubicBezTo>
                    <a:pt x="5" y="16"/>
                    <a:pt x="0" y="28"/>
                    <a:pt x="0" y="43"/>
                  </a:cubicBezTo>
                  <a:cubicBezTo>
                    <a:pt x="0" y="56"/>
                    <a:pt x="4" y="67"/>
                    <a:pt x="11" y="74"/>
                  </a:cubicBezTo>
                  <a:cubicBezTo>
                    <a:pt x="18" y="82"/>
                    <a:pt x="27" y="85"/>
                    <a:pt x="38" y="85"/>
                  </a:cubicBezTo>
                  <a:cubicBezTo>
                    <a:pt x="46" y="85"/>
                    <a:pt x="52" y="84"/>
                    <a:pt x="58" y="80"/>
                  </a:cubicBezTo>
                  <a:cubicBezTo>
                    <a:pt x="64" y="77"/>
                    <a:pt x="69" y="72"/>
                    <a:pt x="72" y="66"/>
                  </a:cubicBezTo>
                  <a:cubicBezTo>
                    <a:pt x="75" y="60"/>
                    <a:pt x="77" y="52"/>
                    <a:pt x="77" y="42"/>
                  </a:cubicBezTo>
                  <a:cubicBezTo>
                    <a:pt x="77" y="29"/>
                    <a:pt x="73" y="19"/>
                    <a:pt x="66" y="11"/>
                  </a:cubicBezTo>
                  <a:cubicBezTo>
                    <a:pt x="59" y="4"/>
                    <a:pt x="50" y="0"/>
                    <a:pt x="38" y="0"/>
                  </a:cubicBezTo>
                  <a:close/>
                  <a:moveTo>
                    <a:pt x="56" y="66"/>
                  </a:moveTo>
                  <a:cubicBezTo>
                    <a:pt x="51" y="71"/>
                    <a:pt x="45" y="74"/>
                    <a:pt x="38" y="74"/>
                  </a:cubicBezTo>
                  <a:cubicBezTo>
                    <a:pt x="32" y="74"/>
                    <a:pt x="26" y="71"/>
                    <a:pt x="21" y="66"/>
                  </a:cubicBezTo>
                  <a:cubicBezTo>
                    <a:pt x="17" y="61"/>
                    <a:pt x="15" y="53"/>
                    <a:pt x="15" y="43"/>
                  </a:cubicBezTo>
                  <a:cubicBezTo>
                    <a:pt x="15" y="32"/>
                    <a:pt x="17" y="24"/>
                    <a:pt x="21" y="19"/>
                  </a:cubicBezTo>
                  <a:cubicBezTo>
                    <a:pt x="26" y="14"/>
                    <a:pt x="32" y="12"/>
                    <a:pt x="38" y="12"/>
                  </a:cubicBezTo>
                  <a:cubicBezTo>
                    <a:pt x="45" y="12"/>
                    <a:pt x="51" y="14"/>
                    <a:pt x="56" y="19"/>
                  </a:cubicBezTo>
                  <a:cubicBezTo>
                    <a:pt x="60" y="25"/>
                    <a:pt x="62" y="32"/>
                    <a:pt x="62" y="42"/>
                  </a:cubicBezTo>
                  <a:cubicBezTo>
                    <a:pt x="62" y="53"/>
                    <a:pt x="60" y="61"/>
                    <a:pt x="56"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1" name="íṧḷíḓé"/>
            <p:cNvSpPr/>
            <p:nvPr/>
          </p:nvSpPr>
          <p:spPr bwMode="auto">
            <a:xfrm>
              <a:off x="9707816" y="5729878"/>
              <a:ext cx="131763" cy="214313"/>
            </a:xfrm>
            <a:custGeom>
              <a:avLst/>
              <a:gdLst>
                <a:gd name="T0" fmla="*/ 59 w 72"/>
                <a:gd name="T1" fmla="*/ 12 h 116"/>
                <a:gd name="T2" fmla="*/ 36 w 72"/>
                <a:gd name="T3" fmla="*/ 0 h 116"/>
                <a:gd name="T4" fmla="*/ 17 w 72"/>
                <a:gd name="T5" fmla="*/ 6 h 116"/>
                <a:gd name="T6" fmla="*/ 5 w 72"/>
                <a:gd name="T7" fmla="*/ 21 h 116"/>
                <a:gd name="T8" fmla="*/ 0 w 72"/>
                <a:gd name="T9" fmla="*/ 42 h 116"/>
                <a:gd name="T10" fmla="*/ 10 w 72"/>
                <a:gd name="T11" fmla="*/ 71 h 116"/>
                <a:gd name="T12" fmla="*/ 36 w 72"/>
                <a:gd name="T13" fmla="*/ 83 h 116"/>
                <a:gd name="T14" fmla="*/ 58 w 72"/>
                <a:gd name="T15" fmla="*/ 73 h 116"/>
                <a:gd name="T16" fmla="*/ 57 w 72"/>
                <a:gd name="T17" fmla="*/ 90 h 116"/>
                <a:gd name="T18" fmla="*/ 50 w 72"/>
                <a:gd name="T19" fmla="*/ 101 h 116"/>
                <a:gd name="T20" fmla="*/ 35 w 72"/>
                <a:gd name="T21" fmla="*/ 105 h 116"/>
                <a:gd name="T22" fmla="*/ 21 w 72"/>
                <a:gd name="T23" fmla="*/ 101 h 116"/>
                <a:gd name="T24" fmla="*/ 17 w 72"/>
                <a:gd name="T25" fmla="*/ 92 h 116"/>
                <a:gd name="T26" fmla="*/ 3 w 72"/>
                <a:gd name="T27" fmla="*/ 90 h 116"/>
                <a:gd name="T28" fmla="*/ 12 w 72"/>
                <a:gd name="T29" fmla="*/ 110 h 116"/>
                <a:gd name="T30" fmla="*/ 35 w 72"/>
                <a:gd name="T31" fmla="*/ 116 h 116"/>
                <a:gd name="T32" fmla="*/ 56 w 72"/>
                <a:gd name="T33" fmla="*/ 112 h 116"/>
                <a:gd name="T34" fmla="*/ 68 w 72"/>
                <a:gd name="T35" fmla="*/ 99 h 116"/>
                <a:gd name="T36" fmla="*/ 72 w 72"/>
                <a:gd name="T37" fmla="*/ 72 h 116"/>
                <a:gd name="T38" fmla="*/ 72 w 72"/>
                <a:gd name="T39" fmla="*/ 2 h 116"/>
                <a:gd name="T40" fmla="*/ 59 w 72"/>
                <a:gd name="T41" fmla="*/ 2 h 116"/>
                <a:gd name="T42" fmla="*/ 59 w 72"/>
                <a:gd name="T43" fmla="*/ 12 h 116"/>
                <a:gd name="T44" fmla="*/ 53 w 72"/>
                <a:gd name="T45" fmla="*/ 65 h 116"/>
                <a:gd name="T46" fmla="*/ 37 w 72"/>
                <a:gd name="T47" fmla="*/ 72 h 116"/>
                <a:gd name="T48" fmla="*/ 21 w 72"/>
                <a:gd name="T49" fmla="*/ 65 h 116"/>
                <a:gd name="T50" fmla="*/ 15 w 72"/>
                <a:gd name="T51" fmla="*/ 41 h 116"/>
                <a:gd name="T52" fmla="*/ 21 w 72"/>
                <a:gd name="T53" fmla="*/ 19 h 116"/>
                <a:gd name="T54" fmla="*/ 37 w 72"/>
                <a:gd name="T55" fmla="*/ 12 h 116"/>
                <a:gd name="T56" fmla="*/ 53 w 72"/>
                <a:gd name="T57" fmla="*/ 19 h 116"/>
                <a:gd name="T58" fmla="*/ 59 w 72"/>
                <a:gd name="T59" fmla="*/ 42 h 116"/>
                <a:gd name="T60" fmla="*/ 53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12"/>
                  </a:moveTo>
                  <a:cubicBezTo>
                    <a:pt x="53" y="4"/>
                    <a:pt x="45" y="0"/>
                    <a:pt x="36" y="0"/>
                  </a:cubicBezTo>
                  <a:cubicBezTo>
                    <a:pt x="28" y="0"/>
                    <a:pt x="22" y="2"/>
                    <a:pt x="17" y="6"/>
                  </a:cubicBezTo>
                  <a:cubicBezTo>
                    <a:pt x="11" y="9"/>
                    <a:pt x="7" y="14"/>
                    <a:pt x="5" y="21"/>
                  </a:cubicBezTo>
                  <a:cubicBezTo>
                    <a:pt x="2" y="27"/>
                    <a:pt x="0" y="34"/>
                    <a:pt x="0" y="42"/>
                  </a:cubicBezTo>
                  <a:cubicBezTo>
                    <a:pt x="0" y="53"/>
                    <a:pt x="3" y="63"/>
                    <a:pt x="10" y="71"/>
                  </a:cubicBezTo>
                  <a:cubicBezTo>
                    <a:pt x="16" y="79"/>
                    <a:pt x="24" y="83"/>
                    <a:pt x="36" y="83"/>
                  </a:cubicBezTo>
                  <a:cubicBezTo>
                    <a:pt x="45" y="83"/>
                    <a:pt x="52" y="80"/>
                    <a:pt x="58" y="73"/>
                  </a:cubicBezTo>
                  <a:cubicBezTo>
                    <a:pt x="58" y="82"/>
                    <a:pt x="58" y="88"/>
                    <a:pt x="57" y="90"/>
                  </a:cubicBezTo>
                  <a:cubicBezTo>
                    <a:pt x="56" y="95"/>
                    <a:pt x="53" y="99"/>
                    <a:pt x="50" y="101"/>
                  </a:cubicBezTo>
                  <a:cubicBezTo>
                    <a:pt x="47" y="104"/>
                    <a:pt x="42" y="105"/>
                    <a:pt x="35" y="105"/>
                  </a:cubicBezTo>
                  <a:cubicBezTo>
                    <a:pt x="29" y="105"/>
                    <a:pt x="25" y="104"/>
                    <a:pt x="21" y="101"/>
                  </a:cubicBezTo>
                  <a:cubicBezTo>
                    <a:pt x="19" y="99"/>
                    <a:pt x="17" y="96"/>
                    <a:pt x="17" y="92"/>
                  </a:cubicBezTo>
                  <a:cubicBezTo>
                    <a:pt x="3" y="90"/>
                    <a:pt x="3" y="90"/>
                    <a:pt x="3" y="90"/>
                  </a:cubicBezTo>
                  <a:cubicBezTo>
                    <a:pt x="3" y="99"/>
                    <a:pt x="6" y="105"/>
                    <a:pt x="12" y="110"/>
                  </a:cubicBezTo>
                  <a:cubicBezTo>
                    <a:pt x="18" y="114"/>
                    <a:pt x="26" y="116"/>
                    <a:pt x="35" y="116"/>
                  </a:cubicBezTo>
                  <a:cubicBezTo>
                    <a:pt x="43" y="116"/>
                    <a:pt x="50" y="115"/>
                    <a:pt x="56" y="112"/>
                  </a:cubicBezTo>
                  <a:cubicBezTo>
                    <a:pt x="62" y="109"/>
                    <a:pt x="66" y="104"/>
                    <a:pt x="68" y="99"/>
                  </a:cubicBezTo>
                  <a:cubicBezTo>
                    <a:pt x="71" y="94"/>
                    <a:pt x="72" y="85"/>
                    <a:pt x="72" y="72"/>
                  </a:cubicBezTo>
                  <a:cubicBezTo>
                    <a:pt x="72" y="2"/>
                    <a:pt x="72" y="2"/>
                    <a:pt x="72" y="2"/>
                  </a:cubicBezTo>
                  <a:cubicBezTo>
                    <a:pt x="59" y="2"/>
                    <a:pt x="59" y="2"/>
                    <a:pt x="59" y="2"/>
                  </a:cubicBezTo>
                  <a:lnTo>
                    <a:pt x="59" y="12"/>
                  </a:lnTo>
                  <a:close/>
                  <a:moveTo>
                    <a:pt x="53" y="65"/>
                  </a:moveTo>
                  <a:cubicBezTo>
                    <a:pt x="48" y="69"/>
                    <a:pt x="43" y="72"/>
                    <a:pt x="37" y="72"/>
                  </a:cubicBezTo>
                  <a:cubicBezTo>
                    <a:pt x="30" y="72"/>
                    <a:pt x="25" y="69"/>
                    <a:pt x="21" y="65"/>
                  </a:cubicBezTo>
                  <a:cubicBezTo>
                    <a:pt x="17" y="60"/>
                    <a:pt x="15" y="52"/>
                    <a:pt x="15" y="41"/>
                  </a:cubicBezTo>
                  <a:cubicBezTo>
                    <a:pt x="15" y="31"/>
                    <a:pt x="17" y="24"/>
                    <a:pt x="21" y="19"/>
                  </a:cubicBezTo>
                  <a:cubicBezTo>
                    <a:pt x="25" y="14"/>
                    <a:pt x="30" y="12"/>
                    <a:pt x="37" y="12"/>
                  </a:cubicBezTo>
                  <a:cubicBezTo>
                    <a:pt x="43" y="12"/>
                    <a:pt x="48" y="14"/>
                    <a:pt x="53" y="19"/>
                  </a:cubicBezTo>
                  <a:cubicBezTo>
                    <a:pt x="57" y="24"/>
                    <a:pt x="59" y="32"/>
                    <a:pt x="59" y="42"/>
                  </a:cubicBezTo>
                  <a:cubicBezTo>
                    <a:pt x="59" y="52"/>
                    <a:pt x="57" y="60"/>
                    <a:pt x="53"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2" name="îŝlíde"/>
            <p:cNvSpPr/>
            <p:nvPr/>
          </p:nvSpPr>
          <p:spPr bwMode="auto">
            <a:xfrm>
              <a:off x="9864978" y="5733053"/>
              <a:ext cx="138113" cy="211138"/>
            </a:xfrm>
            <a:custGeom>
              <a:avLst/>
              <a:gdLst>
                <a:gd name="T0" fmla="*/ 43 w 75"/>
                <a:gd name="T1" fmla="*/ 47 h 114"/>
                <a:gd name="T2" fmla="*/ 38 w 75"/>
                <a:gd name="T3" fmla="*/ 66 h 114"/>
                <a:gd name="T4" fmla="*/ 32 w 75"/>
                <a:gd name="T5" fmla="*/ 47 h 114"/>
                <a:gd name="T6" fmla="*/ 15 w 75"/>
                <a:gd name="T7" fmla="*/ 0 h 114"/>
                <a:gd name="T8" fmla="*/ 0 w 75"/>
                <a:gd name="T9" fmla="*/ 0 h 114"/>
                <a:gd name="T10" fmla="*/ 31 w 75"/>
                <a:gd name="T11" fmla="*/ 81 h 114"/>
                <a:gd name="T12" fmla="*/ 30 w 75"/>
                <a:gd name="T13" fmla="*/ 85 h 114"/>
                <a:gd name="T14" fmla="*/ 25 w 75"/>
                <a:gd name="T15" fmla="*/ 95 h 114"/>
                <a:gd name="T16" fmla="*/ 21 w 75"/>
                <a:gd name="T17" fmla="*/ 99 h 114"/>
                <a:gd name="T18" fmla="*/ 14 w 75"/>
                <a:gd name="T19" fmla="*/ 101 h 114"/>
                <a:gd name="T20" fmla="*/ 6 w 75"/>
                <a:gd name="T21" fmla="*/ 100 h 114"/>
                <a:gd name="T22" fmla="*/ 7 w 75"/>
                <a:gd name="T23" fmla="*/ 113 h 114"/>
                <a:gd name="T24" fmla="*/ 16 w 75"/>
                <a:gd name="T25" fmla="*/ 114 h 114"/>
                <a:gd name="T26" fmla="*/ 27 w 75"/>
                <a:gd name="T27" fmla="*/ 111 h 114"/>
                <a:gd name="T28" fmla="*/ 36 w 75"/>
                <a:gd name="T29" fmla="*/ 101 h 114"/>
                <a:gd name="T30" fmla="*/ 44 w 75"/>
                <a:gd name="T31" fmla="*/ 83 h 114"/>
                <a:gd name="T32" fmla="*/ 75 w 75"/>
                <a:gd name="T33" fmla="*/ 0 h 114"/>
                <a:gd name="T34" fmla="*/ 61 w 75"/>
                <a:gd name="T35" fmla="*/ 0 h 114"/>
                <a:gd name="T36" fmla="*/ 43 w 75"/>
                <a:gd name="T37" fmla="*/ 47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14">
                  <a:moveTo>
                    <a:pt x="43" y="47"/>
                  </a:moveTo>
                  <a:cubicBezTo>
                    <a:pt x="41" y="53"/>
                    <a:pt x="39" y="60"/>
                    <a:pt x="38" y="66"/>
                  </a:cubicBezTo>
                  <a:cubicBezTo>
                    <a:pt x="36" y="59"/>
                    <a:pt x="34" y="53"/>
                    <a:pt x="32" y="47"/>
                  </a:cubicBezTo>
                  <a:cubicBezTo>
                    <a:pt x="15" y="0"/>
                    <a:pt x="15" y="0"/>
                    <a:pt x="15" y="0"/>
                  </a:cubicBezTo>
                  <a:cubicBezTo>
                    <a:pt x="0" y="0"/>
                    <a:pt x="0" y="0"/>
                    <a:pt x="0" y="0"/>
                  </a:cubicBezTo>
                  <a:cubicBezTo>
                    <a:pt x="31" y="81"/>
                    <a:pt x="31" y="81"/>
                    <a:pt x="31" y="81"/>
                  </a:cubicBezTo>
                  <a:cubicBezTo>
                    <a:pt x="30" y="83"/>
                    <a:pt x="30" y="84"/>
                    <a:pt x="30" y="85"/>
                  </a:cubicBezTo>
                  <a:cubicBezTo>
                    <a:pt x="28" y="90"/>
                    <a:pt x="26" y="94"/>
                    <a:pt x="25" y="95"/>
                  </a:cubicBezTo>
                  <a:cubicBezTo>
                    <a:pt x="24" y="97"/>
                    <a:pt x="23" y="98"/>
                    <a:pt x="21" y="99"/>
                  </a:cubicBezTo>
                  <a:cubicBezTo>
                    <a:pt x="19" y="100"/>
                    <a:pt x="17" y="101"/>
                    <a:pt x="14" y="101"/>
                  </a:cubicBezTo>
                  <a:cubicBezTo>
                    <a:pt x="11" y="101"/>
                    <a:pt x="9" y="101"/>
                    <a:pt x="6" y="100"/>
                  </a:cubicBezTo>
                  <a:cubicBezTo>
                    <a:pt x="7" y="113"/>
                    <a:pt x="7" y="113"/>
                    <a:pt x="7" y="113"/>
                  </a:cubicBezTo>
                  <a:cubicBezTo>
                    <a:pt x="11" y="114"/>
                    <a:pt x="13" y="114"/>
                    <a:pt x="16" y="114"/>
                  </a:cubicBezTo>
                  <a:cubicBezTo>
                    <a:pt x="21" y="114"/>
                    <a:pt x="24" y="113"/>
                    <a:pt x="27" y="111"/>
                  </a:cubicBezTo>
                  <a:cubicBezTo>
                    <a:pt x="31" y="109"/>
                    <a:pt x="33" y="106"/>
                    <a:pt x="36" y="101"/>
                  </a:cubicBezTo>
                  <a:cubicBezTo>
                    <a:pt x="38" y="98"/>
                    <a:pt x="40" y="92"/>
                    <a:pt x="44" y="83"/>
                  </a:cubicBezTo>
                  <a:cubicBezTo>
                    <a:pt x="75" y="0"/>
                    <a:pt x="75" y="0"/>
                    <a:pt x="75" y="0"/>
                  </a:cubicBezTo>
                  <a:cubicBezTo>
                    <a:pt x="61" y="0"/>
                    <a:pt x="61" y="0"/>
                    <a:pt x="61" y="0"/>
                  </a:cubicBezTo>
                  <a:lnTo>
                    <a:pt x="43"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3" name="íṧ1ïḍé"/>
            <p:cNvSpPr/>
            <p:nvPr/>
          </p:nvSpPr>
          <p:spPr bwMode="auto">
            <a:xfrm>
              <a:off x="10106278" y="5675903"/>
              <a:ext cx="155575" cy="206375"/>
            </a:xfrm>
            <a:custGeom>
              <a:avLst/>
              <a:gdLst>
                <a:gd name="T0" fmla="*/ 64 w 85"/>
                <a:gd name="T1" fmla="*/ 53 h 112"/>
                <a:gd name="T2" fmla="*/ 75 w 85"/>
                <a:gd name="T3" fmla="*/ 42 h 112"/>
                <a:gd name="T4" fmla="*/ 79 w 85"/>
                <a:gd name="T5" fmla="*/ 29 h 112"/>
                <a:gd name="T6" fmla="*/ 75 w 85"/>
                <a:gd name="T7" fmla="*/ 14 h 112"/>
                <a:gd name="T8" fmla="*/ 63 w 85"/>
                <a:gd name="T9" fmla="*/ 4 h 112"/>
                <a:gd name="T10" fmla="*/ 42 w 85"/>
                <a:gd name="T11" fmla="*/ 0 h 112"/>
                <a:gd name="T12" fmla="*/ 0 w 85"/>
                <a:gd name="T13" fmla="*/ 0 h 112"/>
                <a:gd name="T14" fmla="*/ 0 w 85"/>
                <a:gd name="T15" fmla="*/ 112 h 112"/>
                <a:gd name="T16" fmla="*/ 43 w 85"/>
                <a:gd name="T17" fmla="*/ 112 h 112"/>
                <a:gd name="T18" fmla="*/ 61 w 85"/>
                <a:gd name="T19" fmla="*/ 110 h 112"/>
                <a:gd name="T20" fmla="*/ 73 w 85"/>
                <a:gd name="T21" fmla="*/ 105 h 112"/>
                <a:gd name="T22" fmla="*/ 81 w 85"/>
                <a:gd name="T23" fmla="*/ 94 h 112"/>
                <a:gd name="T24" fmla="*/ 85 w 85"/>
                <a:gd name="T25" fmla="*/ 80 h 112"/>
                <a:gd name="T26" fmla="*/ 79 w 85"/>
                <a:gd name="T27" fmla="*/ 63 h 112"/>
                <a:gd name="T28" fmla="*/ 64 w 85"/>
                <a:gd name="T29" fmla="*/ 53 h 112"/>
                <a:gd name="T30" fmla="*/ 15 w 85"/>
                <a:gd name="T31" fmla="*/ 13 h 112"/>
                <a:gd name="T32" fmla="*/ 37 w 85"/>
                <a:gd name="T33" fmla="*/ 13 h 112"/>
                <a:gd name="T34" fmla="*/ 54 w 85"/>
                <a:gd name="T35" fmla="*/ 15 h 112"/>
                <a:gd name="T36" fmla="*/ 62 w 85"/>
                <a:gd name="T37" fmla="*/ 21 h 112"/>
                <a:gd name="T38" fmla="*/ 65 w 85"/>
                <a:gd name="T39" fmla="*/ 31 h 112"/>
                <a:gd name="T40" fmla="*/ 62 w 85"/>
                <a:gd name="T41" fmla="*/ 40 h 112"/>
                <a:gd name="T42" fmla="*/ 53 w 85"/>
                <a:gd name="T43" fmla="*/ 46 h 112"/>
                <a:gd name="T44" fmla="*/ 39 w 85"/>
                <a:gd name="T45" fmla="*/ 47 h 112"/>
                <a:gd name="T46" fmla="*/ 15 w 85"/>
                <a:gd name="T47" fmla="*/ 47 h 112"/>
                <a:gd name="T48" fmla="*/ 15 w 85"/>
                <a:gd name="T49" fmla="*/ 13 h 112"/>
                <a:gd name="T50" fmla="*/ 67 w 85"/>
                <a:gd name="T51" fmla="*/ 89 h 112"/>
                <a:gd name="T52" fmla="*/ 61 w 85"/>
                <a:gd name="T53" fmla="*/ 95 h 112"/>
                <a:gd name="T54" fmla="*/ 53 w 85"/>
                <a:gd name="T55" fmla="*/ 99 h 112"/>
                <a:gd name="T56" fmla="*/ 43 w 85"/>
                <a:gd name="T57" fmla="*/ 99 h 112"/>
                <a:gd name="T58" fmla="*/ 15 w 85"/>
                <a:gd name="T59" fmla="*/ 99 h 112"/>
                <a:gd name="T60" fmla="*/ 15 w 85"/>
                <a:gd name="T61" fmla="*/ 61 h 112"/>
                <a:gd name="T62" fmla="*/ 41 w 85"/>
                <a:gd name="T63" fmla="*/ 61 h 112"/>
                <a:gd name="T64" fmla="*/ 57 w 85"/>
                <a:gd name="T65" fmla="*/ 62 h 112"/>
                <a:gd name="T66" fmla="*/ 66 w 85"/>
                <a:gd name="T67" fmla="*/ 69 h 112"/>
                <a:gd name="T68" fmla="*/ 69 w 85"/>
                <a:gd name="T69" fmla="*/ 80 h 112"/>
                <a:gd name="T70" fmla="*/ 67 w 85"/>
                <a:gd name="T71" fmla="*/ 8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5" h="112">
                  <a:moveTo>
                    <a:pt x="64" y="53"/>
                  </a:moveTo>
                  <a:cubicBezTo>
                    <a:pt x="69" y="50"/>
                    <a:pt x="73" y="47"/>
                    <a:pt x="75" y="42"/>
                  </a:cubicBezTo>
                  <a:cubicBezTo>
                    <a:pt x="78" y="38"/>
                    <a:pt x="79" y="34"/>
                    <a:pt x="79" y="29"/>
                  </a:cubicBezTo>
                  <a:cubicBezTo>
                    <a:pt x="79" y="24"/>
                    <a:pt x="78" y="19"/>
                    <a:pt x="75" y="14"/>
                  </a:cubicBezTo>
                  <a:cubicBezTo>
                    <a:pt x="72" y="9"/>
                    <a:pt x="68" y="6"/>
                    <a:pt x="63" y="4"/>
                  </a:cubicBezTo>
                  <a:cubicBezTo>
                    <a:pt x="57" y="1"/>
                    <a:pt x="51" y="0"/>
                    <a:pt x="42" y="0"/>
                  </a:cubicBezTo>
                  <a:cubicBezTo>
                    <a:pt x="0" y="0"/>
                    <a:pt x="0" y="0"/>
                    <a:pt x="0" y="0"/>
                  </a:cubicBezTo>
                  <a:cubicBezTo>
                    <a:pt x="0" y="112"/>
                    <a:pt x="0" y="112"/>
                    <a:pt x="0" y="112"/>
                  </a:cubicBezTo>
                  <a:cubicBezTo>
                    <a:pt x="43" y="112"/>
                    <a:pt x="43" y="112"/>
                    <a:pt x="43" y="112"/>
                  </a:cubicBezTo>
                  <a:cubicBezTo>
                    <a:pt x="50" y="112"/>
                    <a:pt x="56" y="112"/>
                    <a:pt x="61" y="110"/>
                  </a:cubicBezTo>
                  <a:cubicBezTo>
                    <a:pt x="66" y="109"/>
                    <a:pt x="70" y="107"/>
                    <a:pt x="73" y="105"/>
                  </a:cubicBezTo>
                  <a:cubicBezTo>
                    <a:pt x="76" y="102"/>
                    <a:pt x="79" y="99"/>
                    <a:pt x="81" y="94"/>
                  </a:cubicBezTo>
                  <a:cubicBezTo>
                    <a:pt x="84" y="90"/>
                    <a:pt x="85" y="85"/>
                    <a:pt x="85" y="80"/>
                  </a:cubicBezTo>
                  <a:cubicBezTo>
                    <a:pt x="85" y="73"/>
                    <a:pt x="83" y="68"/>
                    <a:pt x="79" y="63"/>
                  </a:cubicBezTo>
                  <a:cubicBezTo>
                    <a:pt x="76" y="58"/>
                    <a:pt x="70" y="55"/>
                    <a:pt x="64" y="53"/>
                  </a:cubicBezTo>
                  <a:close/>
                  <a:moveTo>
                    <a:pt x="15" y="13"/>
                  </a:moveTo>
                  <a:cubicBezTo>
                    <a:pt x="37" y="13"/>
                    <a:pt x="37" y="13"/>
                    <a:pt x="37" y="13"/>
                  </a:cubicBezTo>
                  <a:cubicBezTo>
                    <a:pt x="45" y="13"/>
                    <a:pt x="51" y="14"/>
                    <a:pt x="54" y="15"/>
                  </a:cubicBezTo>
                  <a:cubicBezTo>
                    <a:pt x="58" y="16"/>
                    <a:pt x="60" y="18"/>
                    <a:pt x="62" y="21"/>
                  </a:cubicBezTo>
                  <a:cubicBezTo>
                    <a:pt x="64" y="24"/>
                    <a:pt x="65" y="27"/>
                    <a:pt x="65" y="31"/>
                  </a:cubicBezTo>
                  <a:cubicBezTo>
                    <a:pt x="65" y="35"/>
                    <a:pt x="64" y="38"/>
                    <a:pt x="62" y="40"/>
                  </a:cubicBezTo>
                  <a:cubicBezTo>
                    <a:pt x="60" y="43"/>
                    <a:pt x="57" y="45"/>
                    <a:pt x="53" y="46"/>
                  </a:cubicBezTo>
                  <a:cubicBezTo>
                    <a:pt x="50" y="47"/>
                    <a:pt x="46" y="47"/>
                    <a:pt x="39" y="47"/>
                  </a:cubicBezTo>
                  <a:cubicBezTo>
                    <a:pt x="15" y="47"/>
                    <a:pt x="15" y="47"/>
                    <a:pt x="15" y="47"/>
                  </a:cubicBezTo>
                  <a:lnTo>
                    <a:pt x="15" y="13"/>
                  </a:lnTo>
                  <a:close/>
                  <a:moveTo>
                    <a:pt x="67" y="89"/>
                  </a:moveTo>
                  <a:cubicBezTo>
                    <a:pt x="66" y="92"/>
                    <a:pt x="64" y="94"/>
                    <a:pt x="61" y="95"/>
                  </a:cubicBezTo>
                  <a:cubicBezTo>
                    <a:pt x="59" y="97"/>
                    <a:pt x="56" y="98"/>
                    <a:pt x="53" y="99"/>
                  </a:cubicBezTo>
                  <a:cubicBezTo>
                    <a:pt x="51" y="99"/>
                    <a:pt x="48" y="99"/>
                    <a:pt x="43" y="99"/>
                  </a:cubicBezTo>
                  <a:cubicBezTo>
                    <a:pt x="15" y="99"/>
                    <a:pt x="15" y="99"/>
                    <a:pt x="15" y="99"/>
                  </a:cubicBezTo>
                  <a:cubicBezTo>
                    <a:pt x="15" y="61"/>
                    <a:pt x="15" y="61"/>
                    <a:pt x="15" y="61"/>
                  </a:cubicBezTo>
                  <a:cubicBezTo>
                    <a:pt x="41" y="61"/>
                    <a:pt x="41" y="61"/>
                    <a:pt x="41" y="61"/>
                  </a:cubicBezTo>
                  <a:cubicBezTo>
                    <a:pt x="48" y="61"/>
                    <a:pt x="53" y="61"/>
                    <a:pt x="57" y="62"/>
                  </a:cubicBezTo>
                  <a:cubicBezTo>
                    <a:pt x="61" y="64"/>
                    <a:pt x="64" y="66"/>
                    <a:pt x="66" y="69"/>
                  </a:cubicBezTo>
                  <a:cubicBezTo>
                    <a:pt x="68" y="72"/>
                    <a:pt x="69" y="76"/>
                    <a:pt x="69" y="80"/>
                  </a:cubicBezTo>
                  <a:cubicBezTo>
                    <a:pt x="69" y="83"/>
                    <a:pt x="69" y="87"/>
                    <a:pt x="67"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4" name="iŝļidé"/>
            <p:cNvSpPr/>
            <p:nvPr/>
          </p:nvSpPr>
          <p:spPr bwMode="auto">
            <a:xfrm>
              <a:off x="10288841" y="5729878"/>
              <a:ext cx="138113" cy="157163"/>
            </a:xfrm>
            <a:custGeom>
              <a:avLst/>
              <a:gdLst>
                <a:gd name="T0" fmla="*/ 38 w 75"/>
                <a:gd name="T1" fmla="*/ 0 h 85"/>
                <a:gd name="T2" fmla="*/ 10 w 75"/>
                <a:gd name="T3" fmla="*/ 12 h 85"/>
                <a:gd name="T4" fmla="*/ 0 w 75"/>
                <a:gd name="T5" fmla="*/ 43 h 85"/>
                <a:gd name="T6" fmla="*/ 10 w 75"/>
                <a:gd name="T7" fmla="*/ 74 h 85"/>
                <a:gd name="T8" fmla="*/ 38 w 75"/>
                <a:gd name="T9" fmla="*/ 85 h 85"/>
                <a:gd name="T10" fmla="*/ 62 w 75"/>
                <a:gd name="T11" fmla="*/ 78 h 85"/>
                <a:gd name="T12" fmla="*/ 74 w 75"/>
                <a:gd name="T13" fmla="*/ 59 h 85"/>
                <a:gd name="T14" fmla="*/ 60 w 75"/>
                <a:gd name="T15" fmla="*/ 57 h 85"/>
                <a:gd name="T16" fmla="*/ 51 w 75"/>
                <a:gd name="T17" fmla="*/ 70 h 85"/>
                <a:gd name="T18" fmla="*/ 39 w 75"/>
                <a:gd name="T19" fmla="*/ 74 h 85"/>
                <a:gd name="T20" fmla="*/ 22 w 75"/>
                <a:gd name="T21" fmla="*/ 67 h 85"/>
                <a:gd name="T22" fmla="*/ 14 w 75"/>
                <a:gd name="T23" fmla="*/ 46 h 85"/>
                <a:gd name="T24" fmla="*/ 75 w 75"/>
                <a:gd name="T25" fmla="*/ 46 h 85"/>
                <a:gd name="T26" fmla="*/ 75 w 75"/>
                <a:gd name="T27" fmla="*/ 43 h 85"/>
                <a:gd name="T28" fmla="*/ 64 w 75"/>
                <a:gd name="T29" fmla="*/ 11 h 85"/>
                <a:gd name="T30" fmla="*/ 38 w 75"/>
                <a:gd name="T31" fmla="*/ 0 h 85"/>
                <a:gd name="T32" fmla="*/ 15 w 75"/>
                <a:gd name="T33" fmla="*/ 35 h 85"/>
                <a:gd name="T34" fmla="*/ 22 w 75"/>
                <a:gd name="T35" fmla="*/ 18 h 85"/>
                <a:gd name="T36" fmla="*/ 38 w 75"/>
                <a:gd name="T37" fmla="*/ 12 h 85"/>
                <a:gd name="T38" fmla="*/ 55 w 75"/>
                <a:gd name="T39" fmla="*/ 20 h 85"/>
                <a:gd name="T40" fmla="*/ 60 w 75"/>
                <a:gd name="T41" fmla="*/ 35 h 85"/>
                <a:gd name="T42" fmla="*/ 15 w 75"/>
                <a:gd name="T43" fmla="*/ 3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5">
                  <a:moveTo>
                    <a:pt x="38" y="0"/>
                  </a:moveTo>
                  <a:cubicBezTo>
                    <a:pt x="26" y="0"/>
                    <a:pt x="17" y="4"/>
                    <a:pt x="10" y="12"/>
                  </a:cubicBezTo>
                  <a:cubicBezTo>
                    <a:pt x="3" y="19"/>
                    <a:pt x="0" y="30"/>
                    <a:pt x="0" y="43"/>
                  </a:cubicBezTo>
                  <a:cubicBezTo>
                    <a:pt x="0" y="57"/>
                    <a:pt x="3" y="67"/>
                    <a:pt x="10" y="74"/>
                  </a:cubicBezTo>
                  <a:cubicBezTo>
                    <a:pt x="17" y="81"/>
                    <a:pt x="27" y="85"/>
                    <a:pt x="38" y="85"/>
                  </a:cubicBezTo>
                  <a:cubicBezTo>
                    <a:pt x="48" y="85"/>
                    <a:pt x="56" y="83"/>
                    <a:pt x="62" y="78"/>
                  </a:cubicBezTo>
                  <a:cubicBezTo>
                    <a:pt x="68" y="74"/>
                    <a:pt x="72" y="67"/>
                    <a:pt x="74" y="59"/>
                  </a:cubicBezTo>
                  <a:cubicBezTo>
                    <a:pt x="60" y="57"/>
                    <a:pt x="60" y="57"/>
                    <a:pt x="60" y="57"/>
                  </a:cubicBezTo>
                  <a:cubicBezTo>
                    <a:pt x="58" y="63"/>
                    <a:pt x="55" y="67"/>
                    <a:pt x="51" y="70"/>
                  </a:cubicBezTo>
                  <a:cubicBezTo>
                    <a:pt x="48" y="73"/>
                    <a:pt x="44" y="74"/>
                    <a:pt x="39" y="74"/>
                  </a:cubicBezTo>
                  <a:cubicBezTo>
                    <a:pt x="32" y="74"/>
                    <a:pt x="26" y="71"/>
                    <a:pt x="22" y="67"/>
                  </a:cubicBezTo>
                  <a:cubicBezTo>
                    <a:pt x="17" y="62"/>
                    <a:pt x="14" y="55"/>
                    <a:pt x="14" y="46"/>
                  </a:cubicBezTo>
                  <a:cubicBezTo>
                    <a:pt x="75" y="46"/>
                    <a:pt x="75" y="46"/>
                    <a:pt x="75" y="46"/>
                  </a:cubicBezTo>
                  <a:cubicBezTo>
                    <a:pt x="75" y="45"/>
                    <a:pt x="75" y="43"/>
                    <a:pt x="75" y="43"/>
                  </a:cubicBezTo>
                  <a:cubicBezTo>
                    <a:pt x="75" y="29"/>
                    <a:pt x="71" y="19"/>
                    <a:pt x="64" y="11"/>
                  </a:cubicBezTo>
                  <a:cubicBezTo>
                    <a:pt x="57" y="4"/>
                    <a:pt x="49" y="0"/>
                    <a:pt x="38" y="0"/>
                  </a:cubicBezTo>
                  <a:close/>
                  <a:moveTo>
                    <a:pt x="15" y="35"/>
                  </a:moveTo>
                  <a:cubicBezTo>
                    <a:pt x="15" y="28"/>
                    <a:pt x="18" y="22"/>
                    <a:pt x="22" y="18"/>
                  </a:cubicBezTo>
                  <a:cubicBezTo>
                    <a:pt x="26" y="14"/>
                    <a:pt x="32" y="12"/>
                    <a:pt x="38" y="12"/>
                  </a:cubicBezTo>
                  <a:cubicBezTo>
                    <a:pt x="45" y="12"/>
                    <a:pt x="51" y="14"/>
                    <a:pt x="55" y="20"/>
                  </a:cubicBezTo>
                  <a:cubicBezTo>
                    <a:pt x="58" y="23"/>
                    <a:pt x="60" y="28"/>
                    <a:pt x="60" y="35"/>
                  </a:cubicBezTo>
                  <a:lnTo>
                    <a:pt x="1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5" name="í$lidè"/>
            <p:cNvSpPr/>
            <p:nvPr/>
          </p:nvSpPr>
          <p:spPr bwMode="auto">
            <a:xfrm>
              <a:off x="104571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6" name="iSļiḋé"/>
            <p:cNvSpPr/>
            <p:nvPr/>
          </p:nvSpPr>
          <p:spPr bwMode="auto">
            <a:xfrm>
              <a:off x="10457116"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7" name="íṩḷïḑe"/>
            <p:cNvSpPr/>
            <p:nvPr/>
          </p:nvSpPr>
          <p:spPr bwMode="auto">
            <a:xfrm>
              <a:off x="10520616"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28" name="i$ḷïḍè"/>
            <p:cNvSpPr/>
            <p:nvPr/>
          </p:nvSpPr>
          <p:spPr bwMode="auto">
            <a:xfrm>
              <a:off x="10488866" y="5733053"/>
              <a:ext cx="57150" cy="211138"/>
            </a:xfrm>
            <a:custGeom>
              <a:avLst/>
              <a:gdLst>
                <a:gd name="T0" fmla="*/ 17 w 31"/>
                <a:gd name="T1" fmla="*/ 85 h 114"/>
                <a:gd name="T2" fmla="*/ 15 w 31"/>
                <a:gd name="T3" fmla="*/ 99 h 114"/>
                <a:gd name="T4" fmla="*/ 9 w 31"/>
                <a:gd name="T5" fmla="*/ 102 h 114"/>
                <a:gd name="T6" fmla="*/ 2 w 31"/>
                <a:gd name="T7" fmla="*/ 101 h 114"/>
                <a:gd name="T8" fmla="*/ 0 w 31"/>
                <a:gd name="T9" fmla="*/ 113 h 114"/>
                <a:gd name="T10" fmla="*/ 11 w 31"/>
                <a:gd name="T11" fmla="*/ 114 h 114"/>
                <a:gd name="T12" fmla="*/ 27 w 31"/>
                <a:gd name="T13" fmla="*/ 107 h 114"/>
                <a:gd name="T14" fmla="*/ 31 w 31"/>
                <a:gd name="T15" fmla="*/ 86 h 114"/>
                <a:gd name="T16" fmla="*/ 31 w 31"/>
                <a:gd name="T17" fmla="*/ 0 h 114"/>
                <a:gd name="T18" fmla="*/ 17 w 31"/>
                <a:gd name="T19" fmla="*/ 0 h 114"/>
                <a:gd name="T20" fmla="*/ 17 w 31"/>
                <a:gd name="T21" fmla="*/ 8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14">
                  <a:moveTo>
                    <a:pt x="17" y="85"/>
                  </a:moveTo>
                  <a:cubicBezTo>
                    <a:pt x="17" y="93"/>
                    <a:pt x="17" y="98"/>
                    <a:pt x="15" y="99"/>
                  </a:cubicBezTo>
                  <a:cubicBezTo>
                    <a:pt x="14" y="101"/>
                    <a:pt x="12" y="102"/>
                    <a:pt x="9" y="102"/>
                  </a:cubicBezTo>
                  <a:cubicBezTo>
                    <a:pt x="7" y="102"/>
                    <a:pt x="5" y="102"/>
                    <a:pt x="2" y="101"/>
                  </a:cubicBezTo>
                  <a:cubicBezTo>
                    <a:pt x="0" y="113"/>
                    <a:pt x="0" y="113"/>
                    <a:pt x="0" y="113"/>
                  </a:cubicBezTo>
                  <a:cubicBezTo>
                    <a:pt x="3" y="114"/>
                    <a:pt x="7" y="114"/>
                    <a:pt x="11" y="114"/>
                  </a:cubicBezTo>
                  <a:cubicBezTo>
                    <a:pt x="18" y="114"/>
                    <a:pt x="24" y="112"/>
                    <a:pt x="27" y="107"/>
                  </a:cubicBezTo>
                  <a:cubicBezTo>
                    <a:pt x="30" y="103"/>
                    <a:pt x="31" y="96"/>
                    <a:pt x="31" y="86"/>
                  </a:cubicBezTo>
                  <a:cubicBezTo>
                    <a:pt x="31" y="0"/>
                    <a:pt x="31" y="0"/>
                    <a:pt x="31" y="0"/>
                  </a:cubicBezTo>
                  <a:cubicBezTo>
                    <a:pt x="17" y="0"/>
                    <a:pt x="17" y="0"/>
                    <a:pt x="17" y="0"/>
                  </a:cubicBezTo>
                  <a:lnTo>
                    <a:pt x="17"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9" name="íṩliḋé"/>
            <p:cNvSpPr/>
            <p:nvPr/>
          </p:nvSpPr>
          <p:spPr bwMode="auto">
            <a:xfrm>
              <a:off x="10585703" y="5675903"/>
              <a:ext cx="25400"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30" name="ísḷiďé"/>
            <p:cNvSpPr/>
            <p:nvPr/>
          </p:nvSpPr>
          <p:spPr bwMode="auto">
            <a:xfrm>
              <a:off x="10585703" y="5733053"/>
              <a:ext cx="25400"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31" name="íṩļïḍe"/>
            <p:cNvSpPr/>
            <p:nvPr/>
          </p:nvSpPr>
          <p:spPr bwMode="auto">
            <a:xfrm>
              <a:off x="10649203" y="5729878"/>
              <a:ext cx="122238" cy="152400"/>
            </a:xfrm>
            <a:custGeom>
              <a:avLst/>
              <a:gdLst>
                <a:gd name="T0" fmla="*/ 65 w 66"/>
                <a:gd name="T1" fmla="*/ 20 h 83"/>
                <a:gd name="T2" fmla="*/ 61 w 66"/>
                <a:gd name="T3" fmla="*/ 10 h 83"/>
                <a:gd name="T4" fmla="*/ 52 w 66"/>
                <a:gd name="T5" fmla="*/ 3 h 83"/>
                <a:gd name="T6" fmla="*/ 38 w 66"/>
                <a:gd name="T7" fmla="*/ 0 h 83"/>
                <a:gd name="T8" fmla="*/ 12 w 66"/>
                <a:gd name="T9" fmla="*/ 14 h 83"/>
                <a:gd name="T10" fmla="*/ 12 w 66"/>
                <a:gd name="T11" fmla="*/ 2 h 83"/>
                <a:gd name="T12" fmla="*/ 0 w 66"/>
                <a:gd name="T13" fmla="*/ 2 h 83"/>
                <a:gd name="T14" fmla="*/ 0 w 66"/>
                <a:gd name="T15" fmla="*/ 83 h 83"/>
                <a:gd name="T16" fmla="*/ 14 w 66"/>
                <a:gd name="T17" fmla="*/ 83 h 83"/>
                <a:gd name="T18" fmla="*/ 14 w 66"/>
                <a:gd name="T19" fmla="*/ 39 h 83"/>
                <a:gd name="T20" fmla="*/ 20 w 66"/>
                <a:gd name="T21" fmla="*/ 18 h 83"/>
                <a:gd name="T22" fmla="*/ 35 w 66"/>
                <a:gd name="T23" fmla="*/ 12 h 83"/>
                <a:gd name="T24" fmla="*/ 45 w 66"/>
                <a:gd name="T25" fmla="*/ 15 h 83"/>
                <a:gd name="T26" fmla="*/ 51 w 66"/>
                <a:gd name="T27" fmla="*/ 21 h 83"/>
                <a:gd name="T28" fmla="*/ 52 w 66"/>
                <a:gd name="T29" fmla="*/ 34 h 83"/>
                <a:gd name="T30" fmla="*/ 52 w 66"/>
                <a:gd name="T31" fmla="*/ 83 h 83"/>
                <a:gd name="T32" fmla="*/ 66 w 66"/>
                <a:gd name="T33" fmla="*/ 83 h 83"/>
                <a:gd name="T34" fmla="*/ 66 w 66"/>
                <a:gd name="T35" fmla="*/ 33 h 83"/>
                <a:gd name="T36" fmla="*/ 65 w 66"/>
                <a:gd name="T37" fmla="*/ 2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5" y="20"/>
                  </a:moveTo>
                  <a:cubicBezTo>
                    <a:pt x="64" y="16"/>
                    <a:pt x="63" y="13"/>
                    <a:pt x="61" y="10"/>
                  </a:cubicBez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4" y="14"/>
                    <a:pt x="29"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2" name="í$ľíḍê"/>
            <p:cNvSpPr/>
            <p:nvPr/>
          </p:nvSpPr>
          <p:spPr bwMode="auto">
            <a:xfrm>
              <a:off x="10800016" y="5729878"/>
              <a:ext cx="133350" cy="214313"/>
            </a:xfrm>
            <a:custGeom>
              <a:avLst/>
              <a:gdLst>
                <a:gd name="T0" fmla="*/ 59 w 72"/>
                <a:gd name="T1" fmla="*/ 2 h 116"/>
                <a:gd name="T2" fmla="*/ 59 w 72"/>
                <a:gd name="T3" fmla="*/ 12 h 116"/>
                <a:gd name="T4" fmla="*/ 35 w 72"/>
                <a:gd name="T5" fmla="*/ 0 h 116"/>
                <a:gd name="T6" fmla="*/ 16 w 72"/>
                <a:gd name="T7" fmla="*/ 6 h 116"/>
                <a:gd name="T8" fmla="*/ 4 w 72"/>
                <a:gd name="T9" fmla="*/ 21 h 116"/>
                <a:gd name="T10" fmla="*/ 0 w 72"/>
                <a:gd name="T11" fmla="*/ 42 h 116"/>
                <a:gd name="T12" fmla="*/ 9 w 72"/>
                <a:gd name="T13" fmla="*/ 71 h 116"/>
                <a:gd name="T14" fmla="*/ 35 w 72"/>
                <a:gd name="T15" fmla="*/ 83 h 116"/>
                <a:gd name="T16" fmla="*/ 58 w 72"/>
                <a:gd name="T17" fmla="*/ 73 h 116"/>
                <a:gd name="T18" fmla="*/ 57 w 72"/>
                <a:gd name="T19" fmla="*/ 90 h 116"/>
                <a:gd name="T20" fmla="*/ 49 w 72"/>
                <a:gd name="T21" fmla="*/ 101 h 116"/>
                <a:gd name="T22" fmla="*/ 35 w 72"/>
                <a:gd name="T23" fmla="*/ 105 h 116"/>
                <a:gd name="T24" fmla="*/ 21 w 72"/>
                <a:gd name="T25" fmla="*/ 101 h 116"/>
                <a:gd name="T26" fmla="*/ 16 w 72"/>
                <a:gd name="T27" fmla="*/ 92 h 116"/>
                <a:gd name="T28" fmla="*/ 3 w 72"/>
                <a:gd name="T29" fmla="*/ 90 h 116"/>
                <a:gd name="T30" fmla="*/ 11 w 72"/>
                <a:gd name="T31" fmla="*/ 110 h 116"/>
                <a:gd name="T32" fmla="*/ 35 w 72"/>
                <a:gd name="T33" fmla="*/ 116 h 116"/>
                <a:gd name="T34" fmla="*/ 55 w 72"/>
                <a:gd name="T35" fmla="*/ 112 h 116"/>
                <a:gd name="T36" fmla="*/ 68 w 72"/>
                <a:gd name="T37" fmla="*/ 99 h 116"/>
                <a:gd name="T38" fmla="*/ 72 w 72"/>
                <a:gd name="T39" fmla="*/ 72 h 116"/>
                <a:gd name="T40" fmla="*/ 72 w 72"/>
                <a:gd name="T41" fmla="*/ 2 h 116"/>
                <a:gd name="T42" fmla="*/ 59 w 72"/>
                <a:gd name="T43" fmla="*/ 2 h 116"/>
                <a:gd name="T44" fmla="*/ 52 w 72"/>
                <a:gd name="T45" fmla="*/ 65 h 116"/>
                <a:gd name="T46" fmla="*/ 36 w 72"/>
                <a:gd name="T47" fmla="*/ 72 h 116"/>
                <a:gd name="T48" fmla="*/ 20 w 72"/>
                <a:gd name="T49" fmla="*/ 65 h 116"/>
                <a:gd name="T50" fmla="*/ 14 w 72"/>
                <a:gd name="T51" fmla="*/ 41 h 116"/>
                <a:gd name="T52" fmla="*/ 20 w 72"/>
                <a:gd name="T53" fmla="*/ 19 h 116"/>
                <a:gd name="T54" fmla="*/ 36 w 72"/>
                <a:gd name="T55" fmla="*/ 12 h 116"/>
                <a:gd name="T56" fmla="*/ 52 w 72"/>
                <a:gd name="T57" fmla="*/ 19 h 116"/>
                <a:gd name="T58" fmla="*/ 59 w 72"/>
                <a:gd name="T59" fmla="*/ 42 h 116"/>
                <a:gd name="T60" fmla="*/ 52 w 72"/>
                <a:gd name="T61"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 h="116">
                  <a:moveTo>
                    <a:pt x="59" y="2"/>
                  </a:moveTo>
                  <a:cubicBezTo>
                    <a:pt x="59" y="12"/>
                    <a:pt x="59" y="12"/>
                    <a:pt x="59" y="12"/>
                  </a:cubicBezTo>
                  <a:cubicBezTo>
                    <a:pt x="53" y="4"/>
                    <a:pt x="45" y="0"/>
                    <a:pt x="35" y="0"/>
                  </a:cubicBezTo>
                  <a:cubicBezTo>
                    <a:pt x="28" y="0"/>
                    <a:pt x="22" y="2"/>
                    <a:pt x="16" y="6"/>
                  </a:cubicBezTo>
                  <a:cubicBezTo>
                    <a:pt x="11" y="9"/>
                    <a:pt x="7" y="14"/>
                    <a:pt x="4" y="21"/>
                  </a:cubicBezTo>
                  <a:cubicBezTo>
                    <a:pt x="1" y="27"/>
                    <a:pt x="0" y="34"/>
                    <a:pt x="0" y="42"/>
                  </a:cubicBezTo>
                  <a:cubicBezTo>
                    <a:pt x="0" y="53"/>
                    <a:pt x="3" y="63"/>
                    <a:pt x="9" y="71"/>
                  </a:cubicBezTo>
                  <a:cubicBezTo>
                    <a:pt x="15" y="79"/>
                    <a:pt x="24" y="83"/>
                    <a:pt x="35" y="83"/>
                  </a:cubicBezTo>
                  <a:cubicBezTo>
                    <a:pt x="44" y="83"/>
                    <a:pt x="51" y="80"/>
                    <a:pt x="58" y="73"/>
                  </a:cubicBezTo>
                  <a:cubicBezTo>
                    <a:pt x="58" y="82"/>
                    <a:pt x="57" y="88"/>
                    <a:pt x="57" y="90"/>
                  </a:cubicBezTo>
                  <a:cubicBezTo>
                    <a:pt x="55" y="95"/>
                    <a:pt x="53" y="99"/>
                    <a:pt x="49" y="101"/>
                  </a:cubicBezTo>
                  <a:cubicBezTo>
                    <a:pt x="46" y="104"/>
                    <a:pt x="41" y="105"/>
                    <a:pt x="35" y="105"/>
                  </a:cubicBezTo>
                  <a:cubicBezTo>
                    <a:pt x="29" y="105"/>
                    <a:pt x="24" y="104"/>
                    <a:pt x="21" y="101"/>
                  </a:cubicBezTo>
                  <a:cubicBezTo>
                    <a:pt x="18" y="99"/>
                    <a:pt x="17" y="96"/>
                    <a:pt x="16" y="92"/>
                  </a:cubicBezTo>
                  <a:cubicBezTo>
                    <a:pt x="3" y="90"/>
                    <a:pt x="3" y="90"/>
                    <a:pt x="3" y="90"/>
                  </a:cubicBezTo>
                  <a:cubicBezTo>
                    <a:pt x="2" y="99"/>
                    <a:pt x="5" y="105"/>
                    <a:pt x="11" y="110"/>
                  </a:cubicBezTo>
                  <a:cubicBezTo>
                    <a:pt x="17" y="114"/>
                    <a:pt x="25" y="116"/>
                    <a:pt x="35" y="116"/>
                  </a:cubicBezTo>
                  <a:cubicBezTo>
                    <a:pt x="43" y="116"/>
                    <a:pt x="50" y="115"/>
                    <a:pt x="55" y="112"/>
                  </a:cubicBezTo>
                  <a:cubicBezTo>
                    <a:pt x="61" y="109"/>
                    <a:pt x="65" y="104"/>
                    <a:pt x="68" y="99"/>
                  </a:cubicBezTo>
                  <a:cubicBezTo>
                    <a:pt x="70" y="94"/>
                    <a:pt x="72" y="85"/>
                    <a:pt x="72" y="72"/>
                  </a:cubicBezTo>
                  <a:cubicBezTo>
                    <a:pt x="72" y="2"/>
                    <a:pt x="72" y="2"/>
                    <a:pt x="72" y="2"/>
                  </a:cubicBezTo>
                  <a:lnTo>
                    <a:pt x="59" y="2"/>
                  </a:lnTo>
                  <a:close/>
                  <a:moveTo>
                    <a:pt x="52" y="65"/>
                  </a:moveTo>
                  <a:cubicBezTo>
                    <a:pt x="48" y="69"/>
                    <a:pt x="43" y="72"/>
                    <a:pt x="36" y="72"/>
                  </a:cubicBezTo>
                  <a:cubicBezTo>
                    <a:pt x="30" y="72"/>
                    <a:pt x="25" y="69"/>
                    <a:pt x="20" y="65"/>
                  </a:cubicBezTo>
                  <a:cubicBezTo>
                    <a:pt x="16" y="60"/>
                    <a:pt x="14" y="52"/>
                    <a:pt x="14" y="41"/>
                  </a:cubicBezTo>
                  <a:cubicBezTo>
                    <a:pt x="14" y="31"/>
                    <a:pt x="16" y="24"/>
                    <a:pt x="20" y="19"/>
                  </a:cubicBezTo>
                  <a:cubicBezTo>
                    <a:pt x="25" y="14"/>
                    <a:pt x="30" y="12"/>
                    <a:pt x="36" y="12"/>
                  </a:cubicBezTo>
                  <a:cubicBezTo>
                    <a:pt x="42" y="12"/>
                    <a:pt x="48" y="14"/>
                    <a:pt x="52" y="19"/>
                  </a:cubicBezTo>
                  <a:cubicBezTo>
                    <a:pt x="56" y="24"/>
                    <a:pt x="59" y="32"/>
                    <a:pt x="59" y="42"/>
                  </a:cubicBezTo>
                  <a:cubicBezTo>
                    <a:pt x="59" y="52"/>
                    <a:pt x="57" y="60"/>
                    <a:pt x="52"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3" name="î$1ïḍè"/>
            <p:cNvSpPr/>
            <p:nvPr/>
          </p:nvSpPr>
          <p:spPr bwMode="auto">
            <a:xfrm>
              <a:off x="5231066" y="5675903"/>
              <a:ext cx="161925" cy="211138"/>
            </a:xfrm>
            <a:custGeom>
              <a:avLst/>
              <a:gdLst>
                <a:gd name="T0" fmla="*/ 73 w 88"/>
                <a:gd name="T1" fmla="*/ 65 h 114"/>
                <a:gd name="T2" fmla="*/ 66 w 88"/>
                <a:gd name="T3" fmla="*/ 93 h 114"/>
                <a:gd name="T4" fmla="*/ 43 w 88"/>
                <a:gd name="T5" fmla="*/ 101 h 114"/>
                <a:gd name="T6" fmla="*/ 27 w 88"/>
                <a:gd name="T7" fmla="*/ 97 h 114"/>
                <a:gd name="T8" fmla="*/ 17 w 88"/>
                <a:gd name="T9" fmla="*/ 86 h 114"/>
                <a:gd name="T10" fmla="*/ 15 w 88"/>
                <a:gd name="T11" fmla="*/ 65 h 114"/>
                <a:gd name="T12" fmla="*/ 15 w 88"/>
                <a:gd name="T13" fmla="*/ 0 h 114"/>
                <a:gd name="T14" fmla="*/ 0 w 88"/>
                <a:gd name="T15" fmla="*/ 0 h 114"/>
                <a:gd name="T16" fmla="*/ 0 w 88"/>
                <a:gd name="T17" fmla="*/ 65 h 114"/>
                <a:gd name="T18" fmla="*/ 4 w 88"/>
                <a:gd name="T19" fmla="*/ 93 h 114"/>
                <a:gd name="T20" fmla="*/ 18 w 88"/>
                <a:gd name="T21" fmla="*/ 109 h 114"/>
                <a:gd name="T22" fmla="*/ 44 w 88"/>
                <a:gd name="T23" fmla="*/ 114 h 114"/>
                <a:gd name="T24" fmla="*/ 70 w 88"/>
                <a:gd name="T25" fmla="*/ 108 h 114"/>
                <a:gd name="T26" fmla="*/ 84 w 88"/>
                <a:gd name="T27" fmla="*/ 92 h 114"/>
                <a:gd name="T28" fmla="*/ 88 w 88"/>
                <a:gd name="T29" fmla="*/ 65 h 114"/>
                <a:gd name="T30" fmla="*/ 88 w 88"/>
                <a:gd name="T31" fmla="*/ 0 h 114"/>
                <a:gd name="T32" fmla="*/ 73 w 88"/>
                <a:gd name="T33" fmla="*/ 0 h 114"/>
                <a:gd name="T34" fmla="*/ 73 w 88"/>
                <a:gd name="T35" fmla="*/ 6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14">
                  <a:moveTo>
                    <a:pt x="73" y="65"/>
                  </a:moveTo>
                  <a:cubicBezTo>
                    <a:pt x="73" y="79"/>
                    <a:pt x="71" y="88"/>
                    <a:pt x="66" y="93"/>
                  </a:cubicBezTo>
                  <a:cubicBezTo>
                    <a:pt x="62" y="98"/>
                    <a:pt x="54" y="101"/>
                    <a:pt x="43" y="101"/>
                  </a:cubicBezTo>
                  <a:cubicBezTo>
                    <a:pt x="37" y="101"/>
                    <a:pt x="31" y="100"/>
                    <a:pt x="27" y="97"/>
                  </a:cubicBezTo>
                  <a:cubicBezTo>
                    <a:pt x="22" y="95"/>
                    <a:pt x="19" y="91"/>
                    <a:pt x="17" y="86"/>
                  </a:cubicBezTo>
                  <a:cubicBezTo>
                    <a:pt x="16" y="82"/>
                    <a:pt x="15" y="75"/>
                    <a:pt x="15" y="65"/>
                  </a:cubicBezTo>
                  <a:cubicBezTo>
                    <a:pt x="15" y="0"/>
                    <a:pt x="15" y="0"/>
                    <a:pt x="15" y="0"/>
                  </a:cubicBezTo>
                  <a:cubicBezTo>
                    <a:pt x="0" y="0"/>
                    <a:pt x="0" y="0"/>
                    <a:pt x="0" y="0"/>
                  </a:cubicBezTo>
                  <a:cubicBezTo>
                    <a:pt x="0" y="65"/>
                    <a:pt x="0" y="65"/>
                    <a:pt x="0" y="65"/>
                  </a:cubicBezTo>
                  <a:cubicBezTo>
                    <a:pt x="0" y="77"/>
                    <a:pt x="1" y="86"/>
                    <a:pt x="4" y="93"/>
                  </a:cubicBezTo>
                  <a:cubicBezTo>
                    <a:pt x="7" y="100"/>
                    <a:pt x="12" y="105"/>
                    <a:pt x="18" y="109"/>
                  </a:cubicBezTo>
                  <a:cubicBezTo>
                    <a:pt x="25" y="112"/>
                    <a:pt x="34" y="114"/>
                    <a:pt x="44" y="114"/>
                  </a:cubicBezTo>
                  <a:cubicBezTo>
                    <a:pt x="55" y="114"/>
                    <a:pt x="64" y="112"/>
                    <a:pt x="70" y="108"/>
                  </a:cubicBezTo>
                  <a:cubicBezTo>
                    <a:pt x="77" y="104"/>
                    <a:pt x="82" y="98"/>
                    <a:pt x="84" y="92"/>
                  </a:cubicBezTo>
                  <a:cubicBezTo>
                    <a:pt x="87" y="85"/>
                    <a:pt x="88" y="76"/>
                    <a:pt x="88" y="65"/>
                  </a:cubicBezTo>
                  <a:cubicBezTo>
                    <a:pt x="88" y="0"/>
                    <a:pt x="88" y="0"/>
                    <a:pt x="88" y="0"/>
                  </a:cubicBezTo>
                  <a:cubicBezTo>
                    <a:pt x="73" y="0"/>
                    <a:pt x="73" y="0"/>
                    <a:pt x="73" y="0"/>
                  </a:cubicBezTo>
                  <a:lnTo>
                    <a:pt x="73"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4" name="ïṡļîḑê"/>
            <p:cNvSpPr/>
            <p:nvPr/>
          </p:nvSpPr>
          <p:spPr bwMode="auto">
            <a:xfrm>
              <a:off x="5435853" y="5729878"/>
              <a:ext cx="120650" cy="152400"/>
            </a:xfrm>
            <a:custGeom>
              <a:avLst/>
              <a:gdLst>
                <a:gd name="T0" fmla="*/ 61 w 66"/>
                <a:gd name="T1" fmla="*/ 10 h 83"/>
                <a:gd name="T2" fmla="*/ 52 w 66"/>
                <a:gd name="T3" fmla="*/ 3 h 83"/>
                <a:gd name="T4" fmla="*/ 38 w 66"/>
                <a:gd name="T5" fmla="*/ 0 h 83"/>
                <a:gd name="T6" fmla="*/ 12 w 66"/>
                <a:gd name="T7" fmla="*/ 14 h 83"/>
                <a:gd name="T8" fmla="*/ 12 w 66"/>
                <a:gd name="T9" fmla="*/ 2 h 83"/>
                <a:gd name="T10" fmla="*/ 0 w 66"/>
                <a:gd name="T11" fmla="*/ 2 h 83"/>
                <a:gd name="T12" fmla="*/ 0 w 66"/>
                <a:gd name="T13" fmla="*/ 83 h 83"/>
                <a:gd name="T14" fmla="*/ 14 w 66"/>
                <a:gd name="T15" fmla="*/ 83 h 83"/>
                <a:gd name="T16" fmla="*/ 14 w 66"/>
                <a:gd name="T17" fmla="*/ 39 h 83"/>
                <a:gd name="T18" fmla="*/ 20 w 66"/>
                <a:gd name="T19" fmla="*/ 18 h 83"/>
                <a:gd name="T20" fmla="*/ 35 w 66"/>
                <a:gd name="T21" fmla="*/ 12 h 83"/>
                <a:gd name="T22" fmla="*/ 45 w 66"/>
                <a:gd name="T23" fmla="*/ 15 h 83"/>
                <a:gd name="T24" fmla="*/ 51 w 66"/>
                <a:gd name="T25" fmla="*/ 21 h 83"/>
                <a:gd name="T26" fmla="*/ 52 w 66"/>
                <a:gd name="T27" fmla="*/ 34 h 83"/>
                <a:gd name="T28" fmla="*/ 52 w 66"/>
                <a:gd name="T29" fmla="*/ 83 h 83"/>
                <a:gd name="T30" fmla="*/ 66 w 66"/>
                <a:gd name="T31" fmla="*/ 83 h 83"/>
                <a:gd name="T32" fmla="*/ 66 w 66"/>
                <a:gd name="T33" fmla="*/ 33 h 83"/>
                <a:gd name="T34" fmla="*/ 65 w 66"/>
                <a:gd name="T35" fmla="*/ 20 h 83"/>
                <a:gd name="T36" fmla="*/ 61 w 66"/>
                <a:gd name="T37"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3">
                  <a:moveTo>
                    <a:pt x="61" y="10"/>
                  </a:moveTo>
                  <a:cubicBezTo>
                    <a:pt x="59" y="7"/>
                    <a:pt x="56" y="5"/>
                    <a:pt x="52" y="3"/>
                  </a:cubicBezTo>
                  <a:cubicBezTo>
                    <a:pt x="48" y="1"/>
                    <a:pt x="43" y="0"/>
                    <a:pt x="38" y="0"/>
                  </a:cubicBezTo>
                  <a:cubicBezTo>
                    <a:pt x="27" y="0"/>
                    <a:pt x="18" y="5"/>
                    <a:pt x="12" y="14"/>
                  </a:cubicBezTo>
                  <a:cubicBezTo>
                    <a:pt x="12" y="2"/>
                    <a:pt x="12" y="2"/>
                    <a:pt x="12" y="2"/>
                  </a:cubicBezTo>
                  <a:cubicBezTo>
                    <a:pt x="0" y="2"/>
                    <a:pt x="0" y="2"/>
                    <a:pt x="0" y="2"/>
                  </a:cubicBezTo>
                  <a:cubicBezTo>
                    <a:pt x="0" y="83"/>
                    <a:pt x="0" y="83"/>
                    <a:pt x="0" y="83"/>
                  </a:cubicBezTo>
                  <a:cubicBezTo>
                    <a:pt x="14" y="83"/>
                    <a:pt x="14" y="83"/>
                    <a:pt x="14" y="83"/>
                  </a:cubicBezTo>
                  <a:cubicBezTo>
                    <a:pt x="14" y="39"/>
                    <a:pt x="14" y="39"/>
                    <a:pt x="14" y="39"/>
                  </a:cubicBezTo>
                  <a:cubicBezTo>
                    <a:pt x="14" y="29"/>
                    <a:pt x="16" y="21"/>
                    <a:pt x="20" y="18"/>
                  </a:cubicBezTo>
                  <a:cubicBezTo>
                    <a:pt x="25" y="14"/>
                    <a:pt x="30" y="12"/>
                    <a:pt x="35" y="12"/>
                  </a:cubicBezTo>
                  <a:cubicBezTo>
                    <a:pt x="39" y="12"/>
                    <a:pt x="42" y="13"/>
                    <a:pt x="45" y="15"/>
                  </a:cubicBezTo>
                  <a:cubicBezTo>
                    <a:pt x="48" y="16"/>
                    <a:pt x="50" y="19"/>
                    <a:pt x="51" y="21"/>
                  </a:cubicBezTo>
                  <a:cubicBezTo>
                    <a:pt x="52" y="24"/>
                    <a:pt x="52" y="28"/>
                    <a:pt x="52" y="34"/>
                  </a:cubicBezTo>
                  <a:cubicBezTo>
                    <a:pt x="52" y="83"/>
                    <a:pt x="52" y="83"/>
                    <a:pt x="52" y="83"/>
                  </a:cubicBezTo>
                  <a:cubicBezTo>
                    <a:pt x="66" y="83"/>
                    <a:pt x="66" y="83"/>
                    <a:pt x="66" y="83"/>
                  </a:cubicBezTo>
                  <a:cubicBezTo>
                    <a:pt x="66" y="33"/>
                    <a:pt x="66" y="33"/>
                    <a:pt x="66" y="33"/>
                  </a:cubicBezTo>
                  <a:cubicBezTo>
                    <a:pt x="66" y="27"/>
                    <a:pt x="66" y="23"/>
                    <a:pt x="65" y="20"/>
                  </a:cubicBezTo>
                  <a:cubicBezTo>
                    <a:pt x="65" y="16"/>
                    <a:pt x="63" y="13"/>
                    <a:pt x="6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2" name="文本框 1"/>
          <p:cNvSpPr txBox="1"/>
          <p:nvPr/>
        </p:nvSpPr>
        <p:spPr>
          <a:xfrm>
            <a:off x="3474334" y="3473470"/>
            <a:ext cx="5243332" cy="922020"/>
          </a:xfrm>
          <a:prstGeom prst="rect">
            <a:avLst/>
          </a:prstGeom>
          <a:noFill/>
        </p:spPr>
        <p:txBody>
          <a:bodyPr wrap="square" rtlCol="0">
            <a:spAutoFit/>
          </a:bodyPr>
          <a:lstStyle/>
          <a:p>
            <a:pPr algn="ctr"/>
            <a:r>
              <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rPr>
              <a:t>文字</a:t>
            </a:r>
            <a:r>
              <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rPr>
              <a:t>内容</a:t>
            </a:r>
            <a:endParaRPr lang="zh-CN" altLang="en-US" sz="5400" spc="600" dirty="0">
              <a:gradFill flip="none" rotWithShape="1">
                <a:gsLst>
                  <a:gs pos="0">
                    <a:srgbClr val="A22B17">
                      <a:lumMod val="91000"/>
                      <a:lumOff val="9000"/>
                    </a:srgbClr>
                  </a:gs>
                  <a:gs pos="100000">
                    <a:srgbClr val="A22B17">
                      <a:lumMod val="81000"/>
                      <a:lumOff val="19000"/>
                    </a:srgbClr>
                  </a:gs>
                </a:gsLst>
                <a:lin ang="0" scaled="1"/>
                <a:tileRect/>
              </a:grad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PA" val="v5.2.11"/>
</p:tagLst>
</file>

<file path=ppt/tags/tag101.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02.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03.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04.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05.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06.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07.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08.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09.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1.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2.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3.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4.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5.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6.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7.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8.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19.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1.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2.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3.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24.xml><?xml version="1.0" encoding="utf-8"?>
<p:tagLst xmlns:p="http://schemas.openxmlformats.org/presentationml/2006/main">
  <p:tag name="PA" val="v5.2.11"/>
</p:tagLst>
</file>

<file path=ppt/tags/tag125.xml><?xml version="1.0" encoding="utf-8"?>
<p:tagLst xmlns:p="http://schemas.openxmlformats.org/presentationml/2006/main">
  <p:tag name="PA" val="v5.2.11"/>
</p:tagLst>
</file>

<file path=ppt/tags/tag126.xml><?xml version="1.0" encoding="utf-8"?>
<p:tagLst xmlns:p="http://schemas.openxmlformats.org/presentationml/2006/main">
  <p:tag name="PA" val="v5.2.11"/>
</p:tagLst>
</file>

<file path=ppt/tags/tag127.xml><?xml version="1.0" encoding="utf-8"?>
<p:tagLst xmlns:p="http://schemas.openxmlformats.org/presentationml/2006/main">
  <p:tag name="PA" val="v5.2.11"/>
</p:tagLst>
</file>

<file path=ppt/tags/tag128.xml><?xml version="1.0" encoding="utf-8"?>
<p:tagLst xmlns:p="http://schemas.openxmlformats.org/presentationml/2006/main">
  <p:tag name="PA" val="v5.2.11"/>
</p:tagLst>
</file>

<file path=ppt/tags/tag129.xml><?xml version="1.0" encoding="utf-8"?>
<p:tagLst xmlns:p="http://schemas.openxmlformats.org/presentationml/2006/main">
  <p:tag name="PA" val="v5.2.11"/>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PA" val="v5.2.11"/>
</p:tagLst>
</file>

<file path=ppt/tags/tag131.xml><?xml version="1.0" encoding="utf-8"?>
<p:tagLst xmlns:p="http://schemas.openxmlformats.org/presentationml/2006/main">
  <p:tag name="PA" val="v5.2.11"/>
</p:tagLst>
</file>

<file path=ppt/tags/tag132.xml><?xml version="1.0" encoding="utf-8"?>
<p:tagLst xmlns:p="http://schemas.openxmlformats.org/presentationml/2006/main">
  <p:tag name="PA" val="v5.2.11"/>
</p:tagLst>
</file>

<file path=ppt/tags/tag133.xml><?xml version="1.0" encoding="utf-8"?>
<p:tagLst xmlns:p="http://schemas.openxmlformats.org/presentationml/2006/main">
  <p:tag name="PA" val="v5.2.11"/>
</p:tagLst>
</file>

<file path=ppt/tags/tag134.xml><?xml version="1.0" encoding="utf-8"?>
<p:tagLst xmlns:p="http://schemas.openxmlformats.org/presentationml/2006/main">
  <p:tag name="PA" val="v5.2.11"/>
</p:tagLst>
</file>

<file path=ppt/tags/tag135.xml><?xml version="1.0" encoding="utf-8"?>
<p:tagLst xmlns:p="http://schemas.openxmlformats.org/presentationml/2006/main">
  <p:tag name="PA" val="v5.2.11"/>
</p:tagLst>
</file>

<file path=ppt/tags/tag136.xml><?xml version="1.0" encoding="utf-8"?>
<p:tagLst xmlns:p="http://schemas.openxmlformats.org/presentationml/2006/main">
  <p:tag name="PA" val="v5.2.11"/>
</p:tagLst>
</file>

<file path=ppt/tags/tag137.xml><?xml version="1.0" encoding="utf-8"?>
<p:tagLst xmlns:p="http://schemas.openxmlformats.org/presentationml/2006/main">
  <p:tag name="PA" val="v5.2.11"/>
</p:tagLst>
</file>

<file path=ppt/tags/tag138.xml><?xml version="1.0" encoding="utf-8"?>
<p:tagLst xmlns:p="http://schemas.openxmlformats.org/presentationml/2006/main">
  <p:tag name="PA" val="v5.2.11"/>
</p:tagLst>
</file>

<file path=ppt/tags/tag139.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41.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42.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ags/tag143.xml><?xml version="1.0" encoding="utf-8"?>
<p:tagLst xmlns:p="http://schemas.openxmlformats.org/presentationml/2006/main">
  <p:tag name="PA" val="v3.0.1"/>
</p:tagLst>
</file>

<file path=ppt/tags/tag144.xml><?xml version="1.0" encoding="utf-8"?>
<p:tagLst xmlns:p="http://schemas.openxmlformats.org/presentationml/2006/main">
  <p:tag name="PA" val="v3.0.1"/>
</p:tagLst>
</file>

<file path=ppt/tags/tag145.xml><?xml version="1.0" encoding="utf-8"?>
<p:tagLst xmlns:p="http://schemas.openxmlformats.org/presentationml/2006/main">
  <p:tag name="PA" val="v3.0.1"/>
</p:tagLst>
</file>

<file path=ppt/tags/tag146.xml><?xml version="1.0" encoding="utf-8"?>
<p:tagLst xmlns:p="http://schemas.openxmlformats.org/presentationml/2006/main">
  <p:tag name="PA" val="v3.0.1"/>
</p:tagLst>
</file>

<file path=ppt/tags/tag147.xml><?xml version="1.0" encoding="utf-8"?>
<p:tagLst xmlns:p="http://schemas.openxmlformats.org/presentationml/2006/main">
  <p:tag name="PA" val="v3.0.1"/>
</p:tagLst>
</file>

<file path=ppt/tags/tag148.xml><?xml version="1.0" encoding="utf-8"?>
<p:tagLst xmlns:p="http://schemas.openxmlformats.org/presentationml/2006/main">
  <p:tag name="PA" val="v3.0.1"/>
</p:tagLst>
</file>

<file path=ppt/tags/tag149.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51.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52.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53.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54.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55.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56.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57.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58.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59.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61.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62.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63.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64.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65.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66.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67.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68.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69.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1.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2.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3.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4.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5.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6.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7.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8.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79.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1.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2.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3.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4.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5.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6.xml><?xml version="1.0" encoding="utf-8"?>
<p:tagLst xmlns:p="http://schemas.openxmlformats.org/presentationml/2006/main">
  <p:tag name="KSO_WM_DIAGRAM_VIRTUALLY_FRAME" val="{&quot;height&quot;:167.745905511811,&quot;left&quot;:10.115826771653543,&quot;top&quot;:100.27582677165354,&quot;width&quot;:943.3376377952757}"/>
</p:tagLst>
</file>

<file path=ppt/tags/tag187.xml><?xml version="1.0" encoding="utf-8"?>
<p:tagLst xmlns:p="http://schemas.openxmlformats.org/presentationml/2006/main">
  <p:tag name="ISLIDE.ICON" val="#405366;"/>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commondata" val="eyJoZGlkIjoiN2ZkN2U0NTE2ZWZjNGNkOGYwMTY5ODIwZjEyYjUxNGMifQ=="/>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28.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29.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31.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32.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33.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34.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35.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36.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37.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38.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39.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1.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2.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3.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4.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5.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6.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7.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8.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49.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1.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2.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3.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4.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5.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6.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7.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8.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59.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1.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2.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3.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4.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5.xml><?xml version="1.0" encoding="utf-8"?>
<p:tagLst xmlns:p="http://schemas.openxmlformats.org/presentationml/2006/main">
  <p:tag name="KSO_WM_DIAGRAM_VIRTUALLY_FRAME" val="{&quot;height&quot;:404.3765354330709,&quot;left&quot;:304.186062992126,&quot;top&quot;:71.35700787401575,&quot;width&quot;:538.626220472441}"/>
</p:tagLst>
</file>

<file path=ppt/tags/tag66.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67.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68.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69.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71.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72.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73.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74.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75.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76.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77.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78.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79.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81.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82.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83.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84.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85.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86.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87.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88.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89.xml><?xml version="1.0" encoding="utf-8"?>
<p:tagLst xmlns:p="http://schemas.openxmlformats.org/presentationml/2006/main">
  <p:tag name="PA" val="v3.0.1"/>
  <p:tag name="KSO_WM_DIAGRAM_VIRTUALLY_FRAME" val="{&quot;height&quot;:276.99110236220474,&quot;left&quot;:-7.874015748031496e-05,&quot;top&quot;:152.02047244094487,&quot;width&quot;:815.6572440944882}"/>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1.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2.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3.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4.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5.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6.xml><?xml version="1.0" encoding="utf-8"?>
<p:tagLst xmlns:p="http://schemas.openxmlformats.org/presentationml/2006/main">
  <p:tag name="KSO_WM_DIAGRAM_VIRTUALLY_FRAME" val="{&quot;height&quot;:276.99110236220474,&quot;left&quot;:-7.874015748031496e-05,&quot;top&quot;:152.02047244094487,&quot;width&quot;:815.6572440944882}"/>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PA" val="v5.2.11"/>
  <p:tag name="KSO_WM_DIAGRAM_VIRTUALLY_FRAME" val="{&quot;height&quot;:217.36889763779527,&quot;left&quot;:105.92267716535432,&quot;top&quot;:208.6356692913386,&quot;width&quot;:723.2652755905511}"/>
</p:tagLst>
</file>

<file path=ppt/theme/theme1.xml><?xml version="1.0" encoding="utf-8"?>
<a:theme xmlns:a="http://schemas.openxmlformats.org/drawingml/2006/main" name="WPS">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宋体"/>
        <a:cs typeface=""/>
      </a:majorFont>
      <a:minorFont>
        <a:latin typeface="Calibri"/>
        <a:ea typeface="宋体"/>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1924</Words>
  <Application>WPS 演示</Application>
  <PresentationFormat>宽屏</PresentationFormat>
  <Paragraphs>217</Paragraphs>
  <Slides>15</Slides>
  <Notes>1</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15</vt:i4>
      </vt:variant>
    </vt:vector>
  </HeadingPairs>
  <TitlesOfParts>
    <vt:vector size="37" baseType="lpstr">
      <vt:lpstr>Arial</vt:lpstr>
      <vt:lpstr>宋体</vt:lpstr>
      <vt:lpstr>Wingdings</vt:lpstr>
      <vt:lpstr>思源黑体 CN Bold</vt:lpstr>
      <vt:lpstr>阿里巴巴普惠体 2.0 55 Regular</vt:lpstr>
      <vt:lpstr>思源宋体 CN Heavy</vt:lpstr>
      <vt:lpstr>思源黑体 Bold</vt:lpstr>
      <vt:lpstr>汉仪旗黑-55简</vt:lpstr>
      <vt:lpstr>黑体</vt:lpstr>
      <vt:lpstr>Roboto Regular</vt:lpstr>
      <vt:lpstr>思源黑体 CN Regular</vt:lpstr>
      <vt:lpstr>思源宋体 CN SemiBold</vt:lpstr>
      <vt:lpstr>Impact</vt:lpstr>
      <vt:lpstr>方正兰亭刊黑_GBK</vt:lpstr>
      <vt:lpstr>Calibri</vt:lpstr>
      <vt:lpstr>Bahnschrift SemiBold SemiConden</vt:lpstr>
      <vt:lpstr>Bahnschrift</vt:lpstr>
      <vt:lpstr>思源黑体 CN Normal</vt:lpstr>
      <vt:lpstr>微软雅黑</vt:lpstr>
      <vt:lpstr>Arial Unicode MS</vt:lpstr>
      <vt:lpstr>Roboto</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miyawaki小小唯</cp:lastModifiedBy>
  <cp:revision>27</cp:revision>
  <dcterms:created xsi:type="dcterms:W3CDTF">2024-10-31T07:52:00Z</dcterms:created>
  <dcterms:modified xsi:type="dcterms:W3CDTF">2024-10-31T09:22:49Z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2052-12.1.0.18608</vt:lpwstr>
  </property>
  <property fmtid="{D5CDD505-2E9C-101B-9397-08002B2CF9AE}" pid="3" name="ICV">
    <vt:lpwstr>3913BB87E4624C55BB7007AA07849C12_13</vt:lpwstr>
  </property>
</Properties>
</file>