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bin" ContentType="application/vnd.openxmlformats-officedocument.oleObjec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10.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colors9.xml" ContentType="application/vnd.ms-office.chartcolorstyle+xml"/>
  <Override PartName="/ppt/charts/style1.xml" ContentType="application/vnd.ms-office.chartstyle+xml"/>
  <Override PartName="/ppt/charts/style10.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harts/style9.xml" ContentType="application/vnd.ms-office.chartstyle+xml"/>
  <Override PartName="/ppt/drawings/drawing1.xml" ContentType="application/vnd.openxmlformats-officedocument.drawingml.chartshapes+xml"/>
  <Override PartName="/ppt/handoutMasters/handoutMaster1.xml" ContentType="application/vnd.openxmlformats-officedocument.presentationml.handoutMaster+xml"/>
  <Override PartName="/ppt/media/image23.webp" ContentType="image/webp"/>
  <Override PartName="/ppt/media/image3.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9"/>
  </p:handoutMasterIdLst>
  <p:sldIdLst>
    <p:sldId id="256" r:id="rId3"/>
    <p:sldId id="257" r:id="rId5"/>
    <p:sldId id="286" r:id="rId6"/>
    <p:sldId id="258" r:id="rId7"/>
    <p:sldId id="285" r:id="rId8"/>
    <p:sldId id="287" r:id="rId9"/>
    <p:sldId id="284" r:id="rId10"/>
    <p:sldId id="288" r:id="rId11"/>
    <p:sldId id="289" r:id="rId12"/>
    <p:sldId id="290" r:id="rId13"/>
    <p:sldId id="291" r:id="rId14"/>
    <p:sldId id="292" r:id="rId15"/>
    <p:sldId id="293" r:id="rId16"/>
    <p:sldId id="294" r:id="rId17"/>
    <p:sldId id="261" r:id="rId18"/>
  </p:sldIdLst>
  <p:sldSz cx="12192000" cy="6858000"/>
  <p:notesSz cx="7103745" cy="10234295"/>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4" userDrawn="1">
          <p15:clr>
            <a:srgbClr val="A4A3A4"/>
          </p15:clr>
        </p15:guide>
        <p15:guide id="2" pos="38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C1BE"/>
    <a:srgbClr val="FFFFFF"/>
    <a:srgbClr val="A31418"/>
    <a:srgbClr val="A41518"/>
    <a:srgbClr val="E9831D"/>
    <a:srgbClr val="AE2419"/>
    <a:srgbClr val="ED881D"/>
    <a:srgbClr val="A71918"/>
    <a:srgbClr val="BA291E"/>
    <a:srgbClr val="A517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204"/>
        <p:guide pos="3844"/>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gs" Target="tags/tag20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9.xlsx"/></Relationships>
</file>

<file path=ppt/charts/_rels/chart11.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Workbook10.xlsx"/></Relationships>
</file>

<file path=ppt/charts/_rels/chart12.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Workbook11.xlsx"/></Relationships>
</file>

<file path=ppt/charts/_rels/chart13.xml.rels><?xml version="1.0" encoding="UTF-8" standalone="yes"?>
<Relationships xmlns="http://schemas.openxmlformats.org/package/2006/relationships"><Relationship Id="rId4" Type="http://schemas.microsoft.com/office/2011/relationships/chartColorStyle" Target="colors10.xml"/><Relationship Id="rId3" Type="http://schemas.microsoft.com/office/2011/relationships/chartStyle" Target="style10.xml"/><Relationship Id="rId2" Type="http://schemas.openxmlformats.org/officeDocument/2006/relationships/chartUserShapes" Target="../drawings/drawing1.xml"/><Relationship Id="rId1" Type="http://schemas.openxmlformats.org/officeDocument/2006/relationships/package" Target="../embeddings/Workbook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5.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4.xlsx"/></Relationships>
</file>

<file path=ppt/charts/_rels/chart6.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5.xlsx"/></Relationships>
</file>

<file path=ppt/charts/_rels/chart7.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6.xlsx"/></Relationships>
</file>

<file path=ppt/charts/_rels/chart8.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7.xlsx"/></Relationships>
</file>

<file path=ppt/charts/_rels/chart9.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166679660092"/>
          <c:y val="0.148183676907992"/>
          <c:w val="0.708602746083789"/>
          <c:h val="0.715069407291498"/>
        </c:manualLayout>
      </c:layout>
      <c:barChart>
        <c:barDir val="bar"/>
        <c:grouping val="clustered"/>
        <c:varyColors val="0"/>
        <c:ser>
          <c:idx val="0"/>
          <c:order val="0"/>
          <c:tx>
            <c:strRef>
              <c:f>Sheet1!$B$1</c:f>
              <c:strCache>
                <c:ptCount val="1"/>
                <c:pt idx="0">
                  <c:v>系列 1</c:v>
                </c:pt>
              </c:strCache>
            </c:strRef>
          </c:tx>
          <c:spPr>
            <a:gradFill flip="none" rotWithShape="1">
              <a:gsLst>
                <a:gs pos="0">
                  <a:srgbClr val="CA351C"/>
                </a:gs>
                <a:gs pos="100000">
                  <a:srgbClr val="CA351C">
                    <a:alpha val="0"/>
                  </a:srgbClr>
                </a:gs>
              </a:gsLst>
              <a:lin ang="10800000" scaled="1"/>
              <a:tileRect/>
            </a:gradFill>
            <a:ln>
              <a:noFill/>
            </a:ln>
            <a:effectLst/>
          </c:spPr>
          <c:invertIfNegative val="0"/>
          <c:dPt>
            <c:idx val="1"/>
            <c:invertIfNegative val="0"/>
            <c:bubble3D val="0"/>
          </c:dPt>
          <c:dLbls>
            <c:numFmt formatCode="0%" sourceLinked="0"/>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rgbClr val="A22B17"/>
                    </a:solidFill>
                    <a:latin typeface="思源宋体 CN Heavy" panose="02020900000000000000" pitchFamily="18" charset="-122"/>
                    <a:ea typeface="思源宋体 CN Heavy" panose="02020900000000000000" pitchFamily="18"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Sheet1!$A$2:$A$5</c:f>
              <c:strCache>
                <c:ptCount val="4"/>
                <c:pt idx="0">
                  <c:v>大学</c:v>
                </c:pt>
                <c:pt idx="1">
                  <c:v>科技</c:v>
                </c:pt>
                <c:pt idx="2">
                  <c:v>北京</c:v>
                </c:pt>
                <c:pt idx="3">
                  <c:v>我爱</c:v>
                </c:pt>
              </c:strCache>
            </c:strRef>
          </c:cat>
          <c:val>
            <c:numRef>
              <c:f>Sheet1!$B$2:$B$5</c:f>
              <c:numCache>
                <c:formatCode>General</c:formatCode>
                <c:ptCount val="4"/>
                <c:pt idx="0">
                  <c:v>85</c:v>
                </c:pt>
                <c:pt idx="1">
                  <c:v>90</c:v>
                </c:pt>
                <c:pt idx="2">
                  <c:v>95</c:v>
                </c:pt>
                <c:pt idx="3">
                  <c:v>80</c:v>
                </c:pt>
              </c:numCache>
            </c:numRef>
          </c:val>
        </c:ser>
        <c:dLbls>
          <c:showLegendKey val="0"/>
          <c:showVal val="1"/>
          <c:showCatName val="0"/>
          <c:showSerName val="0"/>
          <c:showPercent val="0"/>
          <c:showBubbleSize val="0"/>
        </c:dLbls>
        <c:gapWidth val="239"/>
        <c:axId val="1531786640"/>
        <c:axId val="1531787624"/>
      </c:barChart>
      <c:catAx>
        <c:axId val="1531786640"/>
        <c:scaling>
          <c:orientation val="minMax"/>
        </c:scaling>
        <c:delete val="0"/>
        <c:axPos val="l"/>
        <c:numFmt formatCode="General" sourceLinked="1"/>
        <c:majorTickMark val="none"/>
        <c:minorTickMark val="none"/>
        <c:tickLblPos val="nextTo"/>
        <c:spPr>
          <a:noFill/>
          <a:ln w="9525" cap="flat" cmpd="sng" algn="ctr">
            <a:solidFill>
              <a:schemeClr val="tx1">
                <a:lumMod val="85000"/>
              </a:schemeClr>
            </a:solidFill>
            <a:round/>
          </a:ln>
          <a:effectLst/>
        </c:spPr>
        <c:txPr>
          <a:bodyPr rot="-60000000" spcFirstLastPara="1" vertOverflow="ellipsis" vert="horz" wrap="square" anchor="ctr" anchorCtr="1"/>
          <a:lstStyle/>
          <a:p>
            <a:pPr>
              <a:defRPr lang="zh-CN" sz="1400" b="1" i="0" u="none" strike="noStrike" kern="1200" baseline="0">
                <a:solidFill>
                  <a:srgbClr val="CA351C"/>
                </a:solidFill>
                <a:latin typeface="思源宋体 CN Heavy" panose="02020900000000000000" pitchFamily="18" charset="-122"/>
                <a:ea typeface="思源宋体 CN Heavy" panose="02020900000000000000" pitchFamily="18" charset="-122"/>
                <a:cs typeface="+mn-cs"/>
              </a:defRPr>
            </a:pPr>
          </a:p>
        </c:txPr>
        <c:crossAx val="1531787624"/>
        <c:crosses val="autoZero"/>
        <c:auto val="1"/>
        <c:lblAlgn val="ctr"/>
        <c:lblOffset val="100"/>
        <c:noMultiLvlLbl val="0"/>
      </c:catAx>
      <c:valAx>
        <c:axId val="1531787624"/>
        <c:scaling>
          <c:orientation val="minMax"/>
          <c:max val="100"/>
        </c:scaling>
        <c:delete val="0"/>
        <c:axPos val="b"/>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rgbClr val="A22B17"/>
                </a:solidFill>
                <a:latin typeface="思源宋体 CN Heavy" panose="02020900000000000000" pitchFamily="18" charset="-122"/>
                <a:ea typeface="思源宋体 CN Heavy" panose="02020900000000000000" pitchFamily="18" charset="-122"/>
                <a:cs typeface="+mn-cs"/>
              </a:defRPr>
            </a:pPr>
          </a:p>
        </c:txPr>
        <c:crossAx val="1531786640"/>
        <c:crosses val="autoZero"/>
        <c:crossBetween val="between"/>
        <c:dispUnits>
          <c:builtInUnit val="hundreds"/>
        </c:dispUnits>
      </c:valAx>
      <c:spPr>
        <a:noFill/>
        <a:ln>
          <a:noFill/>
        </a:ln>
        <a:effectLst/>
      </c:spPr>
    </c:plotArea>
    <c:plotVisOnly val="1"/>
    <c:dispBlanksAs val="gap"/>
    <c:showDLblsOverMax val="0"/>
    <c:extLst>
      <c:ext uri="{0b15fc19-7d7d-44ad-8c2d-2c3a37ce22c3}">
        <chartProps xmlns="https://web.wps.cn/et/2018/main" chartId="{97e790e9-6bfe-4e1d-b74e-4eaf6ac1bf86}"/>
      </c:ext>
    </c:extLst>
  </c:chart>
  <c:spPr>
    <a:noFill/>
    <a:ln>
      <a:noFill/>
    </a:ln>
    <a:effectLst/>
  </c:spPr>
  <c:txPr>
    <a:bodyPr/>
    <a:lstStyle/>
    <a:p>
      <a:pPr>
        <a:defRPr lang="zh-CN">
          <a:solidFill>
            <a:schemeClr val="bg1"/>
          </a:solidFill>
        </a:defRPr>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0.825</c:v>
                </c:pt>
                <c:pt idx="1">
                  <c:v>0.175</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2f2f5565-16fa-4b35-a3d3-e845d87c29bb}"/>
      </c:ext>
    </c:extLst>
  </c:chart>
  <c:spPr>
    <a:noFill/>
    <a:ln>
      <a:noFill/>
    </a:ln>
    <a:effectLst/>
  </c:spPr>
  <c:txPr>
    <a:bodyPr/>
    <a:lstStyle/>
    <a:p>
      <a:pPr>
        <a:defRPr lang="zh-CN">
          <a:solidFill>
            <a:srgbClr val="9E3C3B"/>
          </a:solidFill>
        </a:defRPr>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0.24</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81950715-8ccb-4f3d-8e67-040cd47f7c7c}"/>
      </c:ext>
    </c:extLst>
  </c:chart>
  <c:spPr>
    <a:noFill/>
    <a:ln>
      <a:noFill/>
    </a:ln>
    <a:effectLst/>
  </c:spPr>
  <c:txPr>
    <a:bodyPr/>
    <a:lstStyle/>
    <a:p>
      <a:pPr>
        <a:defRPr lang="zh-CN"/>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a:effectLst>
              <a:outerShdw blurRad="50800" dist="38100" dir="8100000" algn="tr" rotWithShape="0">
                <a:prstClr val="black">
                  <a:alpha val="40000"/>
                </a:prstClr>
              </a:outerShdw>
            </a:effectLst>
          </c:spPr>
          <c:explosion val="0"/>
          <c:dPt>
            <c:idx val="0"/>
            <c:bubble3D val="0"/>
            <c:spPr>
              <a:solidFill>
                <a:schemeClr val="bg1"/>
              </a:solid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0.759</c:v>
                </c:pt>
                <c:pt idx="1">
                  <c:v>0.241</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185a49d0-7e2c-4a75-9f57-935f4944dfe1}"/>
      </c:ext>
    </c:extLst>
  </c:chart>
  <c:spPr>
    <a:noFill/>
    <a:ln>
      <a:noFill/>
    </a:ln>
    <a:effectLst/>
  </c:spPr>
  <c:txPr>
    <a:bodyPr/>
    <a:lstStyle/>
    <a:p>
      <a:pPr>
        <a:defRPr lang="zh-CN"/>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circle"/>
            <c:size val="5"/>
            <c:spPr>
              <a:solidFill>
                <a:schemeClr val="bg1"/>
              </a:solidFill>
              <a:ln w="63500">
                <a:solidFill>
                  <a:schemeClr val="bg1"/>
                </a:solidFill>
              </a:ln>
              <a:effectLst/>
            </c:spPr>
          </c:marker>
          <c:dPt>
            <c:idx val="3"/>
            <c:marker>
              <c:symbol val="circle"/>
              <c:size val="5"/>
              <c:spPr>
                <a:noFill/>
                <a:ln w="12700">
                  <a:solidFill>
                    <a:schemeClr val="bg1"/>
                  </a:solidFill>
                  <a:prstDash val="sysDash"/>
                </a:ln>
                <a:effectLst/>
              </c:spPr>
            </c:marker>
            <c:bubble3D val="0"/>
          </c:dPt>
          <c:dLbls>
            <c:delete val="1"/>
          </c:dLbls>
          <c:cat>
            <c:numRef>
              <c:f>Sheet1!$A$2:$A$5</c:f>
              <c:numCache>
                <c:formatCode>General</c:formatCode>
                <c:ptCount val="4"/>
                <c:pt idx="0">
                  <c:v>2016</c:v>
                </c:pt>
                <c:pt idx="1">
                  <c:v>2017</c:v>
                </c:pt>
                <c:pt idx="2">
                  <c:v>2018</c:v>
                </c:pt>
                <c:pt idx="3">
                  <c:v>2019</c:v>
                </c:pt>
              </c:numCache>
            </c:numRef>
          </c:cat>
          <c:val>
            <c:numRef>
              <c:f>Sheet1!$B$2:$B$5</c:f>
              <c:numCache>
                <c:formatCode>General</c:formatCode>
                <c:ptCount val="4"/>
              </c:numCache>
            </c:numRef>
          </c:val>
          <c:smooth val="0"/>
        </c:ser>
        <c:dLbls>
          <c:showLegendKey val="0"/>
          <c:showVal val="0"/>
          <c:showCatName val="0"/>
          <c:showSerName val="0"/>
          <c:showPercent val="0"/>
          <c:showBubbleSize val="0"/>
        </c:dLbls>
        <c:marker val="1"/>
        <c:smooth val="0"/>
        <c:axId val="1550127736"/>
        <c:axId val="1550131344"/>
      </c:lineChart>
      <c:catAx>
        <c:axId val="1550127736"/>
        <c:scaling>
          <c:orientation val="minMax"/>
        </c:scaling>
        <c:delete val="0"/>
        <c:axPos val="b"/>
        <c:numFmt formatCode="General" sourceLinked="1"/>
        <c:majorTickMark val="none"/>
        <c:minorTickMark val="none"/>
        <c:tickLblPos val="nextTo"/>
        <c:spPr>
          <a:noFill/>
          <a:ln w="25400" cap="flat" cmpd="sng" algn="ctr">
            <a:solidFill>
              <a:srgbClr val="F2C68E"/>
            </a:solidFill>
            <a:round/>
          </a:ln>
          <a:effectLst/>
        </c:spPr>
        <c:txPr>
          <a:bodyPr rot="-60000000" spcFirstLastPara="1" vertOverflow="ellipsis" vert="horz" wrap="square" anchor="ctr" anchorCtr="1"/>
          <a:lstStyle/>
          <a:p>
            <a:pPr>
              <a:defRPr lang="zh-CN" sz="1800" b="0" i="0" u="none" strike="noStrike" kern="1200" baseline="0">
                <a:solidFill>
                  <a:srgbClr val="F2C68E"/>
                </a:solidFill>
                <a:latin typeface="Bahnschrift SemiBold SemiConden" panose="020B0502040204020203" pitchFamily="34" charset="0"/>
                <a:ea typeface="思源黑体 CN Normal" panose="020B0400000000000000" pitchFamily="34" charset="-122"/>
                <a:cs typeface="+mn-cs"/>
              </a:defRPr>
            </a:pPr>
          </a:p>
        </c:txPr>
        <c:crossAx val="1550131344"/>
        <c:crosses val="autoZero"/>
        <c:auto val="1"/>
        <c:lblAlgn val="ctr"/>
        <c:lblOffset val="100"/>
        <c:noMultiLvlLbl val="0"/>
      </c:catAx>
      <c:valAx>
        <c:axId val="1550131344"/>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550127736"/>
        <c:crosses val="autoZero"/>
        <c:crossBetween val="between"/>
      </c:valAx>
      <c:spPr>
        <a:noFill/>
        <a:ln>
          <a:noFill/>
        </a:ln>
        <a:effectLst/>
      </c:spPr>
    </c:plotArea>
    <c:plotVisOnly val="1"/>
    <c:dispBlanksAs val="gap"/>
    <c:showDLblsOverMax val="0"/>
    <c:extLst>
      <c:ext uri="{0b15fc19-7d7d-44ad-8c2d-2c3a37ce22c3}">
        <chartProps xmlns="https://web.wps.cn/et/2018/main" chartId="{d52b950e-b32a-484e-9639-47042f8437e4}"/>
      </c:ext>
    </c:extLst>
  </c:chart>
  <c:spPr>
    <a:noFill/>
    <a:ln>
      <a:noFill/>
    </a:ln>
    <a:effectLst/>
  </c:spPr>
  <c:txPr>
    <a:bodyPr/>
    <a:lstStyle/>
    <a:p>
      <a:pPr>
        <a:defRPr lang="zh-CN"/>
      </a:pPr>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27</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ca9cf1e2-23a5-4967-85c2-9c8b36261838}"/>
      </c:ext>
    </c:extLst>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40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90ba8bf1-6d17-4b90-9572-98e338a05e93}"/>
      </c:ext>
    </c:extLst>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b84c95d4-a7c5-4d92-85af-fa390206a16a}"/>
      </c:ext>
    </c:extLst>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0.24</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4dbc4058-1a55-4eb7-a06b-3c0bbd6ae596}"/>
      </c:ext>
    </c:extLst>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0.521</c:v>
                </c:pt>
                <c:pt idx="1">
                  <c:v>0.479</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e725fdee-1406-47eb-8671-384d8720d57d}"/>
      </c:ext>
    </c:extLst>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0.08</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74676650-38fe-4e5f-a743-6fc60b1045eb}"/>
      </c:ext>
    </c:extLst>
  </c:chart>
  <c:spPr>
    <a:noFill/>
    <a:ln>
      <a:noFill/>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0.896</c:v>
                </c:pt>
                <c:pt idx="1">
                  <c:v>0.104</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a2c665ff-da19-43fb-aafc-9890b5146cb9}"/>
      </c:ext>
    </c:extLst>
  </c:chart>
  <c:spPr>
    <a:noFill/>
    <a:ln>
      <a:noFill/>
    </a:ln>
    <a:effectLst/>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0.155</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729174ba-fdf3-4fcc-95e5-83372997e4c1}"/>
      </c:ext>
    </c:extLst>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0.13373</cdr:x>
      <cdr:y>0.39182</cdr:y>
    </cdr:from>
    <cdr:to>
      <cdr:x>0.37272</cdr:x>
      <cdr:y>0.48232</cdr:y>
    </cdr:to>
    <cdr:cxnSp>
      <cdr:nvCxnSpPr>
        <cdr:cNvPr id="2" name="直接连接符 1"/>
        <cdr:cNvCxnSpPr/>
      </cdr:nvCxnSpPr>
      <cdr:spPr xmlns:a="http://schemas.openxmlformats.org/drawingml/2006/main">
        <a:xfrm xmlns:a="http://schemas.openxmlformats.org/drawingml/2006/main" flipV="1">
          <a:off x="1431925" y="934808"/>
          <a:ext cx="2559050" cy="215901"/>
        </a:xfrm>
        <a:prstGeom xmlns:a="http://schemas.openxmlformats.org/drawingml/2006/main" prst="line">
          <a:avLst/>
        </a:prstGeom>
        <a:ln w="25400">
          <a:solidFill>
            <a:srgbClr val="F2C68E"/>
          </a:solidFill>
          <a:prstDash val="soli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0.38123</cdr:x>
      <cdr:y>0.30798</cdr:y>
    </cdr:from>
    <cdr:to>
      <cdr:x>0.61534</cdr:x>
      <cdr:y>0.39157</cdr:y>
    </cdr:to>
    <cdr:cxnSp>
      <cdr:nvCxnSpPr>
        <cdr:cNvPr id="3" name="直接连接符 2"/>
        <cdr:cNvCxnSpPr/>
      </cdr:nvCxnSpPr>
      <cdr:spPr xmlns:a="http://schemas.openxmlformats.org/drawingml/2006/main">
        <a:xfrm xmlns:a="http://schemas.openxmlformats.org/drawingml/2006/main" flipV="1">
          <a:off x="4082046" y="734783"/>
          <a:ext cx="2506873" cy="199425"/>
        </a:xfrm>
        <a:prstGeom xmlns:a="http://schemas.openxmlformats.org/drawingml/2006/main" prst="line">
          <a:avLst/>
        </a:prstGeom>
        <a:ln w="25400">
          <a:solidFill>
            <a:srgbClr val="F2C68E"/>
          </a:solidFill>
          <a:prstDash val="soli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0.62685</cdr:x>
      <cdr:y>0.16735</cdr:y>
    </cdr:from>
    <cdr:to>
      <cdr:x>0.85871</cdr:x>
      <cdr:y>0.3067</cdr:y>
    </cdr:to>
    <cdr:cxnSp>
      <cdr:nvCxnSpPr>
        <cdr:cNvPr id="4" name="直接连接符 3"/>
        <cdr:cNvCxnSpPr>
          <a:endCxn xmlns:a="http://schemas.openxmlformats.org/drawingml/2006/main" id="16" idx="2"/>
        </cdr:cNvCxnSpPr>
      </cdr:nvCxnSpPr>
      <cdr:spPr xmlns:a="http://schemas.openxmlformats.org/drawingml/2006/main">
        <a:xfrm xmlns:a="http://schemas.openxmlformats.org/drawingml/2006/main" flipV="1">
          <a:off x="6712067" y="399252"/>
          <a:ext cx="2482733" cy="332458"/>
        </a:xfrm>
        <a:prstGeom xmlns:a="http://schemas.openxmlformats.org/drawingml/2006/main" prst="line">
          <a:avLst/>
        </a:prstGeom>
        <a:ln w="25400">
          <a:solidFill>
            <a:srgbClr val="F2C68E"/>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0.85871</cdr:x>
      <cdr:y>0.13498</cdr:y>
    </cdr:from>
    <cdr:to>
      <cdr:x>0.87313</cdr:x>
      <cdr:y>0.19971</cdr:y>
    </cdr:to>
    <cdr:sp>
      <cdr:nvSpPr>
        <cdr:cNvPr id="5" name="椭圆 4"/>
        <cdr:cNvSpPr/>
      </cdr:nvSpPr>
      <cdr:spPr xmlns:a="http://schemas.openxmlformats.org/drawingml/2006/main">
        <a:xfrm xmlns:a="http://schemas.openxmlformats.org/drawingml/2006/main">
          <a:off x="9194800" y="322033"/>
          <a:ext cx="154438" cy="154438"/>
        </a:xfrm>
        <a:prstGeom xmlns:a="http://schemas.openxmlformats.org/drawingml/2006/main" prst="ellipse">
          <a:avLst/>
        </a:prstGeom>
        <a:noFill/>
        <a:ln>
          <a:solidFill>
            <a:schemeClr val="bg1"/>
          </a:solid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0.37053</cdr:x>
      <cdr:y>0.36175</cdr:y>
    </cdr:from>
    <cdr:to>
      <cdr:x>0.38495</cdr:x>
      <cdr:y>0.42648</cdr:y>
    </cdr:to>
    <cdr:sp>
      <cdr:nvSpPr>
        <cdr:cNvPr id="6" name="椭圆 5"/>
        <cdr:cNvSpPr/>
      </cdr:nvSpPr>
      <cdr:spPr xmlns:a="http://schemas.openxmlformats.org/drawingml/2006/main">
        <a:xfrm xmlns:a="http://schemas.openxmlformats.org/drawingml/2006/main">
          <a:off x="3967480" y="8630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0.1262</cdr:x>
      <cdr:y>0.45224</cdr:y>
    </cdr:from>
    <cdr:to>
      <cdr:x>0.14062</cdr:x>
      <cdr:y>0.51698</cdr:y>
    </cdr:to>
    <cdr:sp>
      <cdr:nvSpPr>
        <cdr:cNvPr id="7" name="椭圆 6"/>
        <cdr:cNvSpPr/>
      </cdr:nvSpPr>
      <cdr:spPr xmlns:a="http://schemas.openxmlformats.org/drawingml/2006/main">
        <a:xfrm xmlns:a="http://schemas.openxmlformats.org/drawingml/2006/main">
          <a:off x="1351280" y="10789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0.61367</cdr:x>
      <cdr:y>0.27125</cdr:y>
    </cdr:from>
    <cdr:to>
      <cdr:x>0.62809</cdr:x>
      <cdr:y>0.33599</cdr:y>
    </cdr:to>
    <cdr:sp>
      <cdr:nvSpPr>
        <cdr:cNvPr id="8" name="椭圆 7"/>
        <cdr:cNvSpPr/>
      </cdr:nvSpPr>
      <cdr:spPr xmlns:a="http://schemas.openxmlformats.org/drawingml/2006/main">
        <a:xfrm xmlns:a="http://schemas.openxmlformats.org/drawingml/2006/main">
          <a:off x="6570980" y="6471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image" Target="../media/image3.webp"/><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3.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pic>
        <p:nvPicPr>
          <p:cNvPr id="7" name="图片 6" descr="1009vi-A出血-61"/>
          <p:cNvPicPr>
            <a:picLocks noChangeAspect="1"/>
          </p:cNvPicPr>
          <p:nvPr userDrawn="1"/>
        </p:nvPicPr>
        <p:blipFill>
          <a:blip r:embed="rId2"/>
          <a:stretch>
            <a:fillRect/>
          </a:stretch>
        </p:blipFill>
        <p:spPr>
          <a:xfrm>
            <a:off x="8980805" y="83820"/>
            <a:ext cx="2998470" cy="72771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rotWithShape="1">
          <a:blip r:embed="rId2">
            <a:extLst>
              <a:ext uri="{28A0092B-C50C-407E-A947-70E740481C1C}">
                <a14:useLocalDpi xmlns:a14="http://schemas.microsoft.com/office/drawing/2010/main" val="0"/>
              </a:ext>
            </a:extLst>
          </a:blip>
          <a:srcRect t="7796" b="7796"/>
          <a:stretch>
            <a:fillRect/>
          </a:stretch>
        </p:blipFill>
        <p:spPr>
          <a:xfrm>
            <a:off x="0" y="0"/>
            <a:ext cx="12192000" cy="6858000"/>
          </a:xfrm>
          <a:prstGeom prst="rect">
            <a:avLst/>
          </a:prstGeom>
        </p:spPr>
      </p:pic>
      <p:sp>
        <p:nvSpPr>
          <p:cNvPr id="18" name="矩形 17"/>
          <p:cNvSpPr/>
          <p:nvPr userDrawn="1"/>
        </p:nvSpPr>
        <p:spPr>
          <a:xfrm>
            <a:off x="0" y="0"/>
            <a:ext cx="12192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t="25605" b="32356"/>
          <a:stretch>
            <a:fillRect/>
          </a:stretch>
        </p:blipFill>
        <p:spPr>
          <a:xfrm>
            <a:off x="0" y="0"/>
            <a:ext cx="12192000" cy="3415570"/>
          </a:xfrm>
          <a:prstGeom prst="rect">
            <a:avLst/>
          </a:prstGeom>
        </p:spPr>
      </p:pic>
      <p:sp>
        <p:nvSpPr>
          <p:cNvPr id="16" name="矩形 15"/>
          <p:cNvSpPr/>
          <p:nvPr userDrawn="1">
            <p:custDataLst>
              <p:tags r:id="rId3"/>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22913" b="35065"/>
          <a:stretch>
            <a:fillRect/>
          </a:stretch>
        </p:blipFill>
        <p:spPr>
          <a:xfrm>
            <a:off x="0" y="0"/>
            <a:ext cx="12192000" cy="3415569"/>
          </a:xfrm>
          <a:prstGeom prst="rect">
            <a:avLst/>
          </a:prstGeom>
        </p:spPr>
      </p:pic>
      <p:sp>
        <p:nvSpPr>
          <p:cNvPr id="2" name="矩形 1"/>
          <p:cNvSpPr/>
          <p:nvPr userDrawn="1">
            <p:custDataLst>
              <p:tags r:id="rId3"/>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51604" b="6374"/>
          <a:stretch>
            <a:fillRect/>
          </a:stretch>
        </p:blipFill>
        <p:spPr>
          <a:xfrm>
            <a:off x="0" y="0"/>
            <a:ext cx="12192000" cy="3415569"/>
          </a:xfrm>
          <a:prstGeom prst="rect">
            <a:avLst/>
          </a:prstGeom>
        </p:spPr>
      </p:pic>
      <p:sp>
        <p:nvSpPr>
          <p:cNvPr id="2" name="矩形 1"/>
          <p:cNvSpPr/>
          <p:nvPr userDrawn="1">
            <p:custDataLst>
              <p:tags r:id="rId4"/>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矩形 6"/>
          <p:cNvSpPr/>
          <p:nvPr userDrawn="1"/>
        </p:nvSpPr>
        <p:spPr>
          <a:xfrm>
            <a:off x="318770" y="195580"/>
            <a:ext cx="767080" cy="57912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3" name="直接连接符 22"/>
          <p:cNvCxnSpPr/>
          <p:nvPr userDrawn="1"/>
        </p:nvCxnSpPr>
        <p:spPr>
          <a:xfrm>
            <a:off x="321945" y="870585"/>
            <a:ext cx="11552555" cy="0"/>
          </a:xfrm>
          <a:prstGeom prst="line">
            <a:avLst/>
          </a:prstGeom>
          <a:ln>
            <a:gradFill>
              <a:gsLst>
                <a:gs pos="0">
                  <a:srgbClr val="A51718"/>
                </a:gs>
                <a:gs pos="100000">
                  <a:srgbClr val="EE8A1D"/>
                </a:gs>
              </a:gsLst>
              <a:lin ang="0" scaled="0"/>
            </a:gradFill>
          </a:ln>
        </p:spPr>
        <p:style>
          <a:lnRef idx="1">
            <a:schemeClr val="accent1"/>
          </a:lnRef>
          <a:fillRef idx="0">
            <a:schemeClr val="accent1"/>
          </a:fillRef>
          <a:effectRef idx="0">
            <a:schemeClr val="accent1"/>
          </a:effectRef>
          <a:fontRef idx="minor">
            <a:schemeClr val="tx1"/>
          </a:fontRef>
        </p:style>
      </p:cxnSp>
      <p:pic>
        <p:nvPicPr>
          <p:cNvPr id="3" name="图片 2" descr="1009vi-A出血-61"/>
          <p:cNvPicPr>
            <a:picLocks noChangeAspect="1"/>
          </p:cNvPicPr>
          <p:nvPr userDrawn="1"/>
        </p:nvPicPr>
        <p:blipFill>
          <a:blip r:embed="rId2"/>
          <a:stretch>
            <a:fillRect/>
          </a:stretch>
        </p:blipFill>
        <p:spPr>
          <a:xfrm>
            <a:off x="8980805" y="83820"/>
            <a:ext cx="2998470" cy="72771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8" name="图片 7" descr="1009vi-A出血-61"/>
          <p:cNvPicPr>
            <a:picLocks noChangeAspect="1"/>
          </p:cNvPicPr>
          <p:nvPr userDrawn="1"/>
        </p:nvPicPr>
        <p:blipFill>
          <a:blip r:embed="rId2"/>
          <a:stretch>
            <a:fillRect/>
          </a:stretch>
        </p:blipFill>
        <p:spPr>
          <a:xfrm>
            <a:off x="8980805" y="83820"/>
            <a:ext cx="2998470" cy="72771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107.xml"/><Relationship Id="rId7" Type="http://schemas.openxmlformats.org/officeDocument/2006/relationships/image" Target="../media/image18.jpeg"/><Relationship Id="rId6" Type="http://schemas.openxmlformats.org/officeDocument/2006/relationships/tags" Target="../tags/tag106.xml"/><Relationship Id="rId52" Type="http://schemas.openxmlformats.org/officeDocument/2006/relationships/slideLayout" Target="../slideLayouts/slideLayout2.xml"/><Relationship Id="rId51" Type="http://schemas.openxmlformats.org/officeDocument/2006/relationships/tags" Target="../tags/tag148.xml"/><Relationship Id="rId50" Type="http://schemas.openxmlformats.org/officeDocument/2006/relationships/tags" Target="../tags/tag147.xml"/><Relationship Id="rId5" Type="http://schemas.microsoft.com/office/2007/relationships/hdphoto" Target="../media/image17.wdp"/><Relationship Id="rId49" Type="http://schemas.openxmlformats.org/officeDocument/2006/relationships/tags" Target="../tags/tag146.xml"/><Relationship Id="rId48" Type="http://schemas.openxmlformats.org/officeDocument/2006/relationships/tags" Target="../tags/tag145.xml"/><Relationship Id="rId47" Type="http://schemas.openxmlformats.org/officeDocument/2006/relationships/tags" Target="../tags/tag144.xml"/><Relationship Id="rId46" Type="http://schemas.openxmlformats.org/officeDocument/2006/relationships/tags" Target="../tags/tag143.xml"/><Relationship Id="rId45" Type="http://schemas.openxmlformats.org/officeDocument/2006/relationships/tags" Target="../tags/tag142.xml"/><Relationship Id="rId44" Type="http://schemas.openxmlformats.org/officeDocument/2006/relationships/tags" Target="../tags/tag141.xml"/><Relationship Id="rId43" Type="http://schemas.openxmlformats.org/officeDocument/2006/relationships/tags" Target="../tags/tag140.xml"/><Relationship Id="rId42" Type="http://schemas.openxmlformats.org/officeDocument/2006/relationships/tags" Target="../tags/tag139.xml"/><Relationship Id="rId41" Type="http://schemas.openxmlformats.org/officeDocument/2006/relationships/tags" Target="../tags/tag138.xml"/><Relationship Id="rId40" Type="http://schemas.openxmlformats.org/officeDocument/2006/relationships/tags" Target="../tags/tag137.xml"/><Relationship Id="rId4" Type="http://schemas.openxmlformats.org/officeDocument/2006/relationships/image" Target="../media/image16.png"/><Relationship Id="rId39" Type="http://schemas.openxmlformats.org/officeDocument/2006/relationships/tags" Target="../tags/tag136.xml"/><Relationship Id="rId38" Type="http://schemas.openxmlformats.org/officeDocument/2006/relationships/tags" Target="../tags/tag135.xml"/><Relationship Id="rId37" Type="http://schemas.openxmlformats.org/officeDocument/2006/relationships/tags" Target="../tags/tag134.xml"/><Relationship Id="rId36" Type="http://schemas.openxmlformats.org/officeDocument/2006/relationships/tags" Target="../tags/tag133.xml"/><Relationship Id="rId35" Type="http://schemas.openxmlformats.org/officeDocument/2006/relationships/tags" Target="../tags/tag132.xml"/><Relationship Id="rId34" Type="http://schemas.openxmlformats.org/officeDocument/2006/relationships/tags" Target="../tags/tag131.xml"/><Relationship Id="rId33" Type="http://schemas.openxmlformats.org/officeDocument/2006/relationships/tags" Target="../tags/tag130.xml"/><Relationship Id="rId32" Type="http://schemas.openxmlformats.org/officeDocument/2006/relationships/tags" Target="../tags/tag129.xml"/><Relationship Id="rId31" Type="http://schemas.openxmlformats.org/officeDocument/2006/relationships/tags" Target="../tags/tag128.xml"/><Relationship Id="rId30" Type="http://schemas.openxmlformats.org/officeDocument/2006/relationships/tags" Target="../tags/tag127.xml"/><Relationship Id="rId3" Type="http://schemas.openxmlformats.org/officeDocument/2006/relationships/tags" Target="../tags/tag105.xml"/><Relationship Id="rId29" Type="http://schemas.openxmlformats.org/officeDocument/2006/relationships/tags" Target="../tags/tag126.xml"/><Relationship Id="rId28" Type="http://schemas.openxmlformats.org/officeDocument/2006/relationships/tags" Target="../tags/tag125.xml"/><Relationship Id="rId27" Type="http://schemas.openxmlformats.org/officeDocument/2006/relationships/tags" Target="../tags/tag124.xml"/><Relationship Id="rId26" Type="http://schemas.openxmlformats.org/officeDocument/2006/relationships/tags" Target="../tags/tag123.xml"/><Relationship Id="rId25" Type="http://schemas.openxmlformats.org/officeDocument/2006/relationships/tags" Target="../tags/tag122.xml"/><Relationship Id="rId24" Type="http://schemas.openxmlformats.org/officeDocument/2006/relationships/tags" Target="../tags/tag121.xml"/><Relationship Id="rId23" Type="http://schemas.openxmlformats.org/officeDocument/2006/relationships/tags" Target="../tags/tag120.xml"/><Relationship Id="rId22" Type="http://schemas.openxmlformats.org/officeDocument/2006/relationships/tags" Target="../tags/tag119.xml"/><Relationship Id="rId21" Type="http://schemas.openxmlformats.org/officeDocument/2006/relationships/tags" Target="../tags/tag118.xml"/><Relationship Id="rId20" Type="http://schemas.openxmlformats.org/officeDocument/2006/relationships/tags" Target="../tags/tag117.xml"/><Relationship Id="rId2" Type="http://schemas.openxmlformats.org/officeDocument/2006/relationships/tags" Target="../tags/tag104.xml"/><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image" Target="../media/image20.jpeg"/><Relationship Id="rId10" Type="http://schemas.openxmlformats.org/officeDocument/2006/relationships/tags" Target="../tags/tag108.xml"/><Relationship Id="rId1" Type="http://schemas.openxmlformats.org/officeDocument/2006/relationships/tags" Target="../tags/tag103.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50.xml"/><Relationship Id="rId4" Type="http://schemas.openxmlformats.org/officeDocument/2006/relationships/tags" Target="../tags/tag149.xml"/><Relationship Id="rId3" Type="http://schemas.microsoft.com/office/2007/relationships/hdphoto" Target="../media/image22.wdp"/><Relationship Id="rId2" Type="http://schemas.openxmlformats.org/officeDocument/2006/relationships/image" Target="../media/image21.png"/><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chart" Target="../charts/chart4.xml"/><Relationship Id="rId2" Type="http://schemas.openxmlformats.org/officeDocument/2006/relationships/chart" Target="../charts/chart3.xml"/><Relationship Id="rId12" Type="http://schemas.openxmlformats.org/officeDocument/2006/relationships/slideLayout" Target="../slideLayouts/slideLayout2.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chart" Target="../charts/chart2.xml"/></Relationships>
</file>

<file path=ppt/slides/_rels/slide14.xml.rels><?xml version="1.0" encoding="UTF-8" standalone="yes"?>
<Relationships xmlns="http://schemas.openxmlformats.org/package/2006/relationships"><Relationship Id="rId9" Type="http://schemas.openxmlformats.org/officeDocument/2006/relationships/chart" Target="../charts/chart13.xml"/><Relationship Id="rId8" Type="http://schemas.openxmlformats.org/officeDocument/2006/relationships/chart" Target="../charts/chart12.xml"/><Relationship Id="rId7" Type="http://schemas.openxmlformats.org/officeDocument/2006/relationships/chart" Target="../charts/chart11.xml"/><Relationship Id="rId6" Type="http://schemas.openxmlformats.org/officeDocument/2006/relationships/chart" Target="../charts/chart10.xml"/><Relationship Id="rId52" Type="http://schemas.openxmlformats.org/officeDocument/2006/relationships/slideLayout" Target="../slideLayouts/slideLayout2.xml"/><Relationship Id="rId51" Type="http://schemas.openxmlformats.org/officeDocument/2006/relationships/tags" Target="../tags/tag199.xml"/><Relationship Id="rId50" Type="http://schemas.openxmlformats.org/officeDocument/2006/relationships/tags" Target="../tags/tag198.xml"/><Relationship Id="rId5" Type="http://schemas.openxmlformats.org/officeDocument/2006/relationships/chart" Target="../charts/chart9.xml"/><Relationship Id="rId49" Type="http://schemas.openxmlformats.org/officeDocument/2006/relationships/tags" Target="../tags/tag197.xml"/><Relationship Id="rId48" Type="http://schemas.openxmlformats.org/officeDocument/2006/relationships/tags" Target="../tags/tag196.xml"/><Relationship Id="rId47" Type="http://schemas.openxmlformats.org/officeDocument/2006/relationships/tags" Target="../tags/tag195.xml"/><Relationship Id="rId46" Type="http://schemas.openxmlformats.org/officeDocument/2006/relationships/tags" Target="../tags/tag194.xml"/><Relationship Id="rId45" Type="http://schemas.openxmlformats.org/officeDocument/2006/relationships/tags" Target="../tags/tag193.xml"/><Relationship Id="rId44" Type="http://schemas.openxmlformats.org/officeDocument/2006/relationships/tags" Target="../tags/tag192.xml"/><Relationship Id="rId43" Type="http://schemas.openxmlformats.org/officeDocument/2006/relationships/tags" Target="../tags/tag191.xml"/><Relationship Id="rId42" Type="http://schemas.openxmlformats.org/officeDocument/2006/relationships/tags" Target="../tags/tag190.xml"/><Relationship Id="rId41" Type="http://schemas.openxmlformats.org/officeDocument/2006/relationships/tags" Target="../tags/tag189.xml"/><Relationship Id="rId40" Type="http://schemas.openxmlformats.org/officeDocument/2006/relationships/tags" Target="../tags/tag188.xml"/><Relationship Id="rId4" Type="http://schemas.openxmlformats.org/officeDocument/2006/relationships/chart" Target="../charts/chart8.xml"/><Relationship Id="rId39" Type="http://schemas.openxmlformats.org/officeDocument/2006/relationships/tags" Target="../tags/tag187.xml"/><Relationship Id="rId38" Type="http://schemas.openxmlformats.org/officeDocument/2006/relationships/tags" Target="../tags/tag186.xml"/><Relationship Id="rId37" Type="http://schemas.openxmlformats.org/officeDocument/2006/relationships/tags" Target="../tags/tag185.xml"/><Relationship Id="rId36" Type="http://schemas.openxmlformats.org/officeDocument/2006/relationships/tags" Target="../tags/tag184.xml"/><Relationship Id="rId35" Type="http://schemas.openxmlformats.org/officeDocument/2006/relationships/tags" Target="../tags/tag183.xml"/><Relationship Id="rId34" Type="http://schemas.openxmlformats.org/officeDocument/2006/relationships/tags" Target="../tags/tag182.xml"/><Relationship Id="rId33" Type="http://schemas.openxmlformats.org/officeDocument/2006/relationships/tags" Target="../tags/tag181.xml"/><Relationship Id="rId32" Type="http://schemas.openxmlformats.org/officeDocument/2006/relationships/tags" Target="../tags/tag180.xml"/><Relationship Id="rId31" Type="http://schemas.openxmlformats.org/officeDocument/2006/relationships/tags" Target="../tags/tag179.xml"/><Relationship Id="rId30" Type="http://schemas.openxmlformats.org/officeDocument/2006/relationships/tags" Target="../tags/tag178.xml"/><Relationship Id="rId3" Type="http://schemas.openxmlformats.org/officeDocument/2006/relationships/chart" Target="../charts/chart7.xml"/><Relationship Id="rId29" Type="http://schemas.openxmlformats.org/officeDocument/2006/relationships/tags" Target="../tags/tag177.xml"/><Relationship Id="rId28" Type="http://schemas.openxmlformats.org/officeDocument/2006/relationships/tags" Target="../tags/tag176.xml"/><Relationship Id="rId27" Type="http://schemas.openxmlformats.org/officeDocument/2006/relationships/tags" Target="../tags/tag175.xml"/><Relationship Id="rId26" Type="http://schemas.openxmlformats.org/officeDocument/2006/relationships/tags" Target="../tags/tag174.xml"/><Relationship Id="rId25" Type="http://schemas.openxmlformats.org/officeDocument/2006/relationships/tags" Target="../tags/tag173.xml"/><Relationship Id="rId24" Type="http://schemas.openxmlformats.org/officeDocument/2006/relationships/tags" Target="../tags/tag172.xml"/><Relationship Id="rId23" Type="http://schemas.openxmlformats.org/officeDocument/2006/relationships/tags" Target="../tags/tag171.xml"/><Relationship Id="rId22" Type="http://schemas.openxmlformats.org/officeDocument/2006/relationships/tags" Target="../tags/tag170.xml"/><Relationship Id="rId21" Type="http://schemas.openxmlformats.org/officeDocument/2006/relationships/tags" Target="../tags/tag169.xml"/><Relationship Id="rId20" Type="http://schemas.openxmlformats.org/officeDocument/2006/relationships/tags" Target="../tags/tag168.xml"/><Relationship Id="rId2" Type="http://schemas.openxmlformats.org/officeDocument/2006/relationships/chart" Target="../charts/chart6.xml"/><Relationship Id="rId19" Type="http://schemas.openxmlformats.org/officeDocument/2006/relationships/tags" Target="../tags/tag167.xml"/><Relationship Id="rId18" Type="http://schemas.openxmlformats.org/officeDocument/2006/relationships/tags" Target="../tags/tag166.xml"/><Relationship Id="rId17" Type="http://schemas.openxmlformats.org/officeDocument/2006/relationships/tags" Target="../tags/tag165.xml"/><Relationship Id="rId16" Type="http://schemas.openxmlformats.org/officeDocument/2006/relationships/tags" Target="../tags/tag164.xml"/><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image" Target="../media/image23.webp"/><Relationship Id="rId1" Type="http://schemas.openxmlformats.org/officeDocument/2006/relationships/chart" Target="../charts/chart5.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201.xml"/><Relationship Id="rId1" Type="http://schemas.openxmlformats.org/officeDocument/2006/relationships/tags" Target="../tags/tag200.xml"/></Relationships>
</file>

<file path=ppt/slides/_rels/slide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6" Type="http://schemas.openxmlformats.org/officeDocument/2006/relationships/notesSlide" Target="../notesSlides/notesSlide2.xml"/><Relationship Id="rId15" Type="http://schemas.openxmlformats.org/officeDocument/2006/relationships/slideLayout" Target="../slideLayouts/slideLayout8.xml"/><Relationship Id="rId14" Type="http://schemas.openxmlformats.org/officeDocument/2006/relationships/image" Target="../media/image7.png"/><Relationship Id="rId13" Type="http://schemas.openxmlformats.org/officeDocument/2006/relationships/image" Target="../media/image8.png"/><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image" Target="../media/image11.png"/><Relationship Id="rId2" Type="http://schemas.openxmlformats.org/officeDocument/2006/relationships/image" Target="../media/image10.png"/><Relationship Id="rId15" Type="http://schemas.openxmlformats.org/officeDocument/2006/relationships/notesSlide" Target="../notesSlides/notesSlide3.xml"/><Relationship Id="rId14" Type="http://schemas.openxmlformats.org/officeDocument/2006/relationships/slideLayout" Target="../slideLayouts/slideLayout2.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0" Type="http://schemas.openxmlformats.org/officeDocument/2006/relationships/slideLayout" Target="../slideLayouts/slideLayout5.xml"/><Relationship Id="rId4" Type="http://schemas.openxmlformats.org/officeDocument/2006/relationships/tags" Target="../tags/tag34.xml"/><Relationship Id="rId39" Type="http://schemas.openxmlformats.org/officeDocument/2006/relationships/tags" Target="../tags/tag69.xml"/><Relationship Id="rId38" Type="http://schemas.openxmlformats.org/officeDocument/2006/relationships/tags" Target="../tags/tag68.xml"/><Relationship Id="rId37" Type="http://schemas.openxmlformats.org/officeDocument/2006/relationships/tags" Target="../tags/tag67.xml"/><Relationship Id="rId36" Type="http://schemas.openxmlformats.org/officeDocument/2006/relationships/tags" Target="../tags/tag66.xml"/><Relationship Id="rId35" Type="http://schemas.openxmlformats.org/officeDocument/2006/relationships/tags" Target="../tags/tag65.xml"/><Relationship Id="rId34" Type="http://schemas.openxmlformats.org/officeDocument/2006/relationships/tags" Target="../tags/tag64.xml"/><Relationship Id="rId33" Type="http://schemas.openxmlformats.org/officeDocument/2006/relationships/tags" Target="../tags/tag63.xml"/><Relationship Id="rId32" Type="http://schemas.openxmlformats.org/officeDocument/2006/relationships/tags" Target="../tags/tag62.xml"/><Relationship Id="rId31" Type="http://schemas.openxmlformats.org/officeDocument/2006/relationships/tags" Target="../tags/tag61.xml"/><Relationship Id="rId30" Type="http://schemas.openxmlformats.org/officeDocument/2006/relationships/tags" Target="../tags/tag60.xml"/><Relationship Id="rId3" Type="http://schemas.openxmlformats.org/officeDocument/2006/relationships/tags" Target="../tags/tag33.xml"/><Relationship Id="rId29" Type="http://schemas.openxmlformats.org/officeDocument/2006/relationships/tags" Target="../tags/tag59.xml"/><Relationship Id="rId28" Type="http://schemas.openxmlformats.org/officeDocument/2006/relationships/tags" Target="../tags/tag58.xml"/><Relationship Id="rId27" Type="http://schemas.openxmlformats.org/officeDocument/2006/relationships/tags" Target="../tags/tag57.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8.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6" Type="http://schemas.openxmlformats.org/officeDocument/2006/relationships/slideLayout" Target="../slideLayouts/slideLayout2.xml"/><Relationship Id="rId35" Type="http://schemas.openxmlformats.org/officeDocument/2006/relationships/tags" Target="../tags/tag102.xml"/><Relationship Id="rId34" Type="http://schemas.openxmlformats.org/officeDocument/2006/relationships/tags" Target="../tags/tag101.xml"/><Relationship Id="rId33" Type="http://schemas.openxmlformats.org/officeDocument/2006/relationships/tags" Target="../tags/tag100.xml"/><Relationship Id="rId32" Type="http://schemas.openxmlformats.org/officeDocument/2006/relationships/tags" Target="../tags/tag99.xml"/><Relationship Id="rId31" Type="http://schemas.openxmlformats.org/officeDocument/2006/relationships/tags" Target="../tags/tag98.xml"/><Relationship Id="rId30" Type="http://schemas.openxmlformats.org/officeDocument/2006/relationships/tags" Target="../tags/tag97.xml"/><Relationship Id="rId3" Type="http://schemas.openxmlformats.org/officeDocument/2006/relationships/tags" Target="../tags/tag70.xml"/><Relationship Id="rId29" Type="http://schemas.openxmlformats.org/officeDocument/2006/relationships/tags" Target="../tags/tag96.xml"/><Relationship Id="rId28" Type="http://schemas.openxmlformats.org/officeDocument/2006/relationships/tags" Target="../tags/tag95.xml"/><Relationship Id="rId27" Type="http://schemas.openxmlformats.org/officeDocument/2006/relationships/tags" Target="../tags/tag94.xml"/><Relationship Id="rId26" Type="http://schemas.openxmlformats.org/officeDocument/2006/relationships/tags" Target="../tags/tag93.xml"/><Relationship Id="rId25" Type="http://schemas.openxmlformats.org/officeDocument/2006/relationships/tags" Target="../tags/tag92.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microsoft.com/office/2007/relationships/hdphoto" Target="../media/image15.wdp"/><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946150" y="2273300"/>
            <a:ext cx="10299065" cy="1106805"/>
          </a:xfrm>
          <a:prstGeom prst="rect">
            <a:avLst/>
          </a:prstGeom>
          <a:noFill/>
        </p:spPr>
        <p:txBody>
          <a:bodyPr wrap="square" rtlCol="0">
            <a:spAutoFit/>
          </a:bodyPr>
          <a:p>
            <a:pPr algn="ctr"/>
            <a:r>
              <a:rPr lang="zh-CN" altLang="en-US" sz="6600" b="1">
                <a:solidFill>
                  <a:schemeClr val="bg1"/>
                </a:solidFill>
                <a:latin typeface="思源黑体 CN Bold" panose="020B0800000000000000" charset="-122"/>
                <a:ea typeface="思源黑体 CN Bold" panose="020B0800000000000000" charset="-122"/>
              </a:rPr>
              <a:t>PPT Presentation Title</a:t>
            </a:r>
            <a:endParaRPr lang="zh-CN" altLang="en-US" sz="66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2"/>
            </p:custDataLst>
          </p:nvPr>
        </p:nvSpPr>
        <p:spPr>
          <a:xfrm>
            <a:off x="2469833" y="3491230"/>
            <a:ext cx="7251700" cy="614045"/>
          </a:xfrm>
          <a:prstGeom prst="rect">
            <a:avLst/>
          </a:prstGeom>
          <a:noFill/>
        </p:spPr>
        <p:txBody>
          <a:bodyPr wrap="square" rtlCol="0">
            <a:spAutoFit/>
          </a:bodyPr>
          <a:p>
            <a:pPr algn="ctr"/>
            <a:r>
              <a:rPr lang="zh-CN" altLang="en-US" sz="3400" b="1">
                <a:solidFill>
                  <a:schemeClr val="bg1"/>
                </a:solidFill>
                <a:latin typeface="思源黑体 CN Bold" panose="020B0800000000000000" charset="-122"/>
                <a:ea typeface="思源黑体 CN Bold" panose="020B0800000000000000" charset="-122"/>
              </a:rPr>
              <a:t>PPT演示文稿标题</a:t>
            </a:r>
            <a:endParaRPr lang="zh-CN" altLang="en-US" sz="3400" b="1">
              <a:solidFill>
                <a:schemeClr val="bg1"/>
              </a:solidFill>
              <a:latin typeface="思源黑体 CN Bold" panose="020B0800000000000000" charset="-122"/>
              <a:ea typeface="思源黑体 CN Bold" panose="020B0800000000000000" charset="-122"/>
            </a:endParaRPr>
          </a:p>
        </p:txBody>
      </p:sp>
      <p:sp>
        <p:nvSpPr>
          <p:cNvPr id="13" name="文本框 12"/>
          <p:cNvSpPr txBox="1"/>
          <p:nvPr>
            <p:custDataLst>
              <p:tags r:id="rId3"/>
            </p:custDataLst>
          </p:nvPr>
        </p:nvSpPr>
        <p:spPr>
          <a:xfrm>
            <a:off x="2469833" y="4740275"/>
            <a:ext cx="7251700" cy="368300"/>
          </a:xfrm>
          <a:prstGeom prst="rect">
            <a:avLst/>
          </a:prstGeom>
          <a:noFill/>
        </p:spPr>
        <p:txBody>
          <a:bodyPr wrap="square" rtlCol="0">
            <a:spAutoFit/>
          </a:bodyPr>
          <a:p>
            <a:pPr algn="ctr"/>
            <a:r>
              <a:rPr lang="zh-CN" altLang="en-US" b="1">
                <a:solidFill>
                  <a:schemeClr val="bg1"/>
                </a:solidFill>
                <a:latin typeface="思源黑体 CN Bold" panose="020B0800000000000000" charset="-122"/>
                <a:ea typeface="思源黑体 CN Bold" panose="020B0800000000000000" charset="-122"/>
              </a:rPr>
              <a:t>主持人：</a:t>
            </a:r>
            <a:r>
              <a:rPr lang="en-US" altLang="zh-CN" b="1">
                <a:solidFill>
                  <a:schemeClr val="bg1"/>
                </a:solidFill>
                <a:latin typeface="思源黑体 CN Bold" panose="020B0800000000000000" charset="-122"/>
                <a:ea typeface="思源黑体 CN Bold" panose="020B0800000000000000" charset="-122"/>
              </a:rPr>
              <a:t>              </a:t>
            </a:r>
            <a:r>
              <a:rPr lang="zh-CN" altLang="en-US" b="1">
                <a:solidFill>
                  <a:schemeClr val="bg1"/>
                </a:solidFill>
                <a:latin typeface="思源黑体 CN Bold" panose="020B0800000000000000" charset="-122"/>
                <a:ea typeface="思源黑体 CN Bold" panose="020B0800000000000000" charset="-122"/>
              </a:rPr>
              <a:t>时间：</a:t>
            </a:r>
            <a:endParaRPr lang="zh-CN" altLang="en-US" b="1">
              <a:solidFill>
                <a:schemeClr val="bg1"/>
              </a:solidFill>
              <a:latin typeface="思源黑体 CN Bold" panose="020B0800000000000000" charset="-122"/>
              <a:ea typeface="思源黑体 CN Bold" panose="020B0800000000000000" charset="-122"/>
            </a:endParaRPr>
          </a:p>
        </p:txBody>
      </p:sp>
      <p:cxnSp>
        <p:nvCxnSpPr>
          <p:cNvPr id="14" name="直接连接符 13"/>
          <p:cNvCxnSpPr/>
          <p:nvPr/>
        </p:nvCxnSpPr>
        <p:spPr>
          <a:xfrm>
            <a:off x="1557655" y="4429125"/>
            <a:ext cx="8960485" cy="0"/>
          </a:xfrm>
          <a:prstGeom prst="line">
            <a:avLst/>
          </a:prstGeom>
          <a:ln w="31750" cap="flat" cmpd="sng">
            <a:solidFill>
              <a:schemeClr val="bg1"/>
            </a:soli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pic>
        <p:nvPicPr>
          <p:cNvPr id="2" name="图片 1" descr="资源 3"/>
          <p:cNvPicPr>
            <a:picLocks noChangeAspect="1"/>
          </p:cNvPicPr>
          <p:nvPr/>
        </p:nvPicPr>
        <p:blipFill>
          <a:blip r:embed="rId4">
            <a:alphaModFix amt="20000"/>
          </a:blip>
          <a:stretch>
            <a:fillRect/>
          </a:stretch>
        </p:blipFill>
        <p:spPr>
          <a:xfrm>
            <a:off x="2311400" y="5070475"/>
            <a:ext cx="7612380" cy="1787525"/>
          </a:xfrm>
          <a:prstGeom prst="rect">
            <a:avLst/>
          </a:prstGeom>
        </p:spPr>
      </p:pic>
      <p:pic>
        <p:nvPicPr>
          <p:cNvPr id="7" name="图片 6" descr="资源 1@10x"/>
          <p:cNvPicPr>
            <a:picLocks noChangeAspect="1"/>
          </p:cNvPicPr>
          <p:nvPr/>
        </p:nvPicPr>
        <p:blipFill>
          <a:blip r:embed="rId5"/>
          <a:stretch>
            <a:fillRect/>
          </a:stretch>
        </p:blipFill>
        <p:spPr>
          <a:xfrm>
            <a:off x="473710" y="386080"/>
            <a:ext cx="2874010" cy="5200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A_文本框 30"/>
          <p:cNvSpPr txBox="1"/>
          <p:nvPr>
            <p:custDataLst>
              <p:tags r:id="rId1"/>
            </p:custDataLst>
          </p:nvPr>
        </p:nvSpPr>
        <p:spPr>
          <a:xfrm>
            <a:off x="2389958" y="4356078"/>
            <a:ext cx="1232081" cy="306705"/>
          </a:xfrm>
          <a:prstGeom prst="rect">
            <a:avLst/>
          </a:prstGeom>
          <a:noFill/>
        </p:spPr>
        <p:txBody>
          <a:bodyPr wrap="square" rtlCol="0">
            <a:spAutoFit/>
          </a:bodyPr>
          <a:lstStyle/>
          <a:p>
            <a:r>
              <a:rPr lang="zh-CN" altLang="en-US" sz="1400" spc="300" dirty="0">
                <a:solidFill>
                  <a:srgbClr val="BA291E"/>
                </a:solidFill>
                <a:latin typeface="思源宋体 CN Heavy" panose="02020900000000000000" pitchFamily="18" charset="-122"/>
                <a:ea typeface="思源宋体 CN Heavy" panose="02020900000000000000" pitchFamily="18" charset="-122"/>
              </a:rPr>
              <a:t>钢铁摇篮</a:t>
            </a:r>
            <a:endParaRPr lang="zh-CN" altLang="en-US" sz="1400" spc="300" dirty="0">
              <a:solidFill>
                <a:srgbClr val="BA291E"/>
              </a:solidFill>
              <a:latin typeface="思源宋体 CN Heavy" panose="02020900000000000000" pitchFamily="18" charset="-122"/>
              <a:ea typeface="思源宋体 CN Heavy" panose="02020900000000000000" pitchFamily="18" charset="-122"/>
            </a:endParaRPr>
          </a:p>
        </p:txBody>
      </p:sp>
      <p:cxnSp>
        <p:nvCxnSpPr>
          <p:cNvPr id="4" name="PA-直接连接符 3"/>
          <p:cNvCxnSpPr/>
          <p:nvPr>
            <p:custDataLst>
              <p:tags r:id="rId2"/>
            </p:custDataLst>
          </p:nvPr>
        </p:nvCxnSpPr>
        <p:spPr>
          <a:xfrm>
            <a:off x="5067300" y="2062405"/>
            <a:ext cx="2057400" cy="0"/>
          </a:xfrm>
          <a:prstGeom prst="line">
            <a:avLst/>
          </a:prstGeom>
          <a:ln w="28575">
            <a:solidFill>
              <a:srgbClr val="CA351C">
                <a:alpha val="68000"/>
              </a:srgbClr>
            </a:solidFill>
          </a:ln>
        </p:spPr>
        <p:style>
          <a:lnRef idx="1">
            <a:schemeClr val="accent1"/>
          </a:lnRef>
          <a:fillRef idx="0">
            <a:schemeClr val="accent1"/>
          </a:fillRef>
          <a:effectRef idx="0">
            <a:schemeClr val="accent1"/>
          </a:effectRef>
          <a:fontRef idx="minor">
            <a:schemeClr val="tx1"/>
          </a:fontRef>
        </p:style>
      </p:cxnSp>
      <p:sp>
        <p:nvSpPr>
          <p:cNvPr id="6" name="PA-椭圆 5"/>
          <p:cNvSpPr/>
          <p:nvPr>
            <p:custDataLst>
              <p:tags r:id="rId3"/>
            </p:custDataLst>
          </p:nvPr>
        </p:nvSpPr>
        <p:spPr>
          <a:xfrm>
            <a:off x="1361186" y="2649673"/>
            <a:ext cx="949078" cy="949078"/>
          </a:xfrm>
          <a:prstGeom prst="ellipse">
            <a:avLst/>
          </a:prstGeom>
          <a:blipFill dpi="0" rotWithShape="1">
            <a:blip r:embed="rId4">
              <a:extLst>
                <a:ext uri="{BEBA8EAE-BF5A-486C-A8C5-ECC9F3942E4B}">
                  <a14:imgProps xmlns:a14="http://schemas.microsoft.com/office/drawing/2010/main">
                    <a14:imgLayer r:embed="rId5">
                      <a14:imgEffect>
                        <a14:colorTemperature colorTemp="7200"/>
                      </a14:imgEffect>
                      <a14:imgEffect>
                        <a14:saturation sat="200000"/>
                      </a14:imgEffect>
                    </a14:imgLayer>
                  </a14:imgProps>
                </a:ext>
              </a:extLst>
            </a:blip>
            <a:srcRect/>
            <a:tile tx="-44450" ty="-14605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0" name="PA-椭圆 9"/>
          <p:cNvSpPr/>
          <p:nvPr>
            <p:custDataLst>
              <p:tags r:id="rId6"/>
            </p:custDataLst>
          </p:nvPr>
        </p:nvSpPr>
        <p:spPr>
          <a:xfrm>
            <a:off x="6225541" y="2649673"/>
            <a:ext cx="949078" cy="949078"/>
          </a:xfrm>
          <a:prstGeom prst="ellipse">
            <a:avLst/>
          </a:prstGeom>
          <a:blipFill dpi="0" rotWithShape="1">
            <a:blip r:embed="rId7"/>
            <a:srcRect/>
            <a:tile tx="-24701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3" name="PA-椭圆 12"/>
          <p:cNvSpPr/>
          <p:nvPr>
            <p:custDataLst>
              <p:tags r:id="rId8"/>
            </p:custDataLst>
          </p:nvPr>
        </p:nvSpPr>
        <p:spPr>
          <a:xfrm>
            <a:off x="1345218" y="4335882"/>
            <a:ext cx="949078" cy="949078"/>
          </a:xfrm>
          <a:prstGeom prst="ellipse">
            <a:avLst/>
          </a:prstGeom>
          <a:blipFill dpi="0" rotWithShape="1">
            <a:blip r:embed="rId9"/>
            <a:srcRect/>
            <a:tile tx="-20510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6" name="PA-椭圆 15"/>
          <p:cNvSpPr/>
          <p:nvPr>
            <p:custDataLst>
              <p:tags r:id="rId10"/>
            </p:custDataLst>
          </p:nvPr>
        </p:nvSpPr>
        <p:spPr>
          <a:xfrm>
            <a:off x="6241509" y="4335882"/>
            <a:ext cx="949078" cy="949078"/>
          </a:xfrm>
          <a:prstGeom prst="ellipse">
            <a:avLst/>
          </a:prstGeom>
          <a:blipFill dpi="0" rotWithShape="1">
            <a:blip r:embed="rId11"/>
            <a:srcRect/>
            <a:tile tx="-20510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PA_文本框 25"/>
          <p:cNvSpPr txBox="1"/>
          <p:nvPr>
            <p:custDataLst>
              <p:tags r:id="rId12"/>
            </p:custDataLst>
          </p:nvPr>
        </p:nvSpPr>
        <p:spPr>
          <a:xfrm>
            <a:off x="2376171" y="2705299"/>
            <a:ext cx="2757036" cy="306705"/>
          </a:xfrm>
          <a:prstGeom prst="rect">
            <a:avLst/>
          </a:prstGeom>
          <a:noFill/>
        </p:spPr>
        <p:txBody>
          <a:bodyPr wrap="square" rtlCol="0">
            <a:spAutoFit/>
          </a:bodyPr>
          <a:lstStyle/>
          <a:p>
            <a:r>
              <a:rPr lang="zh-CN" altLang="en-US" sz="1400" dirty="0">
                <a:solidFill>
                  <a:srgbClr val="BA291E"/>
                </a:solidFill>
                <a:latin typeface="思源宋体 CN Heavy" panose="02020900000000000000" pitchFamily="18" charset="-122"/>
                <a:ea typeface="思源宋体 CN Heavy" panose="02020900000000000000" pitchFamily="18" charset="-122"/>
              </a:rPr>
              <a:t>北京科技大学</a:t>
            </a:r>
            <a:endParaRPr lang="zh-CN" altLang="en-US" sz="1400" dirty="0">
              <a:solidFill>
                <a:srgbClr val="BA291E"/>
              </a:solidFill>
              <a:latin typeface="思源宋体 CN Heavy" panose="02020900000000000000" pitchFamily="18" charset="-122"/>
              <a:ea typeface="思源宋体 CN Heavy" panose="02020900000000000000" pitchFamily="18" charset="-122"/>
            </a:endParaRPr>
          </a:p>
        </p:txBody>
      </p:sp>
      <p:sp>
        <p:nvSpPr>
          <p:cNvPr id="18" name="PA_文本框 26"/>
          <p:cNvSpPr txBox="1"/>
          <p:nvPr>
            <p:custDataLst>
              <p:tags r:id="rId13"/>
            </p:custDataLst>
          </p:nvPr>
        </p:nvSpPr>
        <p:spPr>
          <a:xfrm>
            <a:off x="2368551" y="3013713"/>
            <a:ext cx="3340100" cy="751205"/>
          </a:xfrm>
          <a:prstGeom prst="rect">
            <a:avLst/>
          </a:prstGeom>
          <a:noFill/>
        </p:spPr>
        <p:txBody>
          <a:bodyPr wrap="square" rtlCol="0">
            <a:spAutoFit/>
          </a:bodyPr>
          <a:lstStyle>
            <a:defPPr>
              <a:defRPr lang="zh-CN"/>
            </a:defPPr>
            <a:lvl1pPr algn="ct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pPr algn="l"/>
            <a:r>
              <a:rPr lang="en-US" altLang="zh-CN" dirty="0">
                <a:solidFill>
                  <a:schemeClr val="bg1">
                    <a:lumMod val="50000"/>
                  </a:schemeClr>
                </a:solidFill>
              </a:rPr>
              <a:t>1997</a:t>
            </a:r>
            <a:r>
              <a:rPr lang="zh-CN" altLang="en-US" dirty="0">
                <a:solidFill>
                  <a:schemeClr val="bg1">
                    <a:lumMod val="50000"/>
                  </a:schemeClr>
                </a:solidFill>
              </a:rPr>
              <a:t>年</a:t>
            </a:r>
            <a:r>
              <a:rPr lang="en-US" altLang="zh-CN" dirty="0">
                <a:solidFill>
                  <a:schemeClr val="bg1">
                    <a:lumMod val="50000"/>
                  </a:schemeClr>
                </a:solidFill>
              </a:rPr>
              <a:t>5</a:t>
            </a:r>
            <a:r>
              <a:rPr lang="zh-CN" altLang="en-US" dirty="0">
                <a:solidFill>
                  <a:schemeClr val="bg1">
                    <a:lumMod val="50000"/>
                  </a:schemeClr>
                </a:solidFill>
              </a:rPr>
              <a:t>月，学校首批进入国家“</a:t>
            </a:r>
            <a:r>
              <a:rPr lang="en-US" altLang="zh-CN" dirty="0">
                <a:solidFill>
                  <a:schemeClr val="bg1">
                    <a:lumMod val="50000"/>
                  </a:schemeClr>
                </a:solidFill>
              </a:rPr>
              <a:t>211</a:t>
            </a:r>
            <a:r>
              <a:rPr lang="zh-CN" altLang="en-US" dirty="0">
                <a:solidFill>
                  <a:schemeClr val="bg1">
                    <a:lumMod val="50000"/>
                  </a:schemeClr>
                </a:solidFill>
              </a:rPr>
              <a:t>工程”建设高校行列。</a:t>
            </a:r>
            <a:r>
              <a:rPr lang="en-US" altLang="zh-CN" dirty="0">
                <a:solidFill>
                  <a:schemeClr val="bg1">
                    <a:lumMod val="50000"/>
                  </a:schemeClr>
                </a:solidFill>
              </a:rPr>
              <a:t>2006</a:t>
            </a:r>
            <a:r>
              <a:rPr lang="zh-CN" altLang="en-US" dirty="0">
                <a:solidFill>
                  <a:schemeClr val="bg1">
                    <a:lumMod val="50000"/>
                  </a:schemeClr>
                </a:solidFill>
              </a:rPr>
              <a:t>年，学校成为首批“</a:t>
            </a:r>
            <a:r>
              <a:rPr lang="en-US" altLang="zh-CN" dirty="0">
                <a:solidFill>
                  <a:schemeClr val="bg1">
                    <a:lumMod val="50000"/>
                  </a:schemeClr>
                </a:solidFill>
              </a:rPr>
              <a:t>985</a:t>
            </a:r>
            <a:r>
              <a:rPr lang="zh-CN" altLang="en-US" dirty="0">
                <a:solidFill>
                  <a:schemeClr val="bg1">
                    <a:lumMod val="50000"/>
                  </a:schemeClr>
                </a:solidFill>
              </a:rPr>
              <a:t>工程”优势学科创新平台建设高校。</a:t>
            </a:r>
            <a:endParaRPr lang="zh-CN" altLang="en-US" dirty="0">
              <a:solidFill>
                <a:schemeClr val="bg1">
                  <a:lumMod val="50000"/>
                </a:schemeClr>
              </a:solidFill>
            </a:endParaRPr>
          </a:p>
        </p:txBody>
      </p:sp>
      <p:sp>
        <p:nvSpPr>
          <p:cNvPr id="20" name="PA_文本框 31"/>
          <p:cNvSpPr txBox="1"/>
          <p:nvPr>
            <p:custDataLst>
              <p:tags r:id="rId14"/>
            </p:custDataLst>
          </p:nvPr>
        </p:nvSpPr>
        <p:spPr>
          <a:xfrm>
            <a:off x="2382339" y="4679096"/>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en-US" altLang="zh-CN" dirty="0">
                <a:solidFill>
                  <a:schemeClr val="bg1">
                    <a:lumMod val="50000"/>
                  </a:schemeClr>
                </a:solidFill>
              </a:rPr>
              <a:t>39</a:t>
            </a:r>
            <a:r>
              <a:rPr lang="zh-CN" altLang="en-US" dirty="0">
                <a:solidFill>
                  <a:schemeClr val="bg1">
                    <a:lumMod val="50000"/>
                  </a:schemeClr>
                </a:solidFill>
              </a:rPr>
              <a:t>名校友当选为中国科学院或中国工程院院士，一大批校友走上省长、市长的领导岗位，一大批校友担任中国一重等国家特大型企业的董事长或总经理。</a:t>
            </a:r>
            <a:endParaRPr lang="zh-CN" altLang="en-US" dirty="0">
              <a:solidFill>
                <a:schemeClr val="bg1">
                  <a:lumMod val="50000"/>
                </a:schemeClr>
              </a:solidFill>
            </a:endParaRPr>
          </a:p>
        </p:txBody>
      </p:sp>
      <p:sp>
        <p:nvSpPr>
          <p:cNvPr id="21" name="PA_文本框 36"/>
          <p:cNvSpPr txBox="1"/>
          <p:nvPr>
            <p:custDataLst>
              <p:tags r:id="rId15"/>
            </p:custDataLst>
          </p:nvPr>
        </p:nvSpPr>
        <p:spPr>
          <a:xfrm>
            <a:off x="7198207" y="4356078"/>
            <a:ext cx="2757036" cy="306705"/>
          </a:xfrm>
          <a:prstGeom prst="rect">
            <a:avLst/>
          </a:prstGeom>
          <a:noFill/>
        </p:spPr>
        <p:txBody>
          <a:bodyPr wrap="square" rtlCol="0">
            <a:spAutoFit/>
          </a:bodyPr>
          <a:lstStyle/>
          <a:p>
            <a:r>
              <a:rPr lang="zh-CN" altLang="en-US" sz="1400" spc="300" dirty="0">
                <a:solidFill>
                  <a:srgbClr val="BA291E"/>
                </a:solidFill>
                <a:latin typeface="思源宋体 CN Heavy" panose="02020900000000000000" pitchFamily="18" charset="-122"/>
                <a:ea typeface="思源宋体 CN Heavy" panose="02020900000000000000" pitchFamily="18" charset="-122"/>
              </a:rPr>
              <a:t>求实鼎新</a:t>
            </a:r>
            <a:endParaRPr lang="zh-CN" altLang="en-US" sz="1400" spc="300" dirty="0">
              <a:solidFill>
                <a:srgbClr val="BA291E"/>
              </a:solidFill>
              <a:latin typeface="思源宋体 CN Heavy" panose="02020900000000000000" pitchFamily="18" charset="-122"/>
              <a:ea typeface="思源宋体 CN Heavy" panose="02020900000000000000" pitchFamily="18" charset="-122"/>
            </a:endParaRPr>
          </a:p>
        </p:txBody>
      </p:sp>
      <p:sp>
        <p:nvSpPr>
          <p:cNvPr id="22" name="PA_文本框 37"/>
          <p:cNvSpPr txBox="1"/>
          <p:nvPr>
            <p:custDataLst>
              <p:tags r:id="rId16"/>
            </p:custDataLst>
          </p:nvPr>
        </p:nvSpPr>
        <p:spPr>
          <a:xfrm>
            <a:off x="7190587" y="4679096"/>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zh-CN" altLang="en-US" dirty="0">
                <a:solidFill>
                  <a:schemeClr val="bg1">
                    <a:lumMod val="50000"/>
                  </a:schemeClr>
                </a:solidFill>
              </a:rPr>
              <a:t>学校本部位于高校云集的北京市海淀区学院路，全校占地约</a:t>
            </a:r>
            <a:r>
              <a:rPr lang="en-US" altLang="zh-CN" dirty="0">
                <a:solidFill>
                  <a:schemeClr val="bg1">
                    <a:lumMod val="50000"/>
                  </a:schemeClr>
                </a:solidFill>
              </a:rPr>
              <a:t>80.39</a:t>
            </a:r>
            <a:r>
              <a:rPr lang="zh-CN" altLang="en-US" dirty="0">
                <a:solidFill>
                  <a:schemeClr val="bg1">
                    <a:lumMod val="50000"/>
                  </a:schemeClr>
                </a:solidFill>
              </a:rPr>
              <a:t>万平方米，校舍建筑总面积</a:t>
            </a:r>
            <a:r>
              <a:rPr lang="en-US" altLang="zh-CN" dirty="0">
                <a:solidFill>
                  <a:schemeClr val="bg1">
                    <a:lumMod val="50000"/>
                  </a:schemeClr>
                </a:solidFill>
              </a:rPr>
              <a:t>85.55</a:t>
            </a:r>
            <a:r>
              <a:rPr lang="zh-CN" altLang="en-US" dirty="0">
                <a:solidFill>
                  <a:schemeClr val="bg1">
                    <a:lumMod val="50000"/>
                  </a:schemeClr>
                </a:solidFill>
              </a:rPr>
              <a:t>万平方米。</a:t>
            </a:r>
            <a:endParaRPr lang="zh-CN" altLang="en-US" dirty="0">
              <a:solidFill>
                <a:schemeClr val="bg1">
                  <a:lumMod val="50000"/>
                </a:schemeClr>
              </a:solidFill>
            </a:endParaRPr>
          </a:p>
        </p:txBody>
      </p:sp>
      <p:sp>
        <p:nvSpPr>
          <p:cNvPr id="23" name="PA_文本框 39"/>
          <p:cNvSpPr txBox="1"/>
          <p:nvPr>
            <p:custDataLst>
              <p:tags r:id="rId17"/>
            </p:custDataLst>
          </p:nvPr>
        </p:nvSpPr>
        <p:spPr>
          <a:xfrm>
            <a:off x="7198207" y="2705299"/>
            <a:ext cx="2757036" cy="306705"/>
          </a:xfrm>
          <a:prstGeom prst="rect">
            <a:avLst/>
          </a:prstGeom>
          <a:noFill/>
        </p:spPr>
        <p:txBody>
          <a:bodyPr wrap="square" rtlCol="0">
            <a:spAutoFit/>
          </a:bodyPr>
          <a:lstStyle/>
          <a:p>
            <a:r>
              <a:rPr lang="zh-CN" altLang="en-US" sz="1400" spc="300" dirty="0">
                <a:solidFill>
                  <a:srgbClr val="BA291E"/>
                </a:solidFill>
                <a:latin typeface="思源宋体 CN Heavy" panose="02020900000000000000" pitchFamily="18" charset="-122"/>
                <a:ea typeface="思源宋体 CN Heavy" panose="02020900000000000000" pitchFamily="18" charset="-122"/>
              </a:rPr>
              <a:t>学风严谨</a:t>
            </a:r>
            <a:endParaRPr lang="zh-CN" altLang="en-US" sz="1400" spc="300" dirty="0">
              <a:solidFill>
                <a:srgbClr val="BA291E"/>
              </a:solidFill>
              <a:latin typeface="思源宋体 CN Heavy" panose="02020900000000000000" pitchFamily="18" charset="-122"/>
              <a:ea typeface="思源宋体 CN Heavy" panose="02020900000000000000" pitchFamily="18" charset="-122"/>
            </a:endParaRPr>
          </a:p>
        </p:txBody>
      </p:sp>
      <p:sp>
        <p:nvSpPr>
          <p:cNvPr id="24" name="PA_文本框 40"/>
          <p:cNvSpPr txBox="1"/>
          <p:nvPr>
            <p:custDataLst>
              <p:tags r:id="rId18"/>
            </p:custDataLst>
          </p:nvPr>
        </p:nvSpPr>
        <p:spPr>
          <a:xfrm>
            <a:off x="7190587" y="3028317"/>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zh-CN" altLang="en-US" dirty="0">
                <a:solidFill>
                  <a:schemeClr val="bg1">
                    <a:lumMod val="50000"/>
                  </a:schemeClr>
                </a:solidFill>
              </a:rPr>
              <a:t>为社会培养各类人才</a:t>
            </a:r>
            <a:r>
              <a:rPr lang="en-US" altLang="zh-CN" dirty="0">
                <a:solidFill>
                  <a:schemeClr val="bg1">
                    <a:lumMod val="50000"/>
                  </a:schemeClr>
                </a:solidFill>
              </a:rPr>
              <a:t>20</a:t>
            </a:r>
            <a:r>
              <a:rPr lang="zh-CN" altLang="en-US" dirty="0">
                <a:solidFill>
                  <a:schemeClr val="bg1">
                    <a:lumMod val="50000"/>
                  </a:schemeClr>
                </a:solidFill>
              </a:rPr>
              <a:t>余万人，其中许多人已成为国家政治、经济、科技、教育等领域尤其是冶金、材料行业的栋梁和骨干。</a:t>
            </a:r>
            <a:endParaRPr lang="zh-CN" altLang="en-US" dirty="0">
              <a:solidFill>
                <a:schemeClr val="bg1">
                  <a:lumMod val="50000"/>
                </a:schemeClr>
              </a:solidFill>
            </a:endParaRPr>
          </a:p>
        </p:txBody>
      </p:sp>
      <p:grpSp>
        <p:nvGrpSpPr>
          <p:cNvPr id="2" name="PA-组合 1"/>
          <p:cNvGrpSpPr/>
          <p:nvPr>
            <p:custDataLst>
              <p:tags r:id="rId19"/>
            </p:custDataLst>
          </p:nvPr>
        </p:nvGrpSpPr>
        <p:grpSpPr>
          <a:xfrm>
            <a:off x="3550920" y="2836327"/>
            <a:ext cx="716280" cy="45720"/>
            <a:chOff x="3550920" y="2836327"/>
            <a:chExt cx="716280" cy="45720"/>
          </a:xfrm>
          <a:solidFill>
            <a:srgbClr val="CA351C"/>
          </a:solidFill>
        </p:grpSpPr>
        <p:cxnSp>
          <p:nvCxnSpPr>
            <p:cNvPr id="34" name="PA-直接连接符 33"/>
            <p:cNvCxnSpPr/>
            <p:nvPr>
              <p:custDataLst>
                <p:tags r:id="rId20"/>
              </p:custDataLst>
            </p:nvPr>
          </p:nvCxnSpPr>
          <p:spPr>
            <a:xfrm>
              <a:off x="3576320" y="2859187"/>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7" name="PA-椭圆 36"/>
            <p:cNvSpPr/>
            <p:nvPr>
              <p:custDataLst>
                <p:tags r:id="rId21"/>
              </p:custDataLst>
            </p:nvPr>
          </p:nvSpPr>
          <p:spPr>
            <a:xfrm>
              <a:off x="3550920" y="2836327"/>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PA-组合 38"/>
          <p:cNvGrpSpPr/>
          <p:nvPr>
            <p:custDataLst>
              <p:tags r:id="rId22"/>
            </p:custDataLst>
          </p:nvPr>
        </p:nvGrpSpPr>
        <p:grpSpPr>
          <a:xfrm>
            <a:off x="8332204" y="2836327"/>
            <a:ext cx="716280" cy="45720"/>
            <a:chOff x="3550920" y="2842260"/>
            <a:chExt cx="716280" cy="45720"/>
          </a:xfrm>
          <a:solidFill>
            <a:srgbClr val="CA351C"/>
          </a:solidFill>
        </p:grpSpPr>
        <p:cxnSp>
          <p:nvCxnSpPr>
            <p:cNvPr id="40" name="PA-直接连接符 39"/>
            <p:cNvCxnSpPr/>
            <p:nvPr>
              <p:custDataLst>
                <p:tags r:id="rId23"/>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1" name="PA-椭圆 40"/>
            <p:cNvSpPr/>
            <p:nvPr>
              <p:custDataLst>
                <p:tags r:id="rId24"/>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PA-组合 41"/>
          <p:cNvGrpSpPr/>
          <p:nvPr>
            <p:custDataLst>
              <p:tags r:id="rId25"/>
            </p:custDataLst>
          </p:nvPr>
        </p:nvGrpSpPr>
        <p:grpSpPr>
          <a:xfrm>
            <a:off x="3550920" y="4487106"/>
            <a:ext cx="716280" cy="45720"/>
            <a:chOff x="3550920" y="2842260"/>
            <a:chExt cx="716280" cy="45720"/>
          </a:xfrm>
          <a:solidFill>
            <a:srgbClr val="CA351C"/>
          </a:solidFill>
        </p:grpSpPr>
        <p:cxnSp>
          <p:nvCxnSpPr>
            <p:cNvPr id="43" name="PA-直接连接符 42"/>
            <p:cNvCxnSpPr/>
            <p:nvPr>
              <p:custDataLst>
                <p:tags r:id="rId26"/>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4" name="PA-椭圆 43"/>
            <p:cNvSpPr/>
            <p:nvPr>
              <p:custDataLst>
                <p:tags r:id="rId27"/>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PA-组合 44"/>
          <p:cNvGrpSpPr/>
          <p:nvPr>
            <p:custDataLst>
              <p:tags r:id="rId28"/>
            </p:custDataLst>
          </p:nvPr>
        </p:nvGrpSpPr>
        <p:grpSpPr>
          <a:xfrm>
            <a:off x="8332204" y="4476156"/>
            <a:ext cx="716280" cy="45720"/>
            <a:chOff x="3550920" y="2842260"/>
            <a:chExt cx="716280" cy="45720"/>
          </a:xfrm>
          <a:solidFill>
            <a:srgbClr val="CA351C"/>
          </a:solidFill>
        </p:grpSpPr>
        <p:cxnSp>
          <p:nvCxnSpPr>
            <p:cNvPr id="46" name="PA-直接连接符 45"/>
            <p:cNvCxnSpPr/>
            <p:nvPr>
              <p:custDataLst>
                <p:tags r:id="rId29"/>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7" name="PA-椭圆 46"/>
            <p:cNvSpPr/>
            <p:nvPr>
              <p:custDataLst>
                <p:tags r:id="rId30"/>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PA-文本框 2"/>
          <p:cNvSpPr txBox="1"/>
          <p:nvPr>
            <p:custDataLst>
              <p:tags r:id="rId31"/>
            </p:custDataLst>
          </p:nvPr>
        </p:nvSpPr>
        <p:spPr>
          <a:xfrm>
            <a:off x="5582510" y="1724968"/>
            <a:ext cx="1026980" cy="337185"/>
          </a:xfrm>
          <a:prstGeom prst="rect">
            <a:avLst/>
          </a:prstGeom>
          <a:noFill/>
        </p:spPr>
        <p:txBody>
          <a:bodyPr wrap="square" rtlCol="0">
            <a:spAutoFit/>
          </a:bodyPr>
          <a:lstStyle/>
          <a:p>
            <a:pPr algn="ctr"/>
            <a:r>
              <a:rPr lang="zh-CN" altLang="en-US" sz="1600" b="1" dirty="0">
                <a:solidFill>
                  <a:srgbClr val="BA291E"/>
                </a:solidFill>
                <a:latin typeface="思源宋体 CN Heavy" panose="02020900000000000000" pitchFamily="18" charset="-122"/>
                <a:ea typeface="思源宋体 CN Heavy" panose="02020900000000000000" pitchFamily="18" charset="-122"/>
              </a:rPr>
              <a:t>崇尚实践</a:t>
            </a:r>
            <a:endParaRPr lang="zh-CN" altLang="en-US" sz="1600" b="1" dirty="0">
              <a:solidFill>
                <a:srgbClr val="BA291E"/>
              </a:solidFill>
              <a:latin typeface="思源宋体 CN Heavy" panose="02020900000000000000" pitchFamily="18" charset="-122"/>
              <a:ea typeface="思源宋体 CN Heavy" panose="02020900000000000000" pitchFamily="18" charset="-122"/>
            </a:endParaRPr>
          </a:p>
        </p:txBody>
      </p:sp>
      <p:grpSp>
        <p:nvGrpSpPr>
          <p:cNvPr id="48" name="PA-组合 47"/>
          <p:cNvGrpSpPr/>
          <p:nvPr>
            <p:custDataLst>
              <p:tags r:id="rId32"/>
            </p:custDataLst>
          </p:nvPr>
        </p:nvGrpSpPr>
        <p:grpSpPr>
          <a:xfrm>
            <a:off x="5302584" y="1776884"/>
            <a:ext cx="224432" cy="233606"/>
            <a:chOff x="6110934" y="598864"/>
            <a:chExt cx="416948" cy="433995"/>
          </a:xfrm>
          <a:solidFill>
            <a:srgbClr val="C00000"/>
          </a:solidFill>
        </p:grpSpPr>
        <p:sp>
          <p:nvSpPr>
            <p:cNvPr id="49" name="PA-îŝľîḓê"/>
            <p:cNvSpPr/>
            <p:nvPr>
              <p:custDataLst>
                <p:tags r:id="rId33"/>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PA-íṣlíḑe"/>
            <p:cNvSpPr/>
            <p:nvPr>
              <p:custDataLst>
                <p:tags r:id="rId34"/>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PA-îSḻide"/>
            <p:cNvSpPr/>
            <p:nvPr>
              <p:custDataLst>
                <p:tags r:id="rId35"/>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PA-iṣlîḋè"/>
            <p:cNvSpPr/>
            <p:nvPr>
              <p:custDataLst>
                <p:tags r:id="rId36"/>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PA-îŝ1ide"/>
            <p:cNvSpPr/>
            <p:nvPr>
              <p:custDataLst>
                <p:tags r:id="rId37"/>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PA-í$ḻíde"/>
            <p:cNvSpPr/>
            <p:nvPr>
              <p:custDataLst>
                <p:tags r:id="rId38"/>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55" name="PA-组合 54"/>
          <p:cNvGrpSpPr/>
          <p:nvPr>
            <p:custDataLst>
              <p:tags r:id="rId39"/>
            </p:custDataLst>
          </p:nvPr>
        </p:nvGrpSpPr>
        <p:grpSpPr>
          <a:xfrm>
            <a:off x="6664984" y="1776884"/>
            <a:ext cx="224432" cy="233606"/>
            <a:chOff x="6110934" y="598864"/>
            <a:chExt cx="416948" cy="433995"/>
          </a:xfrm>
          <a:solidFill>
            <a:srgbClr val="C00000"/>
          </a:solidFill>
        </p:grpSpPr>
        <p:sp>
          <p:nvSpPr>
            <p:cNvPr id="56" name="PA-îŝľîḓê"/>
            <p:cNvSpPr/>
            <p:nvPr>
              <p:custDataLst>
                <p:tags r:id="rId40"/>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PA-íṣlíḑe"/>
            <p:cNvSpPr/>
            <p:nvPr>
              <p:custDataLst>
                <p:tags r:id="rId41"/>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PA-îSḻide"/>
            <p:cNvSpPr/>
            <p:nvPr>
              <p:custDataLst>
                <p:tags r:id="rId42"/>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PA-iṣlîḋè"/>
            <p:cNvSpPr/>
            <p:nvPr>
              <p:custDataLst>
                <p:tags r:id="rId43"/>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PA-îŝ1ide"/>
            <p:cNvSpPr/>
            <p:nvPr>
              <p:custDataLst>
                <p:tags r:id="rId44"/>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PA-í$ḻíde"/>
            <p:cNvSpPr/>
            <p:nvPr>
              <p:custDataLst>
                <p:tags r:id="rId45"/>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63" name="PA-椭圆 62"/>
          <p:cNvSpPr/>
          <p:nvPr>
            <p:custDataLst>
              <p:tags r:id="rId46"/>
            </p:custDataLst>
          </p:nvPr>
        </p:nvSpPr>
        <p:spPr>
          <a:xfrm>
            <a:off x="1361186" y="2649673"/>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PA-椭圆 63"/>
          <p:cNvSpPr/>
          <p:nvPr>
            <p:custDataLst>
              <p:tags r:id="rId47"/>
            </p:custDataLst>
          </p:nvPr>
        </p:nvSpPr>
        <p:spPr>
          <a:xfrm>
            <a:off x="6225541" y="2649673"/>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PA-椭圆 64"/>
          <p:cNvSpPr/>
          <p:nvPr>
            <p:custDataLst>
              <p:tags r:id="rId48"/>
            </p:custDataLst>
          </p:nvPr>
        </p:nvSpPr>
        <p:spPr>
          <a:xfrm>
            <a:off x="1345218" y="4335882"/>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PA-椭圆 65"/>
          <p:cNvSpPr/>
          <p:nvPr>
            <p:custDataLst>
              <p:tags r:id="rId49"/>
            </p:custDataLst>
          </p:nvPr>
        </p:nvSpPr>
        <p:spPr>
          <a:xfrm>
            <a:off x="6241509" y="4335882"/>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p:cNvSpPr txBox="1"/>
          <p:nvPr userDrawn="1">
            <p:custDataLst>
              <p:tags r:id="rId50"/>
            </p:custDataLst>
          </p:nvPr>
        </p:nvSpPr>
        <p:spPr>
          <a:xfrm>
            <a:off x="1200150" y="165100"/>
            <a:ext cx="4133215" cy="645160"/>
          </a:xfrm>
          <a:prstGeom prst="rect">
            <a:avLst/>
          </a:prstGeom>
          <a:noFill/>
        </p:spPr>
        <p:txBody>
          <a:bodyPr wrap="square" rtlCol="0">
            <a:spAutoFit/>
          </a:bodyPr>
          <a:p>
            <a:pPr algn="l"/>
            <a:r>
              <a:rPr lang="zh-CN" altLang="en-US" sz="3600" b="1">
                <a:solidFill>
                  <a:srgbClr val="CC1609"/>
                </a:solidFill>
                <a:latin typeface="思源黑体 CN Bold" panose="020B0800000000000000" charset="-122"/>
                <a:ea typeface="思源黑体 CN Bold" panose="020B0800000000000000" charset="-122"/>
              </a:rPr>
              <a:t>在此处添加标题</a:t>
            </a:r>
            <a:endParaRPr lang="zh-CN" altLang="en-US" sz="3600" b="1">
              <a:solidFill>
                <a:srgbClr val="CC1609"/>
              </a:solidFill>
              <a:latin typeface="思源黑体 CN Bold" panose="020B0800000000000000" charset="-122"/>
              <a:ea typeface="思源黑体 CN Bold" panose="020B0800000000000000" charset="-122"/>
            </a:endParaRPr>
          </a:p>
        </p:txBody>
      </p:sp>
      <p:sp>
        <p:nvSpPr>
          <p:cNvPr id="7" name="文本框 6"/>
          <p:cNvSpPr txBox="1"/>
          <p:nvPr userDrawn="1">
            <p:custDataLst>
              <p:tags r:id="rId51"/>
            </p:custDataLst>
          </p:nvPr>
        </p:nvSpPr>
        <p:spPr>
          <a:xfrm>
            <a:off x="238125" y="129540"/>
            <a:ext cx="984250" cy="706755"/>
          </a:xfrm>
          <a:prstGeom prst="rect">
            <a:avLst/>
          </a:prstGeom>
          <a:noFill/>
        </p:spPr>
        <p:txBody>
          <a:bodyPr wrap="square" rtlCol="0">
            <a:spAutoFit/>
          </a:bodyPr>
          <a:p>
            <a:pPr algn="ctr"/>
            <a:r>
              <a:rPr lang="en-US" sz="4000" b="1">
                <a:solidFill>
                  <a:schemeClr val="bg1"/>
                </a:solidFill>
                <a:latin typeface="思源黑体 CN Bold" panose="020B0800000000000000" charset="-122"/>
                <a:ea typeface="思源黑体 CN Bold" panose="020B0800000000000000" charset="-122"/>
              </a:rPr>
              <a:t>01</a:t>
            </a:r>
            <a:endParaRPr lang="en-US" sz="40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5980" y="3738623"/>
            <a:ext cx="11320040" cy="1990845"/>
          </a:xfrm>
          <a:prstGeom prst="rect">
            <a:avLst/>
          </a:prstGeom>
          <a:gradFill flip="none" rotWithShape="1">
            <a:gsLst>
              <a:gs pos="30000">
                <a:srgbClr val="A71918"/>
              </a:gs>
              <a:gs pos="100000">
                <a:srgbClr val="ED881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l="36744" r="40898"/>
          <a:stretch>
            <a:fillRect/>
          </a:stretch>
        </p:blipFill>
        <p:spPr>
          <a:xfrm>
            <a:off x="828095" y="1469985"/>
            <a:ext cx="2864228" cy="4537275"/>
          </a:xfrm>
          <a:custGeom>
            <a:avLst/>
            <a:gdLst>
              <a:gd name="connsiteX0" fmla="*/ 0 w 3569381"/>
              <a:gd name="connsiteY0" fmla="*/ 0 h 2341409"/>
              <a:gd name="connsiteX1" fmla="*/ 3569381 w 3569381"/>
              <a:gd name="connsiteY1" fmla="*/ 0 h 2341409"/>
              <a:gd name="connsiteX2" fmla="*/ 3569381 w 3569381"/>
              <a:gd name="connsiteY2" fmla="*/ 2341409 h 2341409"/>
              <a:gd name="connsiteX3" fmla="*/ 0 w 3569381"/>
              <a:gd name="connsiteY3" fmla="*/ 2341409 h 2341409"/>
            </a:gdLst>
            <a:ahLst/>
            <a:cxnLst>
              <a:cxn ang="0">
                <a:pos x="connsiteX0" y="connsiteY0"/>
              </a:cxn>
              <a:cxn ang="0">
                <a:pos x="connsiteX1" y="connsiteY1"/>
              </a:cxn>
              <a:cxn ang="0">
                <a:pos x="connsiteX2" y="connsiteY2"/>
              </a:cxn>
              <a:cxn ang="0">
                <a:pos x="connsiteX3" y="connsiteY3"/>
              </a:cxn>
            </a:cxnLst>
            <a:rect l="l" t="t" r="r" b="b"/>
            <a:pathLst>
              <a:path w="3569381" h="2341409">
                <a:moveTo>
                  <a:pt x="0" y="0"/>
                </a:moveTo>
                <a:lnTo>
                  <a:pt x="3569381" y="0"/>
                </a:lnTo>
                <a:lnTo>
                  <a:pt x="3569381" y="2341409"/>
                </a:lnTo>
                <a:lnTo>
                  <a:pt x="0" y="2341409"/>
                </a:lnTo>
                <a:close/>
              </a:path>
            </a:pathLst>
          </a:custGeom>
          <a:ln w="12700">
            <a:solidFill>
              <a:srgbClr val="A22B17"/>
            </a:solidFill>
          </a:ln>
          <a:effectLst>
            <a:outerShdw blurRad="50800" dist="38100" dir="2700000" algn="tl" rotWithShape="0">
              <a:prstClr val="black">
                <a:alpha val="40000"/>
              </a:prstClr>
            </a:outerShdw>
          </a:effectLst>
        </p:spPr>
      </p:pic>
      <p:sp>
        <p:nvSpPr>
          <p:cNvPr id="10" name="文本框 9"/>
          <p:cNvSpPr txBox="1"/>
          <p:nvPr/>
        </p:nvSpPr>
        <p:spPr>
          <a:xfrm>
            <a:off x="3912242" y="3901037"/>
            <a:ext cx="3125165" cy="521970"/>
          </a:xfrm>
          <a:prstGeom prst="rect">
            <a:avLst/>
          </a:prstGeom>
          <a:noFill/>
        </p:spPr>
        <p:txBody>
          <a:bodyPr wrap="square" rtlCol="0">
            <a:spAutoFit/>
          </a:bodyPr>
          <a:lstStyle/>
          <a:p>
            <a:r>
              <a:rPr lang="zh-CN" altLang="en-US" sz="28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北京科技大学</a:t>
            </a:r>
            <a:endParaRPr lang="zh-CN" altLang="en-US" sz="28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aphicFrame>
        <p:nvGraphicFramePr>
          <p:cNvPr id="14" name="ís1ïďe"/>
          <p:cNvGraphicFramePr/>
          <p:nvPr/>
        </p:nvGraphicFramePr>
        <p:xfrm>
          <a:off x="2884368" y="1182535"/>
          <a:ext cx="8479537" cy="2537216"/>
        </p:xfrm>
        <a:graphic>
          <a:graphicData uri="http://schemas.openxmlformats.org/drawingml/2006/chart">
            <c:chart xmlns:c="http://schemas.openxmlformats.org/drawingml/2006/chart" xmlns:r="http://schemas.openxmlformats.org/officeDocument/2006/relationships" r:id="rId1"/>
          </a:graphicData>
        </a:graphic>
      </p:graphicFrame>
      <p:sp>
        <p:nvSpPr>
          <p:cNvPr id="16" name="文本框 15"/>
          <p:cNvSpPr txBox="1"/>
          <p:nvPr/>
        </p:nvSpPr>
        <p:spPr>
          <a:xfrm>
            <a:off x="3912242" y="4493337"/>
            <a:ext cx="7731890" cy="929640"/>
          </a:xfrm>
          <a:prstGeom prst="rect">
            <a:avLst/>
          </a:prstGeom>
          <a:noFill/>
        </p:spPr>
        <p:txBody>
          <a:bodyPr wrap="square">
            <a:spAutoFit/>
          </a:bodyPr>
          <a:lstStyle/>
          <a:p>
            <a:pPr>
              <a:lnSpc>
                <a:spcPct val="130000"/>
              </a:lnSpc>
            </a:pP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1997</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年</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月，学校首批进入国家“</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211</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工程”建设高校行列。</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2006</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年，学校成为首批“</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985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工程”优势学科创新平台建设高校。学校本部位于高校云集的北京市海淀区学院路，全校占地约</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80.39</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万平方米，校舍建筑总面积</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85.55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万平方米。</a:t>
            </a:r>
            <a:endPar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endParaRPr>
          </a:p>
        </p:txBody>
      </p:sp>
      <p:grpSp>
        <p:nvGrpSpPr>
          <p:cNvPr id="2" name="组合 1"/>
          <p:cNvGrpSpPr/>
          <p:nvPr/>
        </p:nvGrpSpPr>
        <p:grpSpPr>
          <a:xfrm>
            <a:off x="11155431" y="3854370"/>
            <a:ext cx="416948" cy="433995"/>
            <a:chOff x="11155431" y="3854370"/>
            <a:chExt cx="416948" cy="433995"/>
          </a:xfrm>
          <a:solidFill>
            <a:srgbClr val="F2C68E"/>
          </a:solidFill>
        </p:grpSpPr>
        <p:sp>
          <p:nvSpPr>
            <p:cNvPr id="32" name="îŝľîḓê"/>
            <p:cNvSpPr/>
            <p:nvPr/>
          </p:nvSpPr>
          <p:spPr bwMode="auto">
            <a:xfrm>
              <a:off x="11212255" y="4012767"/>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3" name="íṣlíḑe"/>
            <p:cNvSpPr/>
            <p:nvPr/>
          </p:nvSpPr>
          <p:spPr bwMode="auto">
            <a:xfrm>
              <a:off x="11286126" y="4009926"/>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4" name="îSḻide"/>
            <p:cNvSpPr/>
            <p:nvPr/>
          </p:nvSpPr>
          <p:spPr bwMode="auto">
            <a:xfrm>
              <a:off x="11364970" y="4010636"/>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5" name="iṣlîḋè"/>
            <p:cNvSpPr/>
            <p:nvPr/>
          </p:nvSpPr>
          <p:spPr bwMode="auto">
            <a:xfrm>
              <a:off x="11434579" y="4012057"/>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75" name="îŝ1ide"/>
            <p:cNvSpPr/>
            <p:nvPr/>
          </p:nvSpPr>
          <p:spPr bwMode="auto">
            <a:xfrm>
              <a:off x="11155431" y="3854370"/>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76" name="í$ḻíde"/>
            <p:cNvSpPr/>
            <p:nvPr/>
          </p:nvSpPr>
          <p:spPr bwMode="auto">
            <a:xfrm>
              <a:off x="11228592" y="3959495"/>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2C68E"/>
                </a:solidFill>
              </a:endParaRPr>
            </a:p>
          </p:txBody>
        </p:sp>
      </p:grpSp>
      <p:sp>
        <p:nvSpPr>
          <p:cNvPr id="80" name="矩形 79"/>
          <p:cNvSpPr/>
          <p:nvPr/>
        </p:nvSpPr>
        <p:spPr>
          <a:xfrm>
            <a:off x="817440" y="1460550"/>
            <a:ext cx="2881709" cy="4537275"/>
          </a:xfrm>
          <a:prstGeom prst="rect">
            <a:avLst/>
          </a:prstGeom>
          <a:gradFill flip="none" rotWithShape="1">
            <a:gsLst>
              <a:gs pos="0">
                <a:srgbClr val="A22B17">
                  <a:alpha val="64000"/>
                  <a:lumMod val="91000"/>
                </a:srgbClr>
              </a:gs>
              <a:gs pos="100000">
                <a:srgbClr val="A22B17">
                  <a:alpha val="19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custDataLst>
              <p:tags r:id="rId4"/>
            </p:custDataLst>
          </p:nvPr>
        </p:nvSpPr>
        <p:spPr>
          <a:xfrm>
            <a:off x="1200150" y="165100"/>
            <a:ext cx="4133215" cy="645160"/>
          </a:xfrm>
          <a:prstGeom prst="rect">
            <a:avLst/>
          </a:prstGeom>
          <a:noFill/>
        </p:spPr>
        <p:txBody>
          <a:bodyPr wrap="square" rtlCol="0">
            <a:spAutoFit/>
          </a:bodyPr>
          <a:p>
            <a:pPr algn="l"/>
            <a:r>
              <a:rPr lang="zh-CN" altLang="en-US" sz="3600" b="1">
                <a:solidFill>
                  <a:srgbClr val="CC1609"/>
                </a:solidFill>
                <a:latin typeface="思源黑体 CN Bold" panose="020B0800000000000000" charset="-122"/>
                <a:ea typeface="思源黑体 CN Bold" panose="020B0800000000000000" charset="-122"/>
              </a:rPr>
              <a:t>在此处添加标题</a:t>
            </a:r>
            <a:endParaRPr lang="zh-CN" altLang="en-US" sz="3600" b="1">
              <a:solidFill>
                <a:srgbClr val="CC1609"/>
              </a:solidFill>
              <a:latin typeface="思源黑体 CN Bold" panose="020B0800000000000000" charset="-122"/>
              <a:ea typeface="思源黑体 CN Bold" panose="020B0800000000000000" charset="-122"/>
            </a:endParaRPr>
          </a:p>
        </p:txBody>
      </p:sp>
      <p:sp>
        <p:nvSpPr>
          <p:cNvPr id="12" name="文本框 11"/>
          <p:cNvSpPr txBox="1"/>
          <p:nvPr userDrawn="1">
            <p:custDataLst>
              <p:tags r:id="rId5"/>
            </p:custDataLst>
          </p:nvPr>
        </p:nvSpPr>
        <p:spPr>
          <a:xfrm>
            <a:off x="238125" y="129540"/>
            <a:ext cx="984250" cy="706755"/>
          </a:xfrm>
          <a:prstGeom prst="rect">
            <a:avLst/>
          </a:prstGeom>
          <a:noFill/>
        </p:spPr>
        <p:txBody>
          <a:bodyPr wrap="square" rtlCol="0">
            <a:spAutoFit/>
          </a:bodyPr>
          <a:p>
            <a:pPr algn="ctr"/>
            <a:r>
              <a:rPr lang="en-US" sz="4000" b="1">
                <a:solidFill>
                  <a:schemeClr val="bg1"/>
                </a:solidFill>
                <a:latin typeface="思源黑体 CN Bold" panose="020B0800000000000000" charset="-122"/>
                <a:ea typeface="思源黑体 CN Bold" panose="020B0800000000000000" charset="-122"/>
              </a:rPr>
              <a:t>01</a:t>
            </a:r>
            <a:endParaRPr lang="en-US" sz="40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defRPr>
            </a:lvl1pPr>
          </a:lstStyle>
          <a:p>
            <a:r>
              <a:rPr lang="zh-CN" altLang="en-US" dirty="0"/>
              <a:t>第四部分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fourth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3474334" y="4293414"/>
            <a:ext cx="5243332"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dirty="0"/>
              <a:t>The rise of China</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23010" y="4116279"/>
            <a:ext cx="3539613" cy="460375"/>
          </a:xfrm>
          <a:prstGeom prst="rect">
            <a:avLst/>
          </a:prstGeom>
          <a:noFill/>
        </p:spPr>
        <p:txBody>
          <a:bodyPr wrap="square" rtlCol="0">
            <a:spAutoFit/>
          </a:bodyPr>
          <a:lstStyle/>
          <a:p>
            <a:r>
              <a:rPr lang="zh-CN" altLang="en-US" sz="2400" b="1" dirty="0">
                <a:gradFill>
                  <a:gsLst>
                    <a:gs pos="0">
                      <a:srgbClr val="A22B17">
                        <a:lumMod val="90000"/>
                        <a:lumOff val="10000"/>
                      </a:srgbClr>
                    </a:gs>
                    <a:gs pos="100000">
                      <a:srgbClr val="A22B17">
                        <a:lumMod val="75000"/>
                        <a:lumOff val="25000"/>
                      </a:srgbClr>
                    </a:gs>
                  </a:gsLst>
                  <a:lin ang="5400000" scaled="1"/>
                </a:gradFill>
                <a:latin typeface="思源宋体 CN Heavy" panose="02020900000000000000" pitchFamily="18" charset="-122"/>
                <a:ea typeface="思源宋体 CN Heavy" panose="02020900000000000000" pitchFamily="18" charset="-122"/>
              </a:rPr>
              <a:t>北京科技大学</a:t>
            </a:r>
            <a:endParaRPr lang="zh-CN" altLang="en-US" sz="2400" b="1" dirty="0">
              <a:gradFill>
                <a:gsLst>
                  <a:gs pos="0">
                    <a:srgbClr val="A22B17">
                      <a:lumMod val="90000"/>
                      <a:lumOff val="10000"/>
                    </a:srgbClr>
                  </a:gs>
                  <a:gs pos="100000">
                    <a:srgbClr val="A22B17">
                      <a:lumMod val="75000"/>
                      <a:lumOff val="25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5023010" y="4699615"/>
            <a:ext cx="4731657" cy="970915"/>
          </a:xfrm>
          <a:prstGeom prst="rect">
            <a:avLst/>
          </a:prstGeom>
        </p:spPr>
        <p:txBody>
          <a:bodyPr wrap="square" rtlCol="0">
            <a:spAutoFit/>
          </a:bodyPr>
          <a:lstStyle/>
          <a:p>
            <a:pPr>
              <a:lnSpc>
                <a:spcPct val="130000"/>
              </a:lnSpc>
            </a:pP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北京科技大学于</a:t>
            </a:r>
            <a:r>
              <a:rPr lang="en-US" altLang="zh-CN" sz="1100" dirty="0">
                <a:solidFill>
                  <a:schemeClr val="bg1">
                    <a:lumMod val="50000"/>
                  </a:schemeClr>
                </a:solidFill>
                <a:latin typeface="思源宋体 CN SemiBold" panose="02020600000000000000" pitchFamily="18" charset="-122"/>
                <a:ea typeface="思源宋体 CN SemiBold" panose="02020600000000000000" pitchFamily="18" charset="-122"/>
              </a:rPr>
              <a:t>1952</a:t>
            </a: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年由天津大学（原北洋大学）、清华大学等</a:t>
            </a:r>
            <a:r>
              <a:rPr lang="en-US" altLang="zh-CN" sz="1100" dirty="0">
                <a:solidFill>
                  <a:schemeClr val="bg1">
                    <a:lumMod val="50000"/>
                  </a:schemeClr>
                </a:solidFill>
                <a:latin typeface="思源宋体 CN SemiBold" panose="02020600000000000000" pitchFamily="18" charset="-122"/>
                <a:ea typeface="思源宋体 CN SemiBold" panose="02020600000000000000" pitchFamily="18" charset="-122"/>
              </a:rPr>
              <a:t>6</a:t>
            </a: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graphicFrame>
        <p:nvGraphicFramePr>
          <p:cNvPr id="5" name="PA_Chart 5"/>
          <p:cNvGraphicFramePr/>
          <p:nvPr>
            <p:custDataLst>
              <p:tags r:id="rId4"/>
            </p:custDataLst>
          </p:nvPr>
        </p:nvGraphicFramePr>
        <p:xfrm>
          <a:off x="3934439" y="1167446"/>
          <a:ext cx="3655244" cy="242032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6" name="PA_Chart 10"/>
          <p:cNvGraphicFramePr/>
          <p:nvPr>
            <p:custDataLst>
              <p:tags r:id="rId5"/>
            </p:custDataLst>
          </p:nvPr>
        </p:nvGraphicFramePr>
        <p:xfrm>
          <a:off x="7388839" y="1476265"/>
          <a:ext cx="2944044" cy="2111508"/>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直接连接符 6"/>
          <p:cNvCxnSpPr/>
          <p:nvPr/>
        </p:nvCxnSpPr>
        <p:spPr>
          <a:xfrm>
            <a:off x="4909983" y="4244865"/>
            <a:ext cx="0" cy="1422400"/>
          </a:xfrm>
          <a:prstGeom prst="line">
            <a:avLst/>
          </a:prstGeom>
          <a:ln w="19050">
            <a:solidFill>
              <a:srgbClr val="CA351C">
                <a:alpha val="47000"/>
              </a:srgbClr>
            </a:solidFill>
          </a:ln>
        </p:spPr>
        <p:style>
          <a:lnRef idx="1">
            <a:schemeClr val="accent1"/>
          </a:lnRef>
          <a:fillRef idx="0">
            <a:schemeClr val="accent1"/>
          </a:fillRef>
          <a:effectRef idx="0">
            <a:schemeClr val="accent1"/>
          </a:effectRef>
          <a:fontRef idx="minor">
            <a:schemeClr val="tx1"/>
          </a:fontRef>
        </p:style>
      </p:cxnSp>
      <p:grpSp>
        <p:nvGrpSpPr>
          <p:cNvPr id="11" name="PA_组合 19"/>
          <p:cNvGrpSpPr/>
          <p:nvPr>
            <p:custDataLst>
              <p:tags r:id="rId6"/>
            </p:custDataLst>
          </p:nvPr>
        </p:nvGrpSpPr>
        <p:grpSpPr>
          <a:xfrm>
            <a:off x="4710842" y="1939609"/>
            <a:ext cx="2102439" cy="839950"/>
            <a:chOff x="1839209" y="3497701"/>
            <a:chExt cx="2102439" cy="839950"/>
          </a:xfrm>
        </p:grpSpPr>
        <p:sp>
          <p:nvSpPr>
            <p:cNvPr id="12" name="文本框 11"/>
            <p:cNvSpPr txBox="1"/>
            <p:nvPr/>
          </p:nvSpPr>
          <p:spPr>
            <a:xfrm>
              <a:off x="2186923" y="3497701"/>
              <a:ext cx="1446622" cy="584775"/>
            </a:xfrm>
            <a:prstGeom prst="rect">
              <a:avLst/>
            </a:prstGeom>
            <a:noFill/>
          </p:spPr>
          <p:txBody>
            <a:bodyPr wrap="square" rtlCol="0">
              <a:spAutoFit/>
            </a:bodyPr>
            <a:lstStyle/>
            <a:p>
              <a:pPr algn="ctr"/>
              <a:r>
                <a:rPr lang="en-US" altLang="zh-CN"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27%</a:t>
              </a:r>
              <a:endParaRPr lang="zh-CN" altLang="en-US"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13" name="文本框 12"/>
            <p:cNvSpPr txBox="1"/>
            <p:nvPr/>
          </p:nvSpPr>
          <p:spPr>
            <a:xfrm>
              <a:off x="1839209" y="4029874"/>
              <a:ext cx="2102439" cy="307777"/>
            </a:xfrm>
            <a:prstGeom prst="rect">
              <a:avLst/>
            </a:prstGeom>
            <a:noFill/>
          </p:spPr>
          <p:txBody>
            <a:bodyPr wrap="square" rtlCol="0">
              <a:spAutoFit/>
            </a:bodyPr>
            <a:lstStyle/>
            <a:p>
              <a:pPr algn="ctr"/>
              <a:r>
                <a:rPr lang="zh-CN" altLang="en-US" sz="14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rPr>
                <a:t>实验数据</a:t>
              </a:r>
              <a:endParaRPr lang="zh-CN" altLang="en-US" sz="14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14" name="PA_组合 22"/>
          <p:cNvGrpSpPr/>
          <p:nvPr>
            <p:custDataLst>
              <p:tags r:id="rId7"/>
            </p:custDataLst>
          </p:nvPr>
        </p:nvGrpSpPr>
        <p:grpSpPr>
          <a:xfrm>
            <a:off x="7783383" y="2171179"/>
            <a:ext cx="2102439" cy="723796"/>
            <a:chOff x="1812950" y="3574861"/>
            <a:chExt cx="2102439" cy="723796"/>
          </a:xfrm>
        </p:grpSpPr>
        <p:sp>
          <p:nvSpPr>
            <p:cNvPr id="15" name="文本框 14"/>
            <p:cNvSpPr txBox="1"/>
            <p:nvPr/>
          </p:nvSpPr>
          <p:spPr>
            <a:xfrm>
              <a:off x="2167117" y="3574861"/>
              <a:ext cx="1446622" cy="584775"/>
            </a:xfrm>
            <a:prstGeom prst="rect">
              <a:avLst/>
            </a:prstGeom>
            <a:noFill/>
          </p:spPr>
          <p:txBody>
            <a:bodyPr wrap="square" rtlCol="0">
              <a:spAutoFit/>
            </a:bodyPr>
            <a:lstStyle/>
            <a:p>
              <a:pPr algn="ctr"/>
              <a:r>
                <a:rPr lang="en-US" altLang="zh-CN"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40%</a:t>
              </a:r>
              <a:endParaRPr lang="zh-CN" altLang="en-US"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16" name="文本框 15"/>
            <p:cNvSpPr txBox="1"/>
            <p:nvPr/>
          </p:nvSpPr>
          <p:spPr>
            <a:xfrm>
              <a:off x="1812950" y="4021658"/>
              <a:ext cx="2102439" cy="276999"/>
            </a:xfrm>
            <a:prstGeom prst="rect">
              <a:avLst/>
            </a:prstGeom>
            <a:noFill/>
          </p:spPr>
          <p:txBody>
            <a:bodyPr wrap="square" rtlCol="0">
              <a:spAutoFit/>
            </a:bodyPr>
            <a:lstStyle/>
            <a:p>
              <a:pPr algn="ctr"/>
              <a:r>
                <a:rPr lang="zh-CN" altLang="en-US" sz="12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rPr>
                <a:t>实验数据</a:t>
              </a:r>
              <a:endParaRPr lang="zh-CN" altLang="en-US" sz="12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endParaRPr>
            </a:p>
          </p:txBody>
        </p:sp>
      </p:grpSp>
      <p:graphicFrame>
        <p:nvGraphicFramePr>
          <p:cNvPr id="17" name="PA_Chart 4"/>
          <p:cNvGraphicFramePr/>
          <p:nvPr>
            <p:custDataLst>
              <p:tags r:id="rId8"/>
            </p:custDataLst>
          </p:nvPr>
        </p:nvGraphicFramePr>
        <p:xfrm>
          <a:off x="688156" y="2279288"/>
          <a:ext cx="4404544" cy="2936364"/>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PA_组合 18"/>
          <p:cNvGrpSpPr/>
          <p:nvPr>
            <p:custDataLst>
              <p:tags r:id="rId9"/>
            </p:custDataLst>
          </p:nvPr>
        </p:nvGrpSpPr>
        <p:grpSpPr>
          <a:xfrm>
            <a:off x="1839209" y="3196683"/>
            <a:ext cx="2102439" cy="1101573"/>
            <a:chOff x="1839209" y="3417585"/>
            <a:chExt cx="2102439" cy="1101573"/>
          </a:xfrm>
        </p:grpSpPr>
        <p:sp>
          <p:nvSpPr>
            <p:cNvPr id="19" name="文本框 18"/>
            <p:cNvSpPr txBox="1"/>
            <p:nvPr/>
          </p:nvSpPr>
          <p:spPr>
            <a:xfrm>
              <a:off x="2167117" y="3417585"/>
              <a:ext cx="1446622" cy="830997"/>
            </a:xfrm>
            <a:prstGeom prst="rect">
              <a:avLst/>
            </a:prstGeom>
            <a:noFill/>
          </p:spPr>
          <p:txBody>
            <a:bodyPr wrap="square" rtlCol="0">
              <a:spAutoFit/>
            </a:bodyPr>
            <a:lstStyle/>
            <a:p>
              <a:pPr algn="ctr"/>
              <a:r>
                <a:rPr lang="en-US" altLang="zh-CN" sz="48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20</a:t>
              </a:r>
              <a:r>
                <a:rPr lang="en-US" altLang="zh-CN" sz="4000" spc="6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a:t>
              </a:r>
              <a:endParaRPr lang="zh-CN" altLang="en-US" sz="4000" spc="6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20" name="文本框 19"/>
            <p:cNvSpPr txBox="1"/>
            <p:nvPr/>
          </p:nvSpPr>
          <p:spPr>
            <a:xfrm>
              <a:off x="1839209" y="4149826"/>
              <a:ext cx="2102439" cy="369332"/>
            </a:xfrm>
            <a:prstGeom prst="rect">
              <a:avLst/>
            </a:prstGeom>
            <a:noFill/>
          </p:spPr>
          <p:txBody>
            <a:bodyPr wrap="square" rtlCol="0">
              <a:spAutoFit/>
            </a:bodyPr>
            <a:lstStyle/>
            <a:p>
              <a:pPr algn="ctr"/>
              <a:r>
                <a:rPr lang="zh-CN" altLang="en-US"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rPr>
                <a:t>实验数据</a:t>
              </a:r>
              <a:endParaRPr lang="zh-CN" altLang="en-US"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23" name="矩形 22"/>
          <p:cNvSpPr/>
          <p:nvPr/>
        </p:nvSpPr>
        <p:spPr>
          <a:xfrm>
            <a:off x="5134241" y="4610319"/>
            <a:ext cx="373626" cy="56921"/>
          </a:xfrm>
          <a:prstGeom prst="rect">
            <a:avLst/>
          </a:prstGeom>
          <a:gradFill>
            <a:gsLst>
              <a:gs pos="0">
                <a:srgbClr val="CA351C">
                  <a:alpha val="0"/>
                </a:srgbClr>
              </a:gs>
              <a:gs pos="100000">
                <a:srgbClr val="CA351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863156" y="4151211"/>
            <a:ext cx="93654" cy="93654"/>
          </a:xfrm>
          <a:prstGeom prst="ellipse">
            <a:avLst/>
          </a:prstGeom>
          <a:solidFill>
            <a:srgbClr val="A22B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995491" y="4244865"/>
            <a:ext cx="207622" cy="216108"/>
            <a:chOff x="6110934" y="598864"/>
            <a:chExt cx="416948" cy="433995"/>
          </a:xfrm>
          <a:solidFill>
            <a:srgbClr val="CA351C"/>
          </a:solidFill>
        </p:grpSpPr>
        <p:sp>
          <p:nvSpPr>
            <p:cNvPr id="22"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9" name="文本框 8"/>
          <p:cNvSpPr txBox="1"/>
          <p:nvPr userDrawn="1">
            <p:custDataLst>
              <p:tags r:id="rId10"/>
            </p:custDataLst>
          </p:nvPr>
        </p:nvSpPr>
        <p:spPr>
          <a:xfrm>
            <a:off x="1200150" y="165100"/>
            <a:ext cx="4133215" cy="645160"/>
          </a:xfrm>
          <a:prstGeom prst="rect">
            <a:avLst/>
          </a:prstGeom>
          <a:noFill/>
        </p:spPr>
        <p:txBody>
          <a:bodyPr wrap="square" rtlCol="0">
            <a:spAutoFit/>
          </a:bodyPr>
          <a:p>
            <a:pPr algn="l"/>
            <a:r>
              <a:rPr lang="zh-CN" altLang="en-US" sz="3600" b="1">
                <a:solidFill>
                  <a:srgbClr val="CC1609"/>
                </a:solidFill>
                <a:latin typeface="思源黑体 CN Bold" panose="020B0800000000000000" charset="-122"/>
                <a:ea typeface="思源黑体 CN Bold" panose="020B0800000000000000" charset="-122"/>
              </a:rPr>
              <a:t>在此处添加标题</a:t>
            </a:r>
            <a:endParaRPr lang="zh-CN" altLang="en-US" sz="3600" b="1">
              <a:solidFill>
                <a:srgbClr val="CC1609"/>
              </a:solidFill>
              <a:latin typeface="思源黑体 CN Bold" panose="020B0800000000000000" charset="-122"/>
              <a:ea typeface="思源黑体 CN Bold" panose="020B0800000000000000" charset="-122"/>
            </a:endParaRPr>
          </a:p>
        </p:txBody>
      </p:sp>
      <p:sp>
        <p:nvSpPr>
          <p:cNvPr id="10" name="文本框 9"/>
          <p:cNvSpPr txBox="1"/>
          <p:nvPr userDrawn="1">
            <p:custDataLst>
              <p:tags r:id="rId11"/>
            </p:custDataLst>
          </p:nvPr>
        </p:nvSpPr>
        <p:spPr>
          <a:xfrm>
            <a:off x="238125" y="129540"/>
            <a:ext cx="984250" cy="706755"/>
          </a:xfrm>
          <a:prstGeom prst="rect">
            <a:avLst/>
          </a:prstGeom>
          <a:noFill/>
        </p:spPr>
        <p:txBody>
          <a:bodyPr wrap="square" rtlCol="0">
            <a:spAutoFit/>
          </a:bodyPr>
          <a:p>
            <a:pPr algn="ctr"/>
            <a:r>
              <a:rPr lang="en-US" sz="4000" b="1">
                <a:solidFill>
                  <a:schemeClr val="bg1"/>
                </a:solidFill>
                <a:latin typeface="思源黑体 CN Bold" panose="020B0800000000000000" charset="-122"/>
                <a:ea typeface="思源黑体 CN Bold" panose="020B0800000000000000" charset="-122"/>
              </a:rPr>
              <a:t>01</a:t>
            </a:r>
            <a:endParaRPr lang="en-US" sz="40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rotWithShape="1">
          <a:blip r:embed="rId10">
            <a:extLst>
              <a:ext uri="{28A0092B-C50C-407E-A947-70E740481C1C}">
                <a14:useLocalDpi xmlns:a14="http://schemas.microsoft.com/office/drawing/2010/main" val="0"/>
              </a:ext>
            </a:extLst>
          </a:blip>
          <a:srcRect t="53515" b="4027"/>
          <a:stretch>
            <a:fillRect/>
          </a:stretch>
        </p:blipFill>
        <p:spPr>
          <a:xfrm>
            <a:off x="0" y="3967936"/>
            <a:ext cx="12192000" cy="2914103"/>
          </a:xfrm>
          <a:prstGeom prst="rect">
            <a:avLst/>
          </a:prstGeom>
        </p:spPr>
      </p:pic>
      <p:grpSp>
        <p:nvGrpSpPr>
          <p:cNvPr id="28" name="组合 27"/>
          <p:cNvGrpSpPr/>
          <p:nvPr>
            <p:custDataLst>
              <p:tags r:id="rId11"/>
            </p:custDataLst>
          </p:nvPr>
        </p:nvGrpSpPr>
        <p:grpSpPr>
          <a:xfrm>
            <a:off x="3080056" y="1273503"/>
            <a:ext cx="2644037" cy="1762692"/>
            <a:chOff x="984113" y="1373483"/>
            <a:chExt cx="2644037" cy="1762692"/>
          </a:xfrm>
        </p:grpSpPr>
        <p:graphicFrame>
          <p:nvGraphicFramePr>
            <p:cNvPr id="32" name="图表 31"/>
            <p:cNvGraphicFramePr/>
            <p:nvPr>
              <p:custDataLst>
                <p:tags r:id="rId12"/>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3" name="图表 32"/>
            <p:cNvGraphicFramePr/>
            <p:nvPr>
              <p:custDataLst>
                <p:tags r:id="rId13"/>
              </p:custDataLst>
            </p:nvPr>
          </p:nvGraphicFramePr>
          <p:xfrm>
            <a:off x="984113" y="1373483"/>
            <a:ext cx="2644037" cy="1762691"/>
          </p:xfrm>
          <a:graphic>
            <a:graphicData uri="http://schemas.openxmlformats.org/drawingml/2006/chart">
              <c:chart xmlns:c="http://schemas.openxmlformats.org/drawingml/2006/chart" xmlns:r="http://schemas.openxmlformats.org/officeDocument/2006/relationships" r:id="rId2"/>
            </a:graphicData>
          </a:graphic>
        </p:graphicFrame>
      </p:grpSp>
      <p:sp>
        <p:nvSpPr>
          <p:cNvPr id="29" name="矩形 28"/>
          <p:cNvSpPr/>
          <p:nvPr>
            <p:custDataLst>
              <p:tags r:id="rId14"/>
            </p:custDataLst>
          </p:nvPr>
        </p:nvSpPr>
        <p:spPr>
          <a:xfrm>
            <a:off x="3510534" y="3008288"/>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rPr>
              <a:t>输入您的数据</a:t>
            </a:r>
            <a:endPar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30" name="Freeform 93"/>
          <p:cNvSpPr/>
          <p:nvPr>
            <p:custDataLst>
              <p:tags r:id="rId15"/>
            </p:custDataLst>
          </p:nvPr>
        </p:nvSpPr>
        <p:spPr bwMode="auto">
          <a:xfrm>
            <a:off x="4868435" y="1555963"/>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31" name="矩形 30"/>
          <p:cNvSpPr/>
          <p:nvPr>
            <p:custDataLst>
              <p:tags r:id="rId16"/>
            </p:custDataLst>
          </p:nvPr>
        </p:nvSpPr>
        <p:spPr>
          <a:xfrm>
            <a:off x="5292628" y="1371297"/>
            <a:ext cx="979170"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900000000000000" pitchFamily="18" charset="-122"/>
              </a:rPr>
              <a:t>47.9%</a:t>
            </a:r>
            <a:r>
              <a:rPr lang="zh-CN" altLang="en-US" spc="300" dirty="0">
                <a:solidFill>
                  <a:srgbClr val="CA351C"/>
                </a:solidFill>
                <a:latin typeface="Impact" panose="020B0806030902050204" pitchFamily="34" charset="0"/>
                <a:ea typeface="思源宋体 CN Heavy" panose="02020900000000000000" pitchFamily="18" charset="-122"/>
              </a:rPr>
              <a:t> </a:t>
            </a:r>
            <a:endParaRPr lang="zh-CN" altLang="en-US" spc="300" dirty="0">
              <a:solidFill>
                <a:srgbClr val="CA351C"/>
              </a:solidFill>
              <a:latin typeface="Impact" panose="020B0806030902050204" pitchFamily="34" charset="0"/>
              <a:ea typeface="思源宋体 CN Heavy" panose="02020900000000000000" pitchFamily="18" charset="-122"/>
            </a:endParaRPr>
          </a:p>
        </p:txBody>
      </p:sp>
      <p:sp>
        <p:nvSpPr>
          <p:cNvPr id="27" name="椭圆 26"/>
          <p:cNvSpPr/>
          <p:nvPr>
            <p:custDataLst>
              <p:tags r:id="rId17"/>
            </p:custDataLst>
          </p:nvPr>
        </p:nvSpPr>
        <p:spPr>
          <a:xfrm>
            <a:off x="5250365" y="1532979"/>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82" name="矩形 81"/>
          <p:cNvSpPr/>
          <p:nvPr/>
        </p:nvSpPr>
        <p:spPr>
          <a:xfrm>
            <a:off x="0" y="3943896"/>
            <a:ext cx="12192000" cy="2914103"/>
          </a:xfrm>
          <a:prstGeom prst="rect">
            <a:avLst/>
          </a:prstGeom>
          <a:gradFill flip="none" rotWithShape="1">
            <a:gsLst>
              <a:gs pos="0">
                <a:srgbClr val="AE2419">
                  <a:alpha val="90000"/>
                </a:srgbClr>
              </a:gs>
              <a:gs pos="100000">
                <a:srgbClr val="E9831D">
                  <a:alpha val="9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93"/>
          <p:cNvSpPr/>
          <p:nvPr>
            <p:custDataLst>
              <p:tags r:id="rId18"/>
            </p:custDataLst>
          </p:nvPr>
        </p:nvSpPr>
        <p:spPr bwMode="auto">
          <a:xfrm>
            <a:off x="10710175" y="1631225"/>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graphicFrame>
        <p:nvGraphicFramePr>
          <p:cNvPr id="47" name="图表 46"/>
          <p:cNvGraphicFramePr/>
          <p:nvPr>
            <p:custDataLst>
              <p:tags r:id="rId19"/>
            </p:custDataLst>
          </p:nvPr>
        </p:nvGraphicFramePr>
        <p:xfrm>
          <a:off x="8910120" y="1298142"/>
          <a:ext cx="2644037" cy="17626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8" name="图表 47"/>
          <p:cNvGraphicFramePr/>
          <p:nvPr>
            <p:custDataLst>
              <p:tags r:id="rId20"/>
            </p:custDataLst>
          </p:nvPr>
        </p:nvGraphicFramePr>
        <p:xfrm>
          <a:off x="8907479" y="1293050"/>
          <a:ext cx="2644037" cy="1762691"/>
        </p:xfrm>
        <a:graphic>
          <a:graphicData uri="http://schemas.openxmlformats.org/drawingml/2006/chart">
            <c:chart xmlns:c="http://schemas.openxmlformats.org/drawingml/2006/chart" xmlns:r="http://schemas.openxmlformats.org/officeDocument/2006/relationships" r:id="rId4"/>
          </a:graphicData>
        </a:graphic>
      </p:graphicFrame>
      <p:sp>
        <p:nvSpPr>
          <p:cNvPr id="44" name="矩形 43"/>
          <p:cNvSpPr/>
          <p:nvPr>
            <p:custDataLst>
              <p:tags r:id="rId21"/>
            </p:custDataLst>
          </p:nvPr>
        </p:nvSpPr>
        <p:spPr>
          <a:xfrm>
            <a:off x="9399131" y="3034005"/>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rPr>
              <a:t>输入您的数据</a:t>
            </a:r>
            <a:endPar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46" name="矩形 45"/>
          <p:cNvSpPr/>
          <p:nvPr>
            <p:custDataLst>
              <p:tags r:id="rId22"/>
            </p:custDataLst>
          </p:nvPr>
        </p:nvSpPr>
        <p:spPr>
          <a:xfrm>
            <a:off x="11122692" y="1395935"/>
            <a:ext cx="975360"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900000000000000" pitchFamily="18" charset="-122"/>
              </a:rPr>
              <a:t>10.4%</a:t>
            </a:r>
            <a:r>
              <a:rPr lang="zh-CN" altLang="en-US" spc="300" dirty="0">
                <a:solidFill>
                  <a:srgbClr val="CA351C"/>
                </a:solidFill>
                <a:latin typeface="Impact" panose="020B0806030902050204" pitchFamily="34" charset="0"/>
                <a:ea typeface="思源宋体 CN Heavy" panose="02020900000000000000" pitchFamily="18" charset="-122"/>
              </a:rPr>
              <a:t> </a:t>
            </a:r>
            <a:endParaRPr lang="zh-CN" altLang="en-US" spc="300" dirty="0">
              <a:solidFill>
                <a:srgbClr val="CA351C"/>
              </a:solidFill>
              <a:latin typeface="Impact" panose="020B0806030902050204" pitchFamily="34" charset="0"/>
              <a:ea typeface="思源宋体 CN Heavy" panose="02020900000000000000" pitchFamily="18" charset="-122"/>
            </a:endParaRPr>
          </a:p>
        </p:txBody>
      </p:sp>
      <p:sp>
        <p:nvSpPr>
          <p:cNvPr id="42" name="椭圆 41"/>
          <p:cNvSpPr/>
          <p:nvPr>
            <p:custDataLst>
              <p:tags r:id="rId23"/>
            </p:custDataLst>
          </p:nvPr>
        </p:nvSpPr>
        <p:spPr>
          <a:xfrm>
            <a:off x="11092105" y="1608241"/>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grpSp>
        <p:nvGrpSpPr>
          <p:cNvPr id="64" name="组合 63"/>
          <p:cNvGrpSpPr/>
          <p:nvPr>
            <p:custDataLst>
              <p:tags r:id="rId24"/>
            </p:custDataLst>
          </p:nvPr>
        </p:nvGrpSpPr>
        <p:grpSpPr>
          <a:xfrm>
            <a:off x="6009463" y="1292511"/>
            <a:ext cx="2650507" cy="1769940"/>
            <a:chOff x="984113" y="1366235"/>
            <a:chExt cx="2650507" cy="1769940"/>
          </a:xfrm>
        </p:grpSpPr>
        <p:graphicFrame>
          <p:nvGraphicFramePr>
            <p:cNvPr id="68" name="图表 67"/>
            <p:cNvGraphicFramePr/>
            <p:nvPr>
              <p:custDataLst>
                <p:tags r:id="rId25"/>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9" name="图表 68"/>
            <p:cNvGraphicFramePr/>
            <p:nvPr>
              <p:custDataLst>
                <p:tags r:id="rId26"/>
              </p:custDataLst>
            </p:nvPr>
          </p:nvGraphicFramePr>
          <p:xfrm>
            <a:off x="990583" y="1366235"/>
            <a:ext cx="2644037" cy="1762691"/>
          </p:xfrm>
          <a:graphic>
            <a:graphicData uri="http://schemas.openxmlformats.org/drawingml/2006/chart">
              <c:chart xmlns:c="http://schemas.openxmlformats.org/drawingml/2006/chart" xmlns:r="http://schemas.openxmlformats.org/officeDocument/2006/relationships" r:id="rId6"/>
            </a:graphicData>
          </a:graphic>
        </p:graphicFrame>
      </p:grpSp>
      <p:sp>
        <p:nvSpPr>
          <p:cNvPr id="65" name="矩形 64"/>
          <p:cNvSpPr/>
          <p:nvPr>
            <p:custDataLst>
              <p:tags r:id="rId27"/>
            </p:custDataLst>
          </p:nvPr>
        </p:nvSpPr>
        <p:spPr>
          <a:xfrm>
            <a:off x="6439941" y="3034544"/>
            <a:ext cx="1783080" cy="368300"/>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schemeClr val="bg1">
                    <a:lumMod val="50000"/>
                  </a:schemeClr>
                </a:solidFill>
                <a:effectLst/>
                <a:uLnTx/>
                <a:uFillTx/>
                <a:latin typeface="思源宋体 CN Heavy" panose="02020900000000000000" pitchFamily="18" charset="-122"/>
                <a:ea typeface="思源宋体 CN Heavy" panose="02020900000000000000" pitchFamily="18" charset="-122"/>
              </a:rPr>
              <a:t>输入您的数据</a:t>
            </a:r>
            <a:endParaRPr kumimoji="0" lang="zh-CN" altLang="en-US" sz="1800" b="1" i="0" u="none" strike="noStrike" kern="1200" cap="none" spc="300" normalizeH="0" baseline="0" noProof="0" dirty="0">
              <a:ln>
                <a:noFill/>
              </a:ln>
              <a:solidFill>
                <a:schemeClr val="bg1">
                  <a:lumMod val="50000"/>
                </a:schemeClr>
              </a:solidFill>
              <a:effectLst/>
              <a:uLnTx/>
              <a:uFillTx/>
              <a:latin typeface="思源宋体 CN Heavy" panose="02020900000000000000" pitchFamily="18" charset="-122"/>
              <a:ea typeface="思源宋体 CN Heavy" panose="02020900000000000000" pitchFamily="18" charset="-122"/>
            </a:endParaRPr>
          </a:p>
        </p:txBody>
      </p:sp>
      <p:sp>
        <p:nvSpPr>
          <p:cNvPr id="66" name="Freeform 93"/>
          <p:cNvSpPr/>
          <p:nvPr>
            <p:custDataLst>
              <p:tags r:id="rId28"/>
            </p:custDataLst>
          </p:nvPr>
        </p:nvSpPr>
        <p:spPr bwMode="auto">
          <a:xfrm>
            <a:off x="7797842" y="1582219"/>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67" name="矩形 66"/>
          <p:cNvSpPr/>
          <p:nvPr>
            <p:custDataLst>
              <p:tags r:id="rId29"/>
            </p:custDataLst>
          </p:nvPr>
        </p:nvSpPr>
        <p:spPr>
          <a:xfrm>
            <a:off x="8222035" y="1397553"/>
            <a:ext cx="950595"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900000000000000" pitchFamily="18" charset="-122"/>
              </a:rPr>
              <a:t>17.5%</a:t>
            </a:r>
            <a:r>
              <a:rPr lang="zh-CN" altLang="en-US" spc="300" dirty="0">
                <a:solidFill>
                  <a:srgbClr val="CA351C"/>
                </a:solidFill>
                <a:latin typeface="Impact" panose="020B0806030902050204" pitchFamily="34" charset="0"/>
                <a:ea typeface="思源宋体 CN Heavy" panose="02020900000000000000" pitchFamily="18" charset="-122"/>
              </a:rPr>
              <a:t> </a:t>
            </a:r>
            <a:endParaRPr lang="zh-CN" altLang="en-US" spc="300" dirty="0">
              <a:solidFill>
                <a:srgbClr val="CA351C"/>
              </a:solidFill>
              <a:latin typeface="Impact" panose="020B0806030902050204" pitchFamily="34" charset="0"/>
              <a:ea typeface="思源宋体 CN Heavy" panose="02020900000000000000" pitchFamily="18" charset="-122"/>
            </a:endParaRPr>
          </a:p>
        </p:txBody>
      </p:sp>
      <p:sp>
        <p:nvSpPr>
          <p:cNvPr id="63" name="椭圆 62"/>
          <p:cNvSpPr/>
          <p:nvPr>
            <p:custDataLst>
              <p:tags r:id="rId30"/>
            </p:custDataLst>
          </p:nvPr>
        </p:nvSpPr>
        <p:spPr>
          <a:xfrm>
            <a:off x="8179772" y="1559235"/>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61" name="Freeform 37"/>
          <p:cNvSpPr/>
          <p:nvPr>
            <p:custDataLst>
              <p:tags r:id="rId31"/>
            </p:custDataLst>
          </p:nvPr>
        </p:nvSpPr>
        <p:spPr bwMode="auto">
          <a:xfrm>
            <a:off x="7141294" y="2005037"/>
            <a:ext cx="373114" cy="325278"/>
          </a:xfrm>
          <a:custGeom>
            <a:avLst/>
            <a:gdLst>
              <a:gd name="T0" fmla="*/ 148 w 148"/>
              <a:gd name="T1" fmla="*/ 79 h 161"/>
              <a:gd name="T2" fmla="*/ 144 w 148"/>
              <a:gd name="T3" fmla="*/ 75 h 161"/>
              <a:gd name="T4" fmla="*/ 144 w 148"/>
              <a:gd name="T5" fmla="*/ 68 h 161"/>
              <a:gd name="T6" fmla="*/ 74 w 148"/>
              <a:gd name="T7" fmla="*/ 0 h 161"/>
              <a:gd name="T8" fmla="*/ 4 w 148"/>
              <a:gd name="T9" fmla="*/ 68 h 161"/>
              <a:gd name="T10" fmla="*/ 4 w 148"/>
              <a:gd name="T11" fmla="*/ 75 h 161"/>
              <a:gd name="T12" fmla="*/ 0 w 148"/>
              <a:gd name="T13" fmla="*/ 79 h 161"/>
              <a:gd name="T14" fmla="*/ 0 w 148"/>
              <a:gd name="T15" fmla="*/ 102 h 161"/>
              <a:gd name="T16" fmla="*/ 5 w 148"/>
              <a:gd name="T17" fmla="*/ 107 h 161"/>
              <a:gd name="T18" fmla="*/ 50 w 148"/>
              <a:gd name="T19" fmla="*/ 156 h 161"/>
              <a:gd name="T20" fmla="*/ 57 w 148"/>
              <a:gd name="T21" fmla="*/ 161 h 161"/>
              <a:gd name="T22" fmla="*/ 78 w 148"/>
              <a:gd name="T23" fmla="*/ 161 h 161"/>
              <a:gd name="T24" fmla="*/ 86 w 148"/>
              <a:gd name="T25" fmla="*/ 152 h 161"/>
              <a:gd name="T26" fmla="*/ 78 w 148"/>
              <a:gd name="T27" fmla="*/ 144 h 161"/>
              <a:gd name="T28" fmla="*/ 57 w 148"/>
              <a:gd name="T29" fmla="*/ 144 h 161"/>
              <a:gd name="T30" fmla="*/ 50 w 148"/>
              <a:gd name="T31" fmla="*/ 149 h 161"/>
              <a:gd name="T32" fmla="*/ 11 w 148"/>
              <a:gd name="T33" fmla="*/ 107 h 161"/>
              <a:gd name="T34" fmla="*/ 12 w 148"/>
              <a:gd name="T35" fmla="*/ 106 h 161"/>
              <a:gd name="T36" fmla="*/ 12 w 148"/>
              <a:gd name="T37" fmla="*/ 107 h 161"/>
              <a:gd name="T38" fmla="*/ 24 w 148"/>
              <a:gd name="T39" fmla="*/ 120 h 161"/>
              <a:gd name="T40" fmla="*/ 37 w 148"/>
              <a:gd name="T41" fmla="*/ 107 h 161"/>
              <a:gd name="T42" fmla="*/ 37 w 148"/>
              <a:gd name="T43" fmla="*/ 74 h 161"/>
              <a:gd name="T44" fmla="*/ 24 w 148"/>
              <a:gd name="T45" fmla="*/ 62 h 161"/>
              <a:gd name="T46" fmla="*/ 12 w 148"/>
              <a:gd name="T47" fmla="*/ 73 h 161"/>
              <a:gd name="T48" fmla="*/ 12 w 148"/>
              <a:gd name="T49" fmla="*/ 66 h 161"/>
              <a:gd name="T50" fmla="*/ 74 w 148"/>
              <a:gd name="T51" fmla="*/ 8 h 161"/>
              <a:gd name="T52" fmla="*/ 135 w 148"/>
              <a:gd name="T53" fmla="*/ 66 h 161"/>
              <a:gd name="T54" fmla="*/ 135 w 148"/>
              <a:gd name="T55" fmla="*/ 73 h 161"/>
              <a:gd name="T56" fmla="*/ 123 w 148"/>
              <a:gd name="T57" fmla="*/ 62 h 161"/>
              <a:gd name="T58" fmla="*/ 111 w 148"/>
              <a:gd name="T59" fmla="*/ 74 h 161"/>
              <a:gd name="T60" fmla="*/ 111 w 148"/>
              <a:gd name="T61" fmla="*/ 107 h 161"/>
              <a:gd name="T62" fmla="*/ 123 w 148"/>
              <a:gd name="T63" fmla="*/ 120 h 161"/>
              <a:gd name="T64" fmla="*/ 136 w 148"/>
              <a:gd name="T65" fmla="*/ 107 h 161"/>
              <a:gd name="T66" fmla="*/ 136 w 148"/>
              <a:gd name="T67" fmla="*/ 106 h 161"/>
              <a:gd name="T68" fmla="*/ 140 w 148"/>
              <a:gd name="T69" fmla="*/ 107 h 161"/>
              <a:gd name="T70" fmla="*/ 148 w 148"/>
              <a:gd name="T71" fmla="*/ 102 h 161"/>
              <a:gd name="T72" fmla="*/ 148 w 148"/>
              <a:gd name="T73" fmla="*/ 7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61">
                <a:moveTo>
                  <a:pt x="148" y="79"/>
                </a:moveTo>
                <a:cubicBezTo>
                  <a:pt x="148" y="77"/>
                  <a:pt x="146" y="76"/>
                  <a:pt x="144" y="75"/>
                </a:cubicBezTo>
                <a:cubicBezTo>
                  <a:pt x="144" y="68"/>
                  <a:pt x="144" y="68"/>
                  <a:pt x="144" y="68"/>
                </a:cubicBezTo>
                <a:cubicBezTo>
                  <a:pt x="144" y="31"/>
                  <a:pt x="112" y="0"/>
                  <a:pt x="74" y="0"/>
                </a:cubicBezTo>
                <a:cubicBezTo>
                  <a:pt x="35" y="0"/>
                  <a:pt x="4" y="31"/>
                  <a:pt x="4" y="68"/>
                </a:cubicBezTo>
                <a:cubicBezTo>
                  <a:pt x="4" y="75"/>
                  <a:pt x="4" y="75"/>
                  <a:pt x="4" y="75"/>
                </a:cubicBezTo>
                <a:cubicBezTo>
                  <a:pt x="1" y="76"/>
                  <a:pt x="0" y="77"/>
                  <a:pt x="0" y="79"/>
                </a:cubicBezTo>
                <a:cubicBezTo>
                  <a:pt x="0" y="102"/>
                  <a:pt x="0" y="102"/>
                  <a:pt x="0" y="102"/>
                </a:cubicBezTo>
                <a:cubicBezTo>
                  <a:pt x="0" y="104"/>
                  <a:pt x="2" y="106"/>
                  <a:pt x="5" y="107"/>
                </a:cubicBezTo>
                <a:cubicBezTo>
                  <a:pt x="7" y="132"/>
                  <a:pt x="26" y="152"/>
                  <a:pt x="50" y="156"/>
                </a:cubicBezTo>
                <a:cubicBezTo>
                  <a:pt x="51" y="159"/>
                  <a:pt x="54" y="161"/>
                  <a:pt x="57" y="161"/>
                </a:cubicBezTo>
                <a:cubicBezTo>
                  <a:pt x="78" y="161"/>
                  <a:pt x="78" y="161"/>
                  <a:pt x="78" y="161"/>
                </a:cubicBezTo>
                <a:cubicBezTo>
                  <a:pt x="82" y="161"/>
                  <a:pt x="86" y="157"/>
                  <a:pt x="86" y="152"/>
                </a:cubicBezTo>
                <a:cubicBezTo>
                  <a:pt x="86" y="148"/>
                  <a:pt x="82" y="144"/>
                  <a:pt x="78" y="144"/>
                </a:cubicBezTo>
                <a:cubicBezTo>
                  <a:pt x="57" y="144"/>
                  <a:pt x="57" y="144"/>
                  <a:pt x="57" y="144"/>
                </a:cubicBezTo>
                <a:cubicBezTo>
                  <a:pt x="54" y="144"/>
                  <a:pt x="51" y="146"/>
                  <a:pt x="50" y="149"/>
                </a:cubicBezTo>
                <a:cubicBezTo>
                  <a:pt x="29" y="146"/>
                  <a:pt x="13" y="128"/>
                  <a:pt x="11" y="107"/>
                </a:cubicBezTo>
                <a:cubicBezTo>
                  <a:pt x="11" y="107"/>
                  <a:pt x="12" y="107"/>
                  <a:pt x="12" y="106"/>
                </a:cubicBezTo>
                <a:cubicBezTo>
                  <a:pt x="12" y="107"/>
                  <a:pt x="12" y="107"/>
                  <a:pt x="12" y="107"/>
                </a:cubicBezTo>
                <a:cubicBezTo>
                  <a:pt x="12" y="114"/>
                  <a:pt x="18" y="120"/>
                  <a:pt x="24" y="120"/>
                </a:cubicBezTo>
                <a:cubicBezTo>
                  <a:pt x="31" y="120"/>
                  <a:pt x="37" y="114"/>
                  <a:pt x="37" y="107"/>
                </a:cubicBezTo>
                <a:cubicBezTo>
                  <a:pt x="37" y="74"/>
                  <a:pt x="37" y="74"/>
                  <a:pt x="37" y="74"/>
                </a:cubicBezTo>
                <a:cubicBezTo>
                  <a:pt x="37" y="67"/>
                  <a:pt x="31" y="62"/>
                  <a:pt x="24" y="62"/>
                </a:cubicBezTo>
                <a:cubicBezTo>
                  <a:pt x="18" y="62"/>
                  <a:pt x="13" y="67"/>
                  <a:pt x="12" y="73"/>
                </a:cubicBezTo>
                <a:cubicBezTo>
                  <a:pt x="12" y="66"/>
                  <a:pt x="12" y="66"/>
                  <a:pt x="12" y="66"/>
                </a:cubicBezTo>
                <a:cubicBezTo>
                  <a:pt x="12" y="34"/>
                  <a:pt x="40" y="8"/>
                  <a:pt x="74" y="8"/>
                </a:cubicBezTo>
                <a:cubicBezTo>
                  <a:pt x="108" y="8"/>
                  <a:pt x="135" y="34"/>
                  <a:pt x="135" y="66"/>
                </a:cubicBezTo>
                <a:cubicBezTo>
                  <a:pt x="135" y="73"/>
                  <a:pt x="135" y="73"/>
                  <a:pt x="135" y="73"/>
                </a:cubicBezTo>
                <a:cubicBezTo>
                  <a:pt x="135" y="67"/>
                  <a:pt x="130" y="62"/>
                  <a:pt x="123" y="62"/>
                </a:cubicBezTo>
                <a:cubicBezTo>
                  <a:pt x="116" y="62"/>
                  <a:pt x="111" y="67"/>
                  <a:pt x="111" y="74"/>
                </a:cubicBezTo>
                <a:cubicBezTo>
                  <a:pt x="111" y="107"/>
                  <a:pt x="111" y="107"/>
                  <a:pt x="111" y="107"/>
                </a:cubicBezTo>
                <a:cubicBezTo>
                  <a:pt x="111" y="114"/>
                  <a:pt x="116" y="120"/>
                  <a:pt x="123" y="120"/>
                </a:cubicBezTo>
                <a:cubicBezTo>
                  <a:pt x="130" y="120"/>
                  <a:pt x="136" y="114"/>
                  <a:pt x="136" y="107"/>
                </a:cubicBezTo>
                <a:cubicBezTo>
                  <a:pt x="136" y="106"/>
                  <a:pt x="136" y="106"/>
                  <a:pt x="136" y="106"/>
                </a:cubicBezTo>
                <a:cubicBezTo>
                  <a:pt x="137" y="107"/>
                  <a:pt x="138" y="107"/>
                  <a:pt x="140" y="107"/>
                </a:cubicBezTo>
                <a:cubicBezTo>
                  <a:pt x="144" y="107"/>
                  <a:pt x="148" y="105"/>
                  <a:pt x="148" y="102"/>
                </a:cubicBezTo>
                <a:lnTo>
                  <a:pt x="148" y="79"/>
                </a:lnTo>
                <a:close/>
              </a:path>
            </a:pathLst>
          </a:custGeom>
          <a:solidFill>
            <a:srgbClr val="CA351C"/>
          </a:solidFill>
          <a:ln>
            <a:noFill/>
          </a:ln>
        </p:spPr>
        <p:txBody>
          <a:bodyPr vert="horz" wrap="square" lIns="91440" tIns="45720" rIns="91440" bIns="45720" numCol="1" anchor="t" anchorCtr="0" compatLnSpc="1"/>
          <a:lstStyle/>
          <a:p>
            <a:endParaRPr lang="en-US" b="1" dirty="0">
              <a:solidFill>
                <a:srgbClr val="A22B17"/>
              </a:solidFill>
              <a:latin typeface="Calibri" panose="020F0502020204030204"/>
            </a:endParaRPr>
          </a:p>
        </p:txBody>
      </p:sp>
      <p:grpSp>
        <p:nvGrpSpPr>
          <p:cNvPr id="75" name="组合 74"/>
          <p:cNvGrpSpPr/>
          <p:nvPr>
            <p:custDataLst>
              <p:tags r:id="rId32"/>
            </p:custDataLst>
          </p:nvPr>
        </p:nvGrpSpPr>
        <p:grpSpPr>
          <a:xfrm>
            <a:off x="128471" y="1296135"/>
            <a:ext cx="2644037" cy="1762692"/>
            <a:chOff x="984113" y="1373483"/>
            <a:chExt cx="2644037" cy="1762692"/>
          </a:xfrm>
        </p:grpSpPr>
        <p:graphicFrame>
          <p:nvGraphicFramePr>
            <p:cNvPr id="79" name="图表 78"/>
            <p:cNvGraphicFramePr/>
            <p:nvPr>
              <p:custDataLst>
                <p:tags r:id="rId33"/>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80" name="图表 79"/>
            <p:cNvGraphicFramePr/>
            <p:nvPr>
              <p:custDataLst>
                <p:tags r:id="rId34"/>
              </p:custDataLst>
            </p:nvPr>
          </p:nvGraphicFramePr>
          <p:xfrm>
            <a:off x="984113" y="1373483"/>
            <a:ext cx="2644037" cy="1762691"/>
          </p:xfrm>
          <a:graphic>
            <a:graphicData uri="http://schemas.openxmlformats.org/drawingml/2006/chart">
              <c:chart xmlns:c="http://schemas.openxmlformats.org/drawingml/2006/chart" xmlns:r="http://schemas.openxmlformats.org/officeDocument/2006/relationships" r:id="rId8"/>
            </a:graphicData>
          </a:graphic>
        </p:graphicFrame>
      </p:grpSp>
      <p:sp>
        <p:nvSpPr>
          <p:cNvPr id="76" name="矩形 75"/>
          <p:cNvSpPr/>
          <p:nvPr>
            <p:custDataLst>
              <p:tags r:id="rId35"/>
            </p:custDataLst>
          </p:nvPr>
        </p:nvSpPr>
        <p:spPr>
          <a:xfrm>
            <a:off x="558951" y="3030920"/>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rPr>
              <a:t>输入您的数据</a:t>
            </a:r>
            <a:endPar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77" name="Freeform 93"/>
          <p:cNvSpPr/>
          <p:nvPr>
            <p:custDataLst>
              <p:tags r:id="rId36"/>
            </p:custDataLst>
          </p:nvPr>
        </p:nvSpPr>
        <p:spPr bwMode="auto">
          <a:xfrm>
            <a:off x="1916850" y="1578595"/>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8" name="矩形 77"/>
          <p:cNvSpPr/>
          <p:nvPr>
            <p:custDataLst>
              <p:tags r:id="rId37"/>
            </p:custDataLst>
          </p:nvPr>
        </p:nvSpPr>
        <p:spPr>
          <a:xfrm>
            <a:off x="2341043" y="1393929"/>
            <a:ext cx="967740" cy="36830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900000000000000" pitchFamily="18" charset="-122"/>
              </a:rPr>
              <a:t>24.1%</a:t>
            </a:r>
            <a:r>
              <a:rPr kumimoji="0" lang="zh-CN" altLang="en-US"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900000000000000" pitchFamily="18" charset="-122"/>
              </a:rPr>
              <a:t> </a:t>
            </a:r>
            <a:endParaRPr kumimoji="0" lang="zh-CN" altLang="en-US"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900000000000000" pitchFamily="18" charset="-122"/>
            </a:endParaRPr>
          </a:p>
        </p:txBody>
      </p:sp>
      <p:sp>
        <p:nvSpPr>
          <p:cNvPr id="74" name="椭圆 73"/>
          <p:cNvSpPr/>
          <p:nvPr>
            <p:custDataLst>
              <p:tags r:id="rId38"/>
            </p:custDataLst>
          </p:nvPr>
        </p:nvSpPr>
        <p:spPr>
          <a:xfrm>
            <a:off x="2298780" y="1555611"/>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Freeform 12"/>
          <p:cNvSpPr/>
          <p:nvPr>
            <p:custDataLst>
              <p:tags r:id="rId39"/>
            </p:custDataLst>
          </p:nvPr>
        </p:nvSpPr>
        <p:spPr bwMode="auto">
          <a:xfrm>
            <a:off x="1268556" y="2014841"/>
            <a:ext cx="373114" cy="325278"/>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rgbClr val="CA351C"/>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dirty="0">
              <a:ln>
                <a:noFill/>
              </a:ln>
              <a:solidFill>
                <a:srgbClr val="A22B17"/>
              </a:solidFill>
              <a:effectLst/>
              <a:uLnTx/>
              <a:uFillTx/>
              <a:latin typeface="Calibri" panose="020F0502020204030204"/>
              <a:ea typeface="+mn-ea"/>
              <a:cs typeface="+mn-cs"/>
            </a:endParaRPr>
          </a:p>
        </p:txBody>
      </p:sp>
      <p:graphicFrame>
        <p:nvGraphicFramePr>
          <p:cNvPr id="81" name="图表 80"/>
          <p:cNvGraphicFramePr/>
          <p:nvPr/>
        </p:nvGraphicFramePr>
        <p:xfrm>
          <a:off x="749300" y="4218217"/>
          <a:ext cx="10707688" cy="2385784"/>
        </p:xfrm>
        <a:graphic>
          <a:graphicData uri="http://schemas.openxmlformats.org/drawingml/2006/chart">
            <c:chart xmlns:c="http://schemas.openxmlformats.org/drawingml/2006/chart" xmlns:r="http://schemas.openxmlformats.org/officeDocument/2006/relationships" r:id="rId9"/>
          </a:graphicData>
        </a:graphic>
      </p:graphicFrame>
      <p:grpSp>
        <p:nvGrpSpPr>
          <p:cNvPr id="3" name="组合 2"/>
          <p:cNvGrpSpPr/>
          <p:nvPr>
            <p:custDataLst>
              <p:tags r:id="rId40"/>
            </p:custDataLst>
          </p:nvPr>
        </p:nvGrpSpPr>
        <p:grpSpPr>
          <a:xfrm>
            <a:off x="4224897" y="2013690"/>
            <a:ext cx="373114" cy="325278"/>
            <a:chOff x="4224897" y="2013690"/>
            <a:chExt cx="373114" cy="325278"/>
          </a:xfrm>
          <a:solidFill>
            <a:srgbClr val="CA351C"/>
          </a:solidFill>
        </p:grpSpPr>
        <p:sp>
          <p:nvSpPr>
            <p:cNvPr id="34" name="Freeform 87"/>
            <p:cNvSpPr>
              <a:spLocks noEditPoints="1"/>
            </p:cNvSpPr>
            <p:nvPr>
              <p:custDataLst>
                <p:tags r:id="rId41"/>
              </p:custDataLst>
            </p:nvPr>
          </p:nvSpPr>
          <p:spPr bwMode="auto">
            <a:xfrm>
              <a:off x="4224897" y="2096063"/>
              <a:ext cx="85425" cy="242905"/>
            </a:xfrm>
            <a:custGeom>
              <a:avLst/>
              <a:gdLst>
                <a:gd name="T0" fmla="*/ 73 w 87"/>
                <a:gd name="T1" fmla="*/ 0 h 171"/>
                <a:gd name="T2" fmla="*/ 13 w 87"/>
                <a:gd name="T3" fmla="*/ 0 h 171"/>
                <a:gd name="T4" fmla="*/ 0 w 87"/>
                <a:gd name="T5" fmla="*/ 13 h 171"/>
                <a:gd name="T6" fmla="*/ 0 w 87"/>
                <a:gd name="T7" fmla="*/ 158 h 171"/>
                <a:gd name="T8" fmla="*/ 13 w 87"/>
                <a:gd name="T9" fmla="*/ 171 h 171"/>
                <a:gd name="T10" fmla="*/ 73 w 87"/>
                <a:gd name="T11" fmla="*/ 171 h 171"/>
                <a:gd name="T12" fmla="*/ 87 w 87"/>
                <a:gd name="T13" fmla="*/ 158 h 171"/>
                <a:gd name="T14" fmla="*/ 87 w 87"/>
                <a:gd name="T15" fmla="*/ 13 h 171"/>
                <a:gd name="T16" fmla="*/ 73 w 87"/>
                <a:gd name="T17" fmla="*/ 0 h 171"/>
                <a:gd name="T18" fmla="*/ 32 w 87"/>
                <a:gd name="T19" fmla="*/ 10 h 171"/>
                <a:gd name="T20" fmla="*/ 55 w 87"/>
                <a:gd name="T21" fmla="*/ 10 h 171"/>
                <a:gd name="T22" fmla="*/ 56 w 87"/>
                <a:gd name="T23" fmla="*/ 11 h 171"/>
                <a:gd name="T24" fmla="*/ 55 w 87"/>
                <a:gd name="T25" fmla="*/ 12 h 171"/>
                <a:gd name="T26" fmla="*/ 32 w 87"/>
                <a:gd name="T27" fmla="*/ 12 h 171"/>
                <a:gd name="T28" fmla="*/ 31 w 87"/>
                <a:gd name="T29" fmla="*/ 11 h 171"/>
                <a:gd name="T30" fmla="*/ 32 w 87"/>
                <a:gd name="T31" fmla="*/ 10 h 171"/>
                <a:gd name="T32" fmla="*/ 43 w 87"/>
                <a:gd name="T33" fmla="*/ 162 h 171"/>
                <a:gd name="T34" fmla="*/ 36 w 87"/>
                <a:gd name="T35" fmla="*/ 154 h 171"/>
                <a:gd name="T36" fmla="*/ 43 w 87"/>
                <a:gd name="T37" fmla="*/ 146 h 171"/>
                <a:gd name="T38" fmla="*/ 51 w 87"/>
                <a:gd name="T39" fmla="*/ 154 h 171"/>
                <a:gd name="T40" fmla="*/ 43 w 87"/>
                <a:gd name="T41" fmla="*/ 162 h 171"/>
                <a:gd name="T42" fmla="*/ 81 w 87"/>
                <a:gd name="T43" fmla="*/ 138 h 171"/>
                <a:gd name="T44" fmla="*/ 5 w 87"/>
                <a:gd name="T45" fmla="*/ 138 h 171"/>
                <a:gd name="T46" fmla="*/ 5 w 87"/>
                <a:gd name="T47" fmla="*/ 26 h 171"/>
                <a:gd name="T48" fmla="*/ 81 w 87"/>
                <a:gd name="T49" fmla="*/ 26 h 171"/>
                <a:gd name="T50" fmla="*/ 81 w 87"/>
                <a:gd name="T5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171">
                  <a:moveTo>
                    <a:pt x="73" y="0"/>
                  </a:moveTo>
                  <a:cubicBezTo>
                    <a:pt x="13" y="0"/>
                    <a:pt x="13" y="0"/>
                    <a:pt x="13" y="0"/>
                  </a:cubicBezTo>
                  <a:cubicBezTo>
                    <a:pt x="6" y="0"/>
                    <a:pt x="0" y="6"/>
                    <a:pt x="0" y="13"/>
                  </a:cubicBezTo>
                  <a:cubicBezTo>
                    <a:pt x="0" y="158"/>
                    <a:pt x="0" y="158"/>
                    <a:pt x="0" y="158"/>
                  </a:cubicBezTo>
                  <a:cubicBezTo>
                    <a:pt x="0" y="165"/>
                    <a:pt x="6" y="171"/>
                    <a:pt x="13" y="171"/>
                  </a:cubicBezTo>
                  <a:cubicBezTo>
                    <a:pt x="73" y="171"/>
                    <a:pt x="73" y="171"/>
                    <a:pt x="73" y="171"/>
                  </a:cubicBezTo>
                  <a:cubicBezTo>
                    <a:pt x="81" y="171"/>
                    <a:pt x="87" y="165"/>
                    <a:pt x="87" y="158"/>
                  </a:cubicBezTo>
                  <a:cubicBezTo>
                    <a:pt x="87" y="13"/>
                    <a:pt x="87" y="13"/>
                    <a:pt x="87" y="13"/>
                  </a:cubicBezTo>
                  <a:cubicBezTo>
                    <a:pt x="87" y="6"/>
                    <a:pt x="81" y="0"/>
                    <a:pt x="73" y="0"/>
                  </a:cubicBezTo>
                  <a:close/>
                  <a:moveTo>
                    <a:pt x="32" y="10"/>
                  </a:moveTo>
                  <a:cubicBezTo>
                    <a:pt x="55" y="10"/>
                    <a:pt x="55" y="10"/>
                    <a:pt x="55" y="10"/>
                  </a:cubicBezTo>
                  <a:cubicBezTo>
                    <a:pt x="55" y="10"/>
                    <a:pt x="56" y="11"/>
                    <a:pt x="56" y="11"/>
                  </a:cubicBezTo>
                  <a:cubicBezTo>
                    <a:pt x="56" y="12"/>
                    <a:pt x="55" y="12"/>
                    <a:pt x="55" y="12"/>
                  </a:cubicBezTo>
                  <a:cubicBezTo>
                    <a:pt x="32" y="12"/>
                    <a:pt x="32" y="12"/>
                    <a:pt x="32" y="12"/>
                  </a:cubicBezTo>
                  <a:cubicBezTo>
                    <a:pt x="31" y="12"/>
                    <a:pt x="31" y="12"/>
                    <a:pt x="31" y="11"/>
                  </a:cubicBezTo>
                  <a:cubicBezTo>
                    <a:pt x="31" y="11"/>
                    <a:pt x="31" y="10"/>
                    <a:pt x="32" y="10"/>
                  </a:cubicBezTo>
                  <a:close/>
                  <a:moveTo>
                    <a:pt x="43" y="162"/>
                  </a:moveTo>
                  <a:cubicBezTo>
                    <a:pt x="39" y="162"/>
                    <a:pt x="36" y="158"/>
                    <a:pt x="36" y="154"/>
                  </a:cubicBezTo>
                  <a:cubicBezTo>
                    <a:pt x="36" y="150"/>
                    <a:pt x="39" y="146"/>
                    <a:pt x="43" y="146"/>
                  </a:cubicBezTo>
                  <a:cubicBezTo>
                    <a:pt x="47" y="146"/>
                    <a:pt x="51" y="150"/>
                    <a:pt x="51" y="154"/>
                  </a:cubicBezTo>
                  <a:cubicBezTo>
                    <a:pt x="51" y="158"/>
                    <a:pt x="47" y="162"/>
                    <a:pt x="43" y="162"/>
                  </a:cubicBezTo>
                  <a:close/>
                  <a:moveTo>
                    <a:pt x="81" y="138"/>
                  </a:moveTo>
                  <a:cubicBezTo>
                    <a:pt x="5" y="138"/>
                    <a:pt x="5" y="138"/>
                    <a:pt x="5" y="138"/>
                  </a:cubicBezTo>
                  <a:cubicBezTo>
                    <a:pt x="5" y="26"/>
                    <a:pt x="5" y="26"/>
                    <a:pt x="5" y="26"/>
                  </a:cubicBezTo>
                  <a:cubicBezTo>
                    <a:pt x="81" y="26"/>
                    <a:pt x="81" y="26"/>
                    <a:pt x="81" y="26"/>
                  </a:cubicBezTo>
                  <a:lnTo>
                    <a:pt x="81" y="138"/>
                  </a:ln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grpSp>
          <p:nvGrpSpPr>
            <p:cNvPr id="35" name="组合 34"/>
            <p:cNvGrpSpPr/>
            <p:nvPr/>
          </p:nvGrpSpPr>
          <p:grpSpPr>
            <a:xfrm>
              <a:off x="4325643" y="2013690"/>
              <a:ext cx="272368" cy="325278"/>
              <a:chOff x="3638550" y="1752601"/>
              <a:chExt cx="357188" cy="295275"/>
            </a:xfrm>
            <a:grpFill/>
          </p:grpSpPr>
          <p:sp>
            <p:nvSpPr>
              <p:cNvPr id="36" name="Freeform 88"/>
              <p:cNvSpPr/>
              <p:nvPr>
                <p:custDataLst>
                  <p:tags r:id="rId42"/>
                </p:custDataLst>
              </p:nvPr>
            </p:nvSpPr>
            <p:spPr bwMode="auto">
              <a:xfrm>
                <a:off x="3735388" y="2009776"/>
                <a:ext cx="163513" cy="38100"/>
              </a:xfrm>
              <a:custGeom>
                <a:avLst/>
                <a:gdLst>
                  <a:gd name="T0" fmla="*/ 62 w 71"/>
                  <a:gd name="T1" fmla="*/ 7 h 16"/>
                  <a:gd name="T2" fmla="*/ 46 w 71"/>
                  <a:gd name="T3" fmla="*/ 7 h 16"/>
                  <a:gd name="T4" fmla="*/ 46 w 71"/>
                  <a:gd name="T5" fmla="*/ 0 h 16"/>
                  <a:gd name="T6" fmla="*/ 25 w 71"/>
                  <a:gd name="T7" fmla="*/ 0 h 16"/>
                  <a:gd name="T8" fmla="*/ 25 w 71"/>
                  <a:gd name="T9" fmla="*/ 7 h 16"/>
                  <a:gd name="T10" fmla="*/ 8 w 71"/>
                  <a:gd name="T11" fmla="*/ 7 h 16"/>
                  <a:gd name="T12" fmla="*/ 0 w 71"/>
                  <a:gd name="T13" fmla="*/ 16 h 16"/>
                  <a:gd name="T14" fmla="*/ 71 w 71"/>
                  <a:gd name="T15" fmla="*/ 16 h 16"/>
                  <a:gd name="T16" fmla="*/ 62 w 71"/>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6">
                    <a:moveTo>
                      <a:pt x="62" y="7"/>
                    </a:moveTo>
                    <a:cubicBezTo>
                      <a:pt x="46" y="7"/>
                      <a:pt x="46" y="7"/>
                      <a:pt x="46" y="7"/>
                    </a:cubicBezTo>
                    <a:cubicBezTo>
                      <a:pt x="46" y="0"/>
                      <a:pt x="46" y="0"/>
                      <a:pt x="46" y="0"/>
                    </a:cubicBezTo>
                    <a:cubicBezTo>
                      <a:pt x="25" y="0"/>
                      <a:pt x="25" y="0"/>
                      <a:pt x="25" y="0"/>
                    </a:cubicBezTo>
                    <a:cubicBezTo>
                      <a:pt x="25" y="7"/>
                      <a:pt x="25" y="7"/>
                      <a:pt x="25" y="7"/>
                    </a:cubicBezTo>
                    <a:cubicBezTo>
                      <a:pt x="8" y="7"/>
                      <a:pt x="8" y="7"/>
                      <a:pt x="8" y="7"/>
                    </a:cubicBezTo>
                    <a:cubicBezTo>
                      <a:pt x="4" y="7"/>
                      <a:pt x="0" y="11"/>
                      <a:pt x="0" y="16"/>
                    </a:cubicBezTo>
                    <a:cubicBezTo>
                      <a:pt x="71" y="16"/>
                      <a:pt x="71" y="16"/>
                      <a:pt x="71" y="16"/>
                    </a:cubicBezTo>
                    <a:cubicBezTo>
                      <a:pt x="71" y="11"/>
                      <a:pt x="67" y="7"/>
                      <a:pt x="62" y="7"/>
                    </a:cubicBez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sp>
            <p:nvSpPr>
              <p:cNvPr id="37" name="Freeform 89"/>
              <p:cNvSpPr>
                <a:spLocks noEditPoints="1"/>
              </p:cNvSpPr>
              <p:nvPr>
                <p:custDataLst>
                  <p:tags r:id="rId43"/>
                </p:custDataLst>
              </p:nvPr>
            </p:nvSpPr>
            <p:spPr bwMode="auto">
              <a:xfrm>
                <a:off x="3638550" y="1752601"/>
                <a:ext cx="357188" cy="250825"/>
              </a:xfrm>
              <a:custGeom>
                <a:avLst/>
                <a:gdLst>
                  <a:gd name="T0" fmla="*/ 151 w 155"/>
                  <a:gd name="T1" fmla="*/ 0 h 109"/>
                  <a:gd name="T2" fmla="*/ 4 w 155"/>
                  <a:gd name="T3" fmla="*/ 0 h 109"/>
                  <a:gd name="T4" fmla="*/ 0 w 155"/>
                  <a:gd name="T5" fmla="*/ 3 h 109"/>
                  <a:gd name="T6" fmla="*/ 0 w 155"/>
                  <a:gd name="T7" fmla="*/ 105 h 109"/>
                  <a:gd name="T8" fmla="*/ 4 w 155"/>
                  <a:gd name="T9" fmla="*/ 109 h 109"/>
                  <a:gd name="T10" fmla="*/ 151 w 155"/>
                  <a:gd name="T11" fmla="*/ 109 h 109"/>
                  <a:gd name="T12" fmla="*/ 155 w 155"/>
                  <a:gd name="T13" fmla="*/ 105 h 109"/>
                  <a:gd name="T14" fmla="*/ 155 w 155"/>
                  <a:gd name="T15" fmla="*/ 3 h 109"/>
                  <a:gd name="T16" fmla="*/ 151 w 155"/>
                  <a:gd name="T17" fmla="*/ 0 h 109"/>
                  <a:gd name="T18" fmla="*/ 140 w 155"/>
                  <a:gd name="T19" fmla="*/ 101 h 109"/>
                  <a:gd name="T20" fmla="*/ 136 w 155"/>
                  <a:gd name="T21" fmla="*/ 98 h 109"/>
                  <a:gd name="T22" fmla="*/ 140 w 155"/>
                  <a:gd name="T23" fmla="*/ 95 h 109"/>
                  <a:gd name="T24" fmla="*/ 143 w 155"/>
                  <a:gd name="T25" fmla="*/ 98 h 109"/>
                  <a:gd name="T26" fmla="*/ 140 w 155"/>
                  <a:gd name="T27" fmla="*/ 101 h 109"/>
                  <a:gd name="T28" fmla="*/ 145 w 155"/>
                  <a:gd name="T29" fmla="*/ 87 h 109"/>
                  <a:gd name="T30" fmla="*/ 9 w 155"/>
                  <a:gd name="T31" fmla="*/ 87 h 109"/>
                  <a:gd name="T32" fmla="*/ 9 w 155"/>
                  <a:gd name="T33" fmla="*/ 9 h 109"/>
                  <a:gd name="T34" fmla="*/ 145 w 155"/>
                  <a:gd name="T35" fmla="*/ 9 h 109"/>
                  <a:gd name="T36" fmla="*/ 145 w 155"/>
                  <a:gd name="T37" fmla="*/ 8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09">
                    <a:moveTo>
                      <a:pt x="151" y="0"/>
                    </a:moveTo>
                    <a:cubicBezTo>
                      <a:pt x="4" y="0"/>
                      <a:pt x="4" y="0"/>
                      <a:pt x="4" y="0"/>
                    </a:cubicBezTo>
                    <a:cubicBezTo>
                      <a:pt x="2" y="0"/>
                      <a:pt x="0" y="1"/>
                      <a:pt x="0" y="3"/>
                    </a:cubicBezTo>
                    <a:cubicBezTo>
                      <a:pt x="0" y="105"/>
                      <a:pt x="0" y="105"/>
                      <a:pt x="0" y="105"/>
                    </a:cubicBezTo>
                    <a:cubicBezTo>
                      <a:pt x="0" y="107"/>
                      <a:pt x="2" y="109"/>
                      <a:pt x="4" y="109"/>
                    </a:cubicBezTo>
                    <a:cubicBezTo>
                      <a:pt x="151" y="109"/>
                      <a:pt x="151" y="109"/>
                      <a:pt x="151" y="109"/>
                    </a:cubicBezTo>
                    <a:cubicBezTo>
                      <a:pt x="153" y="109"/>
                      <a:pt x="155" y="107"/>
                      <a:pt x="155" y="105"/>
                    </a:cubicBezTo>
                    <a:cubicBezTo>
                      <a:pt x="155" y="3"/>
                      <a:pt x="155" y="3"/>
                      <a:pt x="155" y="3"/>
                    </a:cubicBezTo>
                    <a:cubicBezTo>
                      <a:pt x="155" y="1"/>
                      <a:pt x="153" y="0"/>
                      <a:pt x="151" y="0"/>
                    </a:cubicBezTo>
                    <a:close/>
                    <a:moveTo>
                      <a:pt x="140" y="101"/>
                    </a:moveTo>
                    <a:cubicBezTo>
                      <a:pt x="138" y="101"/>
                      <a:pt x="136" y="100"/>
                      <a:pt x="136" y="98"/>
                    </a:cubicBezTo>
                    <a:cubicBezTo>
                      <a:pt x="136" y="96"/>
                      <a:pt x="138" y="95"/>
                      <a:pt x="140" y="95"/>
                    </a:cubicBezTo>
                    <a:cubicBezTo>
                      <a:pt x="141" y="95"/>
                      <a:pt x="143" y="96"/>
                      <a:pt x="143" y="98"/>
                    </a:cubicBezTo>
                    <a:cubicBezTo>
                      <a:pt x="143" y="100"/>
                      <a:pt x="141" y="101"/>
                      <a:pt x="140" y="101"/>
                    </a:cubicBezTo>
                    <a:close/>
                    <a:moveTo>
                      <a:pt x="145" y="87"/>
                    </a:moveTo>
                    <a:cubicBezTo>
                      <a:pt x="9" y="87"/>
                      <a:pt x="9" y="87"/>
                      <a:pt x="9" y="87"/>
                    </a:cubicBezTo>
                    <a:cubicBezTo>
                      <a:pt x="9" y="9"/>
                      <a:pt x="9" y="9"/>
                      <a:pt x="9" y="9"/>
                    </a:cubicBezTo>
                    <a:cubicBezTo>
                      <a:pt x="145" y="9"/>
                      <a:pt x="145" y="9"/>
                      <a:pt x="145" y="9"/>
                    </a:cubicBezTo>
                    <a:lnTo>
                      <a:pt x="145" y="87"/>
                    </a:ln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grpSp>
      </p:grpSp>
      <p:sp>
        <p:nvSpPr>
          <p:cNvPr id="83" name="iconfont-1187-868615"/>
          <p:cNvSpPr/>
          <p:nvPr>
            <p:custDataLst>
              <p:tags r:id="rId44"/>
            </p:custDataLst>
          </p:nvPr>
        </p:nvSpPr>
        <p:spPr>
          <a:xfrm>
            <a:off x="10042940" y="2018212"/>
            <a:ext cx="373114" cy="325278"/>
          </a:xfrm>
          <a:custGeom>
            <a:avLst/>
            <a:gdLst>
              <a:gd name="T0" fmla="*/ 12123 w 12728"/>
              <a:gd name="T1" fmla="*/ 2794 h 12755"/>
              <a:gd name="T2" fmla="*/ 11574 w 12728"/>
              <a:gd name="T3" fmla="*/ 3342 h 12755"/>
              <a:gd name="T4" fmla="*/ 9386 w 12728"/>
              <a:gd name="T5" fmla="*/ 1151 h 12755"/>
              <a:gd name="T6" fmla="*/ 9932 w 12728"/>
              <a:gd name="T7" fmla="*/ 605 h 12755"/>
              <a:gd name="T8" fmla="*/ 12123 w 12728"/>
              <a:gd name="T9" fmla="*/ 605 h 12755"/>
              <a:gd name="T10" fmla="*/ 12123 w 12728"/>
              <a:gd name="T11" fmla="*/ 2794 h 12755"/>
              <a:gd name="T12" fmla="*/ 10479 w 12728"/>
              <a:gd name="T13" fmla="*/ 4436 h 12755"/>
              <a:gd name="T14" fmla="*/ 7742 w 12728"/>
              <a:gd name="T15" fmla="*/ 7169 h 12755"/>
              <a:gd name="T16" fmla="*/ 3926 w 12728"/>
              <a:gd name="T17" fmla="*/ 8827 h 12755"/>
              <a:gd name="T18" fmla="*/ 5551 w 12728"/>
              <a:gd name="T19" fmla="*/ 4980 h 12755"/>
              <a:gd name="T20" fmla="*/ 8290 w 12728"/>
              <a:gd name="T21" fmla="*/ 2245 h 12755"/>
              <a:gd name="T22" fmla="*/ 10479 w 12728"/>
              <a:gd name="T23" fmla="*/ 4436 h 12755"/>
              <a:gd name="T24" fmla="*/ 4711 w 12728"/>
              <a:gd name="T25" fmla="*/ 1735 h 12755"/>
              <a:gd name="T26" fmla="*/ 2356 w 12728"/>
              <a:gd name="T27" fmla="*/ 1735 h 12755"/>
              <a:gd name="T28" fmla="*/ 1570 w 12728"/>
              <a:gd name="T29" fmla="*/ 2522 h 12755"/>
              <a:gd name="T30" fmla="*/ 1570 w 12728"/>
              <a:gd name="T31" fmla="*/ 10392 h 12755"/>
              <a:gd name="T32" fmla="*/ 2356 w 12728"/>
              <a:gd name="T33" fmla="*/ 11179 h 12755"/>
              <a:gd name="T34" fmla="*/ 10210 w 12728"/>
              <a:gd name="T35" fmla="*/ 11179 h 12755"/>
              <a:gd name="T36" fmla="*/ 10995 w 12728"/>
              <a:gd name="T37" fmla="*/ 10392 h 12755"/>
              <a:gd name="T38" fmla="*/ 10995 w 12728"/>
              <a:gd name="T39" fmla="*/ 7245 h 12755"/>
              <a:gd name="T40" fmla="*/ 11780 w 12728"/>
              <a:gd name="T41" fmla="*/ 6458 h 12755"/>
              <a:gd name="T42" fmla="*/ 12565 w 12728"/>
              <a:gd name="T43" fmla="*/ 7245 h 12755"/>
              <a:gd name="T44" fmla="*/ 12565 w 12728"/>
              <a:gd name="T45" fmla="*/ 11181 h 12755"/>
              <a:gd name="T46" fmla="*/ 10995 w 12728"/>
              <a:gd name="T47" fmla="*/ 12755 h 12755"/>
              <a:gd name="T48" fmla="*/ 1570 w 12728"/>
              <a:gd name="T49" fmla="*/ 12755 h 12755"/>
              <a:gd name="T50" fmla="*/ 0 w 12728"/>
              <a:gd name="T51" fmla="*/ 11181 h 12755"/>
              <a:gd name="T52" fmla="*/ 0 w 12728"/>
              <a:gd name="T53" fmla="*/ 1735 h 12755"/>
              <a:gd name="T54" fmla="*/ 1570 w 12728"/>
              <a:gd name="T55" fmla="*/ 161 h 12755"/>
              <a:gd name="T56" fmla="*/ 4711 w 12728"/>
              <a:gd name="T57" fmla="*/ 161 h 12755"/>
              <a:gd name="T58" fmla="*/ 5496 w 12728"/>
              <a:gd name="T59" fmla="*/ 948 h 12755"/>
              <a:gd name="T60" fmla="*/ 4711 w 12728"/>
              <a:gd name="T61" fmla="*/ 1735 h 12755"/>
              <a:gd name="T62" fmla="*/ 4711 w 12728"/>
              <a:gd name="T63" fmla="*/ 1735 h 1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28" h="12755">
                <a:moveTo>
                  <a:pt x="12123" y="2794"/>
                </a:moveTo>
                <a:lnTo>
                  <a:pt x="11574" y="3342"/>
                </a:lnTo>
                <a:lnTo>
                  <a:pt x="9386" y="1151"/>
                </a:lnTo>
                <a:lnTo>
                  <a:pt x="9932" y="605"/>
                </a:lnTo>
                <a:cubicBezTo>
                  <a:pt x="10537" y="0"/>
                  <a:pt x="11518" y="0"/>
                  <a:pt x="12123" y="605"/>
                </a:cubicBezTo>
                <a:cubicBezTo>
                  <a:pt x="12728" y="1208"/>
                  <a:pt x="12728" y="2189"/>
                  <a:pt x="12123" y="2794"/>
                </a:cubicBezTo>
                <a:close/>
                <a:moveTo>
                  <a:pt x="10479" y="4436"/>
                </a:moveTo>
                <a:lnTo>
                  <a:pt x="7742" y="7169"/>
                </a:lnTo>
                <a:lnTo>
                  <a:pt x="3926" y="8827"/>
                </a:lnTo>
                <a:lnTo>
                  <a:pt x="5551" y="4980"/>
                </a:lnTo>
                <a:lnTo>
                  <a:pt x="8290" y="2245"/>
                </a:lnTo>
                <a:lnTo>
                  <a:pt x="10479" y="4436"/>
                </a:lnTo>
                <a:close/>
                <a:moveTo>
                  <a:pt x="4711" y="1735"/>
                </a:moveTo>
                <a:lnTo>
                  <a:pt x="2356" y="1735"/>
                </a:lnTo>
                <a:cubicBezTo>
                  <a:pt x="1921" y="1735"/>
                  <a:pt x="1570" y="2088"/>
                  <a:pt x="1570" y="2522"/>
                </a:cubicBezTo>
                <a:lnTo>
                  <a:pt x="1570" y="10392"/>
                </a:lnTo>
                <a:cubicBezTo>
                  <a:pt x="1570" y="10826"/>
                  <a:pt x="1921" y="11179"/>
                  <a:pt x="2356" y="11179"/>
                </a:cubicBezTo>
                <a:lnTo>
                  <a:pt x="10210" y="11179"/>
                </a:lnTo>
                <a:cubicBezTo>
                  <a:pt x="10644" y="11179"/>
                  <a:pt x="10995" y="10826"/>
                  <a:pt x="10995" y="10392"/>
                </a:cubicBezTo>
                <a:lnTo>
                  <a:pt x="10995" y="7245"/>
                </a:lnTo>
                <a:cubicBezTo>
                  <a:pt x="10995" y="6811"/>
                  <a:pt x="11346" y="6458"/>
                  <a:pt x="11780" y="6458"/>
                </a:cubicBezTo>
                <a:cubicBezTo>
                  <a:pt x="12214" y="6458"/>
                  <a:pt x="12565" y="6811"/>
                  <a:pt x="12565" y="7245"/>
                </a:cubicBezTo>
                <a:lnTo>
                  <a:pt x="12565" y="11181"/>
                </a:lnTo>
                <a:cubicBezTo>
                  <a:pt x="12565" y="12049"/>
                  <a:pt x="11861" y="12755"/>
                  <a:pt x="10995" y="12755"/>
                </a:cubicBezTo>
                <a:lnTo>
                  <a:pt x="1570" y="12755"/>
                </a:lnTo>
                <a:cubicBezTo>
                  <a:pt x="704" y="12755"/>
                  <a:pt x="0" y="12051"/>
                  <a:pt x="0" y="11181"/>
                </a:cubicBezTo>
                <a:lnTo>
                  <a:pt x="0" y="1735"/>
                </a:lnTo>
                <a:cubicBezTo>
                  <a:pt x="0" y="866"/>
                  <a:pt x="704" y="161"/>
                  <a:pt x="1570" y="161"/>
                </a:cubicBezTo>
                <a:lnTo>
                  <a:pt x="4711" y="161"/>
                </a:lnTo>
                <a:cubicBezTo>
                  <a:pt x="5145" y="161"/>
                  <a:pt x="5496" y="514"/>
                  <a:pt x="5496" y="948"/>
                </a:cubicBezTo>
                <a:cubicBezTo>
                  <a:pt x="5496" y="1384"/>
                  <a:pt x="5145" y="1735"/>
                  <a:pt x="4711" y="1735"/>
                </a:cubicBezTo>
                <a:close/>
                <a:moveTo>
                  <a:pt x="4711" y="1735"/>
                </a:moveTo>
                <a:close/>
              </a:path>
            </a:pathLst>
          </a:custGeom>
          <a:solidFill>
            <a:srgbClr val="CA351C"/>
          </a:solid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sp>
        <p:nvSpPr>
          <p:cNvPr id="9" name="椭圆 8"/>
          <p:cNvSpPr/>
          <p:nvPr>
            <p:custDataLst>
              <p:tags r:id="rId45"/>
            </p:custDataLst>
          </p:nvPr>
        </p:nvSpPr>
        <p:spPr>
          <a:xfrm>
            <a:off x="1178562"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custDataLst>
              <p:tags r:id="rId46"/>
            </p:custDataLst>
          </p:nvPr>
        </p:nvSpPr>
        <p:spPr>
          <a:xfrm>
            <a:off x="4135327"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custDataLst>
              <p:tags r:id="rId47"/>
            </p:custDataLst>
          </p:nvPr>
        </p:nvSpPr>
        <p:spPr>
          <a:xfrm>
            <a:off x="7059611"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custDataLst>
              <p:tags r:id="rId48"/>
            </p:custDataLst>
          </p:nvPr>
        </p:nvSpPr>
        <p:spPr>
          <a:xfrm>
            <a:off x="9965339"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550246" y="4045868"/>
            <a:ext cx="3674652" cy="521970"/>
          </a:xfrm>
          <a:prstGeom prst="rect">
            <a:avLst/>
          </a:prstGeom>
          <a:noFill/>
        </p:spPr>
        <p:txBody>
          <a:bodyPr wrap="square" rtlCol="0">
            <a:spAutoFit/>
          </a:bodyPr>
          <a:lstStyle/>
          <a:p>
            <a:r>
              <a:rPr lang="zh-CN" altLang="en-US" sz="2800" dirty="0">
                <a:solidFill>
                  <a:srgbClr val="F2C68E"/>
                </a:solidFill>
                <a:latin typeface="思源宋体 CN Heavy" panose="02020900000000000000" pitchFamily="18" charset="-122"/>
                <a:ea typeface="思源宋体 CN Heavy" panose="02020900000000000000" pitchFamily="18" charset="-122"/>
              </a:rPr>
              <a:t>请输入您的数据标题</a:t>
            </a:r>
            <a:endParaRPr lang="zh-CN" altLang="en-US" sz="2800" dirty="0">
              <a:solidFill>
                <a:srgbClr val="F2C68E"/>
              </a:solidFill>
              <a:latin typeface="思源宋体 CN Heavy" panose="02020900000000000000" pitchFamily="18" charset="-122"/>
              <a:ea typeface="思源宋体 CN Heavy" panose="02020900000000000000" pitchFamily="18" charset="-122"/>
            </a:endParaRPr>
          </a:p>
        </p:txBody>
      </p:sp>
      <p:sp>
        <p:nvSpPr>
          <p:cNvPr id="91" name="矩形 90"/>
          <p:cNvSpPr/>
          <p:nvPr/>
        </p:nvSpPr>
        <p:spPr>
          <a:xfrm>
            <a:off x="660400" y="4569088"/>
            <a:ext cx="843280" cy="74783"/>
          </a:xfrm>
          <a:prstGeom prst="rect">
            <a:avLst/>
          </a:prstGeom>
          <a:solidFill>
            <a:srgbClr val="F2C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50246" y="4686927"/>
            <a:ext cx="1542714" cy="306705"/>
          </a:xfrm>
          <a:prstGeom prst="rect">
            <a:avLst/>
          </a:prstGeom>
          <a:noFill/>
        </p:spPr>
        <p:txBody>
          <a:bodyPr wrap="square" rtlCol="0">
            <a:spAutoFit/>
          </a:bodyPr>
          <a:lstStyle/>
          <a:p>
            <a:r>
              <a:rPr lang="zh-CN" altLang="en-US" sz="1400" dirty="0">
                <a:solidFill>
                  <a:srgbClr val="F2C68E"/>
                </a:solidFill>
                <a:latin typeface="思源宋体 CN Heavy" panose="02020900000000000000" pitchFamily="18" charset="-122"/>
                <a:ea typeface="思源宋体 CN Heavy" panose="02020900000000000000" pitchFamily="18" charset="-122"/>
              </a:rPr>
              <a:t>单位：求实鼎新</a:t>
            </a:r>
            <a:endParaRPr lang="zh-CN" altLang="en-US" sz="1400" dirty="0">
              <a:solidFill>
                <a:srgbClr val="F2C68E"/>
              </a:solidFill>
              <a:latin typeface="思源宋体 CN Heavy" panose="02020900000000000000" pitchFamily="18" charset="-122"/>
              <a:ea typeface="思源宋体 CN Heavy" panose="02020900000000000000" pitchFamily="18" charset="-122"/>
            </a:endParaRPr>
          </a:p>
        </p:txBody>
      </p:sp>
      <p:grpSp>
        <p:nvGrpSpPr>
          <p:cNvPr id="93" name="组合 92"/>
          <p:cNvGrpSpPr/>
          <p:nvPr/>
        </p:nvGrpSpPr>
        <p:grpSpPr>
          <a:xfrm>
            <a:off x="2085144" y="5854288"/>
            <a:ext cx="213636" cy="222368"/>
            <a:chOff x="6110934" y="598864"/>
            <a:chExt cx="416948" cy="433995"/>
          </a:xfrm>
          <a:solidFill>
            <a:srgbClr val="F2C68E"/>
          </a:solidFill>
        </p:grpSpPr>
        <p:sp>
          <p:nvSpPr>
            <p:cNvPr id="94"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00" name="组合 99"/>
          <p:cNvGrpSpPr/>
          <p:nvPr/>
        </p:nvGrpSpPr>
        <p:grpSpPr>
          <a:xfrm>
            <a:off x="4702971" y="5854288"/>
            <a:ext cx="213636" cy="222368"/>
            <a:chOff x="6110934" y="598864"/>
            <a:chExt cx="416948" cy="433995"/>
          </a:xfrm>
          <a:solidFill>
            <a:srgbClr val="F2C68E"/>
          </a:solidFill>
        </p:grpSpPr>
        <p:sp>
          <p:nvSpPr>
            <p:cNvPr id="101"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07" name="组合 106"/>
          <p:cNvGrpSpPr/>
          <p:nvPr/>
        </p:nvGrpSpPr>
        <p:grpSpPr>
          <a:xfrm>
            <a:off x="7300772" y="5854288"/>
            <a:ext cx="213636" cy="222368"/>
            <a:chOff x="6110934" y="598864"/>
            <a:chExt cx="416948" cy="433995"/>
          </a:xfrm>
          <a:solidFill>
            <a:srgbClr val="F2C68E"/>
          </a:solidFill>
        </p:grpSpPr>
        <p:sp>
          <p:nvSpPr>
            <p:cNvPr id="108"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14" name="组合 113"/>
          <p:cNvGrpSpPr/>
          <p:nvPr/>
        </p:nvGrpSpPr>
        <p:grpSpPr>
          <a:xfrm>
            <a:off x="9814093" y="5606604"/>
            <a:ext cx="451594" cy="470052"/>
            <a:chOff x="6110934" y="598864"/>
            <a:chExt cx="416948" cy="433995"/>
          </a:xfrm>
          <a:solidFill>
            <a:srgbClr val="F2C68E"/>
          </a:solidFill>
        </p:grpSpPr>
        <p:sp>
          <p:nvSpPr>
            <p:cNvPr id="115"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5" name="文本框 4"/>
          <p:cNvSpPr txBox="1"/>
          <p:nvPr userDrawn="1">
            <p:custDataLst>
              <p:tags r:id="rId49"/>
            </p:custDataLst>
          </p:nvPr>
        </p:nvSpPr>
        <p:spPr>
          <a:xfrm>
            <a:off x="1200150" y="165100"/>
            <a:ext cx="4133215" cy="645160"/>
          </a:xfrm>
          <a:prstGeom prst="rect">
            <a:avLst/>
          </a:prstGeom>
          <a:noFill/>
        </p:spPr>
        <p:txBody>
          <a:bodyPr wrap="square" rtlCol="0">
            <a:spAutoFit/>
          </a:bodyPr>
          <a:p>
            <a:pPr algn="l"/>
            <a:r>
              <a:rPr lang="zh-CN" altLang="en-US" sz="3600" b="1">
                <a:solidFill>
                  <a:srgbClr val="CC1609"/>
                </a:solidFill>
                <a:latin typeface="思源黑体 CN Bold" panose="020B0800000000000000" charset="-122"/>
                <a:ea typeface="思源黑体 CN Bold" panose="020B0800000000000000" charset="-122"/>
              </a:rPr>
              <a:t>在此处添加标题</a:t>
            </a:r>
            <a:endParaRPr lang="zh-CN" altLang="en-US" sz="3600" b="1">
              <a:solidFill>
                <a:srgbClr val="CC1609"/>
              </a:solidFill>
              <a:latin typeface="思源黑体 CN Bold" panose="020B0800000000000000" charset="-122"/>
              <a:ea typeface="思源黑体 CN Bold" panose="020B0800000000000000" charset="-122"/>
            </a:endParaRPr>
          </a:p>
        </p:txBody>
      </p:sp>
      <p:sp>
        <p:nvSpPr>
          <p:cNvPr id="7" name="文本框 6"/>
          <p:cNvSpPr txBox="1"/>
          <p:nvPr userDrawn="1">
            <p:custDataLst>
              <p:tags r:id="rId50"/>
            </p:custDataLst>
          </p:nvPr>
        </p:nvSpPr>
        <p:spPr>
          <a:xfrm>
            <a:off x="238125" y="129540"/>
            <a:ext cx="984250" cy="706755"/>
          </a:xfrm>
          <a:prstGeom prst="rect">
            <a:avLst/>
          </a:prstGeom>
          <a:noFill/>
        </p:spPr>
        <p:txBody>
          <a:bodyPr wrap="square" rtlCol="0">
            <a:spAutoFit/>
          </a:bodyPr>
          <a:p>
            <a:pPr algn="ctr"/>
            <a:r>
              <a:rPr lang="en-US" sz="4000" b="1">
                <a:solidFill>
                  <a:schemeClr val="bg1"/>
                </a:solidFill>
                <a:latin typeface="思源黑体 CN Bold" panose="020B0800000000000000" charset="-122"/>
                <a:ea typeface="思源黑体 CN Bold" panose="020B0800000000000000" charset="-122"/>
              </a:rPr>
              <a:t>01</a:t>
            </a:r>
            <a:endParaRPr lang="en-US" sz="4000" b="1">
              <a:solidFill>
                <a:schemeClr val="bg1"/>
              </a:solidFill>
              <a:latin typeface="思源黑体 CN Bold" panose="020B0800000000000000" charset="-122"/>
              <a:ea typeface="思源黑体 CN Bold" panose="020B0800000000000000" charset="-122"/>
            </a:endParaRPr>
          </a:p>
        </p:txBody>
      </p:sp>
    </p:spTree>
    <p:custDataLst>
      <p:tags r:id="rId5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946150" y="2171700"/>
            <a:ext cx="10299065" cy="1383665"/>
          </a:xfrm>
          <a:prstGeom prst="rect">
            <a:avLst/>
          </a:prstGeom>
          <a:noFill/>
        </p:spPr>
        <p:txBody>
          <a:bodyPr wrap="square" rtlCol="0">
            <a:spAutoFit/>
          </a:bodyPr>
          <a:p>
            <a:pPr algn="ctr"/>
            <a:r>
              <a:rPr lang="zh-CN" altLang="en-US" sz="8400" b="1">
                <a:solidFill>
                  <a:schemeClr val="bg1"/>
                </a:solidFill>
                <a:latin typeface="思源黑体 CN Bold" panose="020B0800000000000000" charset="-122"/>
                <a:ea typeface="思源黑体 CN Bold" panose="020B0800000000000000" charset="-122"/>
              </a:rPr>
              <a:t>THANKS</a:t>
            </a:r>
            <a:endParaRPr lang="zh-CN" altLang="en-US" sz="84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2"/>
            </p:custDataLst>
          </p:nvPr>
        </p:nvSpPr>
        <p:spPr>
          <a:xfrm>
            <a:off x="2469833" y="3592830"/>
            <a:ext cx="7251700" cy="1014730"/>
          </a:xfrm>
          <a:prstGeom prst="rect">
            <a:avLst/>
          </a:prstGeom>
          <a:noFill/>
        </p:spPr>
        <p:txBody>
          <a:bodyPr wrap="square" rtlCol="0">
            <a:spAutoFit/>
          </a:bodyPr>
          <a:p>
            <a:pPr algn="ctr"/>
            <a:r>
              <a:rPr lang="zh-CN" altLang="en-US" sz="6000" b="1">
                <a:solidFill>
                  <a:schemeClr val="bg1"/>
                </a:solidFill>
                <a:latin typeface="思源黑体 CN Bold" panose="020B0800000000000000" charset="-122"/>
                <a:ea typeface="思源黑体 CN Bold" panose="020B0800000000000000" charset="-122"/>
              </a:rPr>
              <a:t>感谢</a:t>
            </a:r>
            <a:endParaRPr lang="zh-CN" altLang="en-US" sz="6000" b="1">
              <a:solidFill>
                <a:schemeClr val="bg1"/>
              </a:solidFill>
              <a:latin typeface="思源黑体 CN Bold" panose="020B0800000000000000" charset="-122"/>
              <a:ea typeface="思源黑体 CN Bold" panose="020B0800000000000000" charset="-122"/>
            </a:endParaRPr>
          </a:p>
        </p:txBody>
      </p:sp>
      <p:pic>
        <p:nvPicPr>
          <p:cNvPr id="2" name="图片 1" descr="资源 3"/>
          <p:cNvPicPr>
            <a:picLocks noChangeAspect="1"/>
          </p:cNvPicPr>
          <p:nvPr/>
        </p:nvPicPr>
        <p:blipFill>
          <a:blip r:embed="rId3">
            <a:alphaModFix amt="20000"/>
          </a:blip>
          <a:stretch>
            <a:fillRect/>
          </a:stretch>
        </p:blipFill>
        <p:spPr>
          <a:xfrm>
            <a:off x="2311400" y="5070475"/>
            <a:ext cx="7612380" cy="1787525"/>
          </a:xfrm>
          <a:prstGeom prst="rect">
            <a:avLst/>
          </a:prstGeom>
        </p:spPr>
      </p:pic>
      <p:pic>
        <p:nvPicPr>
          <p:cNvPr id="7" name="图片 6" descr="资源 1@10x"/>
          <p:cNvPicPr>
            <a:picLocks noChangeAspect="1"/>
          </p:cNvPicPr>
          <p:nvPr/>
        </p:nvPicPr>
        <p:blipFill>
          <a:blip r:embed="rId4"/>
          <a:stretch>
            <a:fillRect/>
          </a:stretch>
        </p:blipFill>
        <p:spPr>
          <a:xfrm>
            <a:off x="473710" y="386080"/>
            <a:ext cx="2874010" cy="5200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同侧圆角矩形 17"/>
          <p:cNvSpPr/>
          <p:nvPr>
            <p:custDataLst>
              <p:tags r:id="rId1"/>
            </p:custDataLst>
          </p:nvPr>
        </p:nvSpPr>
        <p:spPr>
          <a:xfrm rot="5400000">
            <a:off x="-658495" y="645160"/>
            <a:ext cx="6859270" cy="5543550"/>
          </a:xfrm>
          <a:prstGeom prst="round2SameRect">
            <a:avLst>
              <a:gd name="adj1" fmla="val 11170"/>
              <a:gd name="adj2" fmla="val 0"/>
            </a:avLst>
          </a:prstGeom>
          <a:gradFill>
            <a:gsLst>
              <a:gs pos="0">
                <a:srgbClr val="A41518">
                  <a:alpha val="40000"/>
                </a:srgbClr>
              </a:gs>
              <a:gs pos="55000">
                <a:srgbClr val="CB521B">
                  <a:alpha val="40000"/>
                </a:srgbClr>
              </a:gs>
              <a:gs pos="100000">
                <a:srgbClr val="F08D1D">
                  <a:alpha val="40000"/>
                </a:srgb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同侧圆角矩形 16"/>
          <p:cNvSpPr/>
          <p:nvPr>
            <p:custDataLst>
              <p:tags r:id="rId2"/>
            </p:custDataLst>
          </p:nvPr>
        </p:nvSpPr>
        <p:spPr>
          <a:xfrm rot="5400000">
            <a:off x="-782320" y="769620"/>
            <a:ext cx="6859270" cy="5294630"/>
          </a:xfrm>
          <a:prstGeom prst="round2SameRect">
            <a:avLst>
              <a:gd name="adj1" fmla="val 11170"/>
              <a:gd name="adj2" fmla="val 0"/>
            </a:avLst>
          </a:prstGeom>
          <a:gradFill>
            <a:gsLst>
              <a:gs pos="0">
                <a:srgbClr val="A41518"/>
              </a:gs>
              <a:gs pos="55000">
                <a:srgbClr val="CB521B"/>
              </a:gs>
              <a:gs pos="100000">
                <a:srgbClr val="F08D1D"/>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3"/>
            </p:custDataLst>
          </p:nvPr>
        </p:nvSpPr>
        <p:spPr>
          <a:xfrm>
            <a:off x="1784985" y="2861945"/>
            <a:ext cx="1769745" cy="1691640"/>
          </a:xfrm>
          <a:prstGeom prst="rect">
            <a:avLst/>
          </a:prstGeom>
          <a:noFill/>
        </p:spPr>
        <p:txBody>
          <a:bodyPr wrap="square" rtlCol="0">
            <a:spAutoFit/>
          </a:bodyPr>
          <a:p>
            <a:pPr algn="ctr"/>
            <a:r>
              <a:rPr lang="zh-CN" altLang="en-US" sz="5200" b="1">
                <a:solidFill>
                  <a:schemeClr val="bg1"/>
                </a:solidFill>
                <a:latin typeface="思源黑体 CN Bold" panose="020B0800000000000000" charset="-122"/>
                <a:ea typeface="思源黑体 CN Bold" panose="020B0800000000000000" charset="-122"/>
              </a:rPr>
              <a:t>目</a:t>
            </a:r>
            <a:r>
              <a:rPr lang="en-US" altLang="zh-CN" sz="5200" b="1">
                <a:solidFill>
                  <a:schemeClr val="bg1"/>
                </a:solidFill>
                <a:latin typeface="思源黑体 CN Bold" panose="020B0800000000000000" charset="-122"/>
                <a:ea typeface="思源黑体 CN Bold" panose="020B0800000000000000" charset="-122"/>
              </a:rPr>
              <a:t> </a:t>
            </a:r>
            <a:r>
              <a:rPr lang="zh-CN" altLang="en-US" sz="5200" b="1">
                <a:solidFill>
                  <a:schemeClr val="bg1"/>
                </a:solidFill>
                <a:latin typeface="思源黑体 CN Bold" panose="020B0800000000000000" charset="-122"/>
                <a:ea typeface="思源黑体 CN Bold" panose="020B0800000000000000" charset="-122"/>
              </a:rPr>
              <a:t>录</a:t>
            </a:r>
            <a:endParaRPr lang="zh-CN" altLang="en-US" sz="5200" b="1">
              <a:solidFill>
                <a:schemeClr val="bg1"/>
              </a:solidFill>
              <a:latin typeface="思源黑体 CN Bold" panose="020B0800000000000000" charset="-122"/>
              <a:ea typeface="思源黑体 CN Bold" panose="020B0800000000000000" charset="-122"/>
            </a:endParaRPr>
          </a:p>
        </p:txBody>
      </p:sp>
      <p:sp>
        <p:nvSpPr>
          <p:cNvPr id="6" name="文本框 5"/>
          <p:cNvSpPr txBox="1"/>
          <p:nvPr>
            <p:custDataLst>
              <p:tags r:id="rId4"/>
            </p:custDataLst>
          </p:nvPr>
        </p:nvSpPr>
        <p:spPr>
          <a:xfrm>
            <a:off x="6771005" y="116586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01</a:t>
            </a:r>
            <a:endParaRPr lang="en-US" sz="5200" b="1">
              <a:solidFill>
                <a:srgbClr val="CC1609"/>
              </a:solidFill>
              <a:latin typeface="思源黑体 CN Bold" panose="020B0800000000000000" charset="-122"/>
              <a:ea typeface="思源黑体 CN Bold" panose="020B0800000000000000" charset="-122"/>
            </a:endParaRPr>
          </a:p>
        </p:txBody>
      </p:sp>
      <p:sp>
        <p:nvSpPr>
          <p:cNvPr id="8" name="文本框 7"/>
          <p:cNvSpPr txBox="1"/>
          <p:nvPr>
            <p:custDataLst>
              <p:tags r:id="rId5"/>
            </p:custDataLst>
          </p:nvPr>
        </p:nvSpPr>
        <p:spPr>
          <a:xfrm>
            <a:off x="7653655" y="138493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9" name="文本框 8"/>
          <p:cNvSpPr txBox="1"/>
          <p:nvPr>
            <p:custDataLst>
              <p:tags r:id="rId6"/>
            </p:custDataLst>
          </p:nvPr>
        </p:nvSpPr>
        <p:spPr>
          <a:xfrm>
            <a:off x="7653655" y="183959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0" name="文本框 9"/>
          <p:cNvSpPr txBox="1"/>
          <p:nvPr>
            <p:custDataLst>
              <p:tags r:id="rId7"/>
            </p:custDataLst>
          </p:nvPr>
        </p:nvSpPr>
        <p:spPr>
          <a:xfrm>
            <a:off x="6771005" y="2825115"/>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02</a:t>
            </a:r>
            <a:endParaRPr lang="en-US" sz="5200" b="1">
              <a:solidFill>
                <a:srgbClr val="CC1609"/>
              </a:solidFill>
              <a:latin typeface="思源黑体 CN Bold" panose="020B0800000000000000" charset="-122"/>
              <a:ea typeface="思源黑体 CN Bold" panose="020B0800000000000000" charset="-122"/>
            </a:endParaRPr>
          </a:p>
        </p:txBody>
      </p:sp>
      <p:sp>
        <p:nvSpPr>
          <p:cNvPr id="11" name="文本框 10"/>
          <p:cNvSpPr txBox="1"/>
          <p:nvPr>
            <p:custDataLst>
              <p:tags r:id="rId8"/>
            </p:custDataLst>
          </p:nvPr>
        </p:nvSpPr>
        <p:spPr>
          <a:xfrm>
            <a:off x="7653655" y="3044190"/>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3" name="文本框 12"/>
          <p:cNvSpPr txBox="1"/>
          <p:nvPr>
            <p:custDataLst>
              <p:tags r:id="rId9"/>
            </p:custDataLst>
          </p:nvPr>
        </p:nvSpPr>
        <p:spPr>
          <a:xfrm>
            <a:off x="7653655" y="3498850"/>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4" name="文本框 13"/>
          <p:cNvSpPr txBox="1"/>
          <p:nvPr>
            <p:custDataLst>
              <p:tags r:id="rId10"/>
            </p:custDataLst>
          </p:nvPr>
        </p:nvSpPr>
        <p:spPr>
          <a:xfrm>
            <a:off x="6771005" y="454025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03</a:t>
            </a:r>
            <a:endParaRPr lang="en-US" sz="5200" b="1">
              <a:solidFill>
                <a:srgbClr val="CC1609"/>
              </a:solidFill>
              <a:latin typeface="思源黑体 CN Bold" panose="020B0800000000000000" charset="-122"/>
              <a:ea typeface="思源黑体 CN Bold" panose="020B0800000000000000" charset="-122"/>
            </a:endParaRPr>
          </a:p>
        </p:txBody>
      </p:sp>
      <p:sp>
        <p:nvSpPr>
          <p:cNvPr id="15" name="文本框 14"/>
          <p:cNvSpPr txBox="1"/>
          <p:nvPr>
            <p:custDataLst>
              <p:tags r:id="rId11"/>
            </p:custDataLst>
          </p:nvPr>
        </p:nvSpPr>
        <p:spPr>
          <a:xfrm>
            <a:off x="7653655" y="475932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6" name="文本框 15"/>
          <p:cNvSpPr txBox="1"/>
          <p:nvPr>
            <p:custDataLst>
              <p:tags r:id="rId12"/>
            </p:custDataLst>
          </p:nvPr>
        </p:nvSpPr>
        <p:spPr>
          <a:xfrm>
            <a:off x="7653655" y="521398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pic>
        <p:nvPicPr>
          <p:cNvPr id="2" name="图片 1" descr="资源 17"/>
          <p:cNvPicPr>
            <a:picLocks noChangeAspect="1"/>
          </p:cNvPicPr>
          <p:nvPr/>
        </p:nvPicPr>
        <p:blipFill>
          <a:blip r:embed="rId13">
            <a:alphaModFix amt="20000"/>
          </a:blip>
          <a:srcRect t="68965"/>
          <a:stretch>
            <a:fillRect/>
          </a:stretch>
        </p:blipFill>
        <p:spPr>
          <a:xfrm>
            <a:off x="0" y="4722495"/>
            <a:ext cx="5293995" cy="2124075"/>
          </a:xfrm>
          <a:prstGeom prst="rect">
            <a:avLst/>
          </a:prstGeom>
        </p:spPr>
      </p:pic>
      <p:pic>
        <p:nvPicPr>
          <p:cNvPr id="3" name="图片 2" descr="资源 1@10x"/>
          <p:cNvPicPr>
            <a:picLocks noChangeAspect="1"/>
          </p:cNvPicPr>
          <p:nvPr/>
        </p:nvPicPr>
        <p:blipFill>
          <a:blip r:embed="rId14"/>
          <a:stretch>
            <a:fillRect/>
          </a:stretch>
        </p:blipFill>
        <p:spPr>
          <a:xfrm>
            <a:off x="473710" y="386080"/>
            <a:ext cx="2874010" cy="5200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p>
            <a:pPr algn="ctr"/>
            <a:r>
              <a:rPr lang="zh-CN" altLang="en-US" sz="36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第一部分</a:t>
            </a:r>
            <a:endParaRPr lang="zh-CN" altLang="en-US" sz="36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first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2" name="组合 1"/>
          <p:cNvGrpSpPr/>
          <p:nvPr/>
        </p:nvGrpSpPr>
        <p:grpSpPr>
          <a:xfrm>
            <a:off x="5775038" y="636936"/>
            <a:ext cx="641924" cy="642498"/>
            <a:chOff x="5775038" y="636936"/>
            <a:chExt cx="641924" cy="642498"/>
          </a:xfrm>
        </p:grpSpPr>
        <p:grpSp>
          <p:nvGrpSpPr>
            <p:cNvPr id="7" name="组合 6"/>
            <p:cNvGrpSpPr/>
            <p:nvPr/>
          </p:nvGrpSpPr>
          <p:grpSpPr>
            <a:xfrm>
              <a:off x="5775038" y="636936"/>
              <a:ext cx="641924" cy="642498"/>
              <a:chOff x="1560409" y="2069897"/>
              <a:chExt cx="1776413" cy="1778000"/>
            </a:xfrm>
          </p:grpSpPr>
          <p:sp>
            <p:nvSpPr>
              <p:cNvPr id="66"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67"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8" name="组合 7"/>
            <p:cNvGrpSpPr/>
            <p:nvPr/>
          </p:nvGrpSpPr>
          <p:grpSpPr>
            <a:xfrm>
              <a:off x="5804581" y="657875"/>
              <a:ext cx="582837" cy="600621"/>
              <a:chOff x="1641372" y="4491628"/>
              <a:chExt cx="1612900" cy="1662113"/>
            </a:xfrm>
            <a:solidFill>
              <a:srgbClr val="F2C68E"/>
            </a:solidFill>
          </p:grpSpPr>
          <p:sp>
            <p:nvSpPr>
              <p:cNvPr id="9"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sp>
        <p:nvSpPr>
          <p:cNvPr id="68" name="文本框 67"/>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2590800" y="4293414"/>
            <a:ext cx="7010400" cy="369332"/>
          </a:xfrm>
          <a:prstGeom prst="rect">
            <a:avLst/>
          </a:prstGeom>
          <a:noFill/>
        </p:spPr>
        <p:txBody>
          <a:bodyPr wrap="square" rtlCol="0">
            <a:spAutoFit/>
          </a:bodyPr>
          <a:lstStyle/>
          <a:p>
            <a:pPr algn="ctr"/>
            <a:r>
              <a:rPr lang="en-US" altLang="zh-CN" spc="350" dirty="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rPr>
              <a:t>Seeking truth and pursuing innovation</a:t>
            </a:r>
            <a:endParaRPr lang="zh-CN" altLang="en-US" spc="350" dirty="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70" name="组合 69"/>
          <p:cNvGrpSpPr/>
          <p:nvPr/>
        </p:nvGrpSpPr>
        <p:grpSpPr>
          <a:xfrm>
            <a:off x="5319762" y="1457555"/>
            <a:ext cx="1552476" cy="320434"/>
            <a:chOff x="5180266" y="4756740"/>
            <a:chExt cx="5753100" cy="1187451"/>
          </a:xfrm>
          <a:solidFill>
            <a:srgbClr val="F2C68E"/>
          </a:solidFill>
        </p:grpSpPr>
        <p:sp>
          <p:nvSpPr>
            <p:cNvPr id="71"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8"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7"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3"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4"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5"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7"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8"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资源 13"/>
          <p:cNvPicPr>
            <a:picLocks noChangeAspect="1"/>
          </p:cNvPicPr>
          <p:nvPr/>
        </p:nvPicPr>
        <p:blipFill>
          <a:blip r:embed="rId1"/>
          <a:srcRect/>
          <a:stretch>
            <a:fillRect/>
          </a:stretch>
        </p:blipFill>
        <p:spPr>
          <a:xfrm>
            <a:off x="4423728" y="1720850"/>
            <a:ext cx="3344545" cy="2191385"/>
          </a:xfrm>
          <a:prstGeom prst="rect">
            <a:avLst/>
          </a:prstGeom>
          <a:ln w="19050">
            <a:solidFill>
              <a:srgbClr val="BA291E"/>
            </a:solidFill>
          </a:ln>
        </p:spPr>
      </p:pic>
      <p:pic>
        <p:nvPicPr>
          <p:cNvPr id="9" name="图片 8" descr="资源 14"/>
          <p:cNvPicPr>
            <a:picLocks noChangeAspect="1"/>
          </p:cNvPicPr>
          <p:nvPr/>
        </p:nvPicPr>
        <p:blipFill>
          <a:blip r:embed="rId2"/>
          <a:stretch>
            <a:fillRect/>
          </a:stretch>
        </p:blipFill>
        <p:spPr>
          <a:xfrm>
            <a:off x="724218" y="1720850"/>
            <a:ext cx="3331845" cy="2191385"/>
          </a:xfrm>
          <a:prstGeom prst="rect">
            <a:avLst/>
          </a:prstGeom>
          <a:ln w="19050">
            <a:solidFill>
              <a:srgbClr val="BA291E"/>
            </a:solidFill>
          </a:ln>
        </p:spPr>
      </p:pic>
      <p:pic>
        <p:nvPicPr>
          <p:cNvPr id="10" name="图片 9" descr="资源 12"/>
          <p:cNvPicPr>
            <a:picLocks noChangeAspect="1"/>
          </p:cNvPicPr>
          <p:nvPr/>
        </p:nvPicPr>
        <p:blipFill>
          <a:blip r:embed="rId3"/>
          <a:stretch>
            <a:fillRect/>
          </a:stretch>
        </p:blipFill>
        <p:spPr>
          <a:xfrm>
            <a:off x="8135938" y="1718310"/>
            <a:ext cx="3343910" cy="2193925"/>
          </a:xfrm>
          <a:prstGeom prst="rect">
            <a:avLst/>
          </a:prstGeom>
          <a:ln w="19050">
            <a:solidFill>
              <a:srgbClr val="BA291E"/>
            </a:solidFill>
          </a:ln>
        </p:spPr>
      </p:pic>
      <p:grpSp>
        <p:nvGrpSpPr>
          <p:cNvPr id="28" name="组合 27"/>
          <p:cNvGrpSpPr/>
          <p:nvPr/>
        </p:nvGrpSpPr>
        <p:grpSpPr>
          <a:xfrm>
            <a:off x="714375" y="4244975"/>
            <a:ext cx="3345180" cy="1894205"/>
            <a:chOff x="1125" y="6685"/>
            <a:chExt cx="5268" cy="2983"/>
          </a:xfrm>
        </p:grpSpPr>
        <p:sp>
          <p:nvSpPr>
            <p:cNvPr id="11" name="矩形 10"/>
            <p:cNvSpPr/>
            <p:nvPr/>
          </p:nvSpPr>
          <p:spPr>
            <a:xfrm>
              <a:off x="1125" y="6685"/>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4"/>
              </p:custDataLst>
            </p:nvPr>
          </p:nvSpPr>
          <p:spPr>
            <a:xfrm>
              <a:off x="2706" y="6708"/>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14" name="文本框 13"/>
            <p:cNvSpPr txBox="1"/>
            <p:nvPr>
              <p:custDataLst>
                <p:tags r:id="rId5"/>
              </p:custDataLst>
            </p:nvPr>
          </p:nvSpPr>
          <p:spPr>
            <a:xfrm>
              <a:off x="1125" y="7586"/>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nvGrpSpPr>
          <p:cNvPr id="26" name="组合 25"/>
          <p:cNvGrpSpPr/>
          <p:nvPr/>
        </p:nvGrpSpPr>
        <p:grpSpPr>
          <a:xfrm>
            <a:off x="4424680" y="4239895"/>
            <a:ext cx="3345180" cy="1894205"/>
            <a:chOff x="6967" y="6677"/>
            <a:chExt cx="5268" cy="2983"/>
          </a:xfrm>
        </p:grpSpPr>
        <p:sp>
          <p:nvSpPr>
            <p:cNvPr id="20" name="矩形 19"/>
            <p:cNvSpPr/>
            <p:nvPr>
              <p:custDataLst>
                <p:tags r:id="rId6"/>
              </p:custDataLst>
            </p:nvPr>
          </p:nvSpPr>
          <p:spPr>
            <a:xfrm>
              <a:off x="6967" y="6677"/>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文本框 20"/>
            <p:cNvSpPr txBox="1"/>
            <p:nvPr>
              <p:custDataLst>
                <p:tags r:id="rId7"/>
              </p:custDataLst>
            </p:nvPr>
          </p:nvSpPr>
          <p:spPr>
            <a:xfrm>
              <a:off x="8548" y="6700"/>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22" name="文本框 21"/>
            <p:cNvSpPr txBox="1"/>
            <p:nvPr>
              <p:custDataLst>
                <p:tags r:id="rId8"/>
              </p:custDataLst>
            </p:nvPr>
          </p:nvSpPr>
          <p:spPr>
            <a:xfrm>
              <a:off x="6967" y="7578"/>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nvGrpSpPr>
          <p:cNvPr id="27" name="组合 26"/>
          <p:cNvGrpSpPr/>
          <p:nvPr/>
        </p:nvGrpSpPr>
        <p:grpSpPr>
          <a:xfrm>
            <a:off x="8134985" y="4244975"/>
            <a:ext cx="3345180" cy="1894205"/>
            <a:chOff x="12809" y="6685"/>
            <a:chExt cx="5268" cy="2983"/>
          </a:xfrm>
        </p:grpSpPr>
        <p:sp>
          <p:nvSpPr>
            <p:cNvPr id="23" name="矩形 22"/>
            <p:cNvSpPr/>
            <p:nvPr>
              <p:custDataLst>
                <p:tags r:id="rId9"/>
              </p:custDataLst>
            </p:nvPr>
          </p:nvSpPr>
          <p:spPr>
            <a:xfrm>
              <a:off x="12809" y="6685"/>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custDataLst>
                <p:tags r:id="rId10"/>
              </p:custDataLst>
            </p:nvPr>
          </p:nvSpPr>
          <p:spPr>
            <a:xfrm>
              <a:off x="14390" y="6708"/>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25" name="文本框 24"/>
            <p:cNvSpPr txBox="1"/>
            <p:nvPr>
              <p:custDataLst>
                <p:tags r:id="rId11"/>
              </p:custDataLst>
            </p:nvPr>
          </p:nvSpPr>
          <p:spPr>
            <a:xfrm>
              <a:off x="12809" y="7586"/>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sp>
        <p:nvSpPr>
          <p:cNvPr id="5" name="文本框 4"/>
          <p:cNvSpPr txBox="1"/>
          <p:nvPr userDrawn="1">
            <p:custDataLst>
              <p:tags r:id="rId12"/>
            </p:custDataLst>
          </p:nvPr>
        </p:nvSpPr>
        <p:spPr>
          <a:xfrm>
            <a:off x="1200150" y="165100"/>
            <a:ext cx="4133215" cy="645160"/>
          </a:xfrm>
          <a:prstGeom prst="rect">
            <a:avLst/>
          </a:prstGeom>
          <a:noFill/>
        </p:spPr>
        <p:txBody>
          <a:bodyPr wrap="square" rtlCol="0">
            <a:spAutoFit/>
          </a:bodyPr>
          <a:p>
            <a:pPr algn="l"/>
            <a:r>
              <a:rPr lang="zh-CN" altLang="en-US" sz="3600" b="1">
                <a:solidFill>
                  <a:srgbClr val="CC1609"/>
                </a:solidFill>
                <a:latin typeface="思源黑体 CN Bold" panose="020B0800000000000000" charset="-122"/>
                <a:ea typeface="思源黑体 CN Bold" panose="020B0800000000000000" charset="-122"/>
              </a:rPr>
              <a:t>在此处添加标题</a:t>
            </a:r>
            <a:endParaRPr lang="zh-CN" altLang="en-US" sz="3600" b="1">
              <a:solidFill>
                <a:srgbClr val="CC1609"/>
              </a:solidFill>
              <a:latin typeface="思源黑体 CN Bold" panose="020B0800000000000000" charset="-122"/>
              <a:ea typeface="思源黑体 CN Bold" panose="020B0800000000000000" charset="-122"/>
            </a:endParaRPr>
          </a:p>
        </p:txBody>
      </p:sp>
      <p:sp>
        <p:nvSpPr>
          <p:cNvPr id="7" name="文本框 6"/>
          <p:cNvSpPr txBox="1"/>
          <p:nvPr userDrawn="1">
            <p:custDataLst>
              <p:tags r:id="rId13"/>
            </p:custDataLst>
          </p:nvPr>
        </p:nvSpPr>
        <p:spPr>
          <a:xfrm>
            <a:off x="238125" y="129540"/>
            <a:ext cx="984250" cy="706755"/>
          </a:xfrm>
          <a:prstGeom prst="rect">
            <a:avLst/>
          </a:prstGeom>
          <a:noFill/>
        </p:spPr>
        <p:txBody>
          <a:bodyPr wrap="square" rtlCol="0">
            <a:spAutoFit/>
          </a:bodyPr>
          <a:p>
            <a:pPr algn="ctr"/>
            <a:r>
              <a:rPr lang="en-US" sz="4000" b="1">
                <a:solidFill>
                  <a:schemeClr val="bg1"/>
                </a:solidFill>
                <a:latin typeface="思源黑体 CN Bold" panose="020B0800000000000000" charset="-122"/>
                <a:ea typeface="思源黑体 CN Bold" panose="020B0800000000000000" charset="-122"/>
              </a:rPr>
              <a:t>01</a:t>
            </a:r>
            <a:endParaRPr lang="en-US" sz="40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rcRect l="21954" r="21954"/>
          <a:stretch>
            <a:fillRect/>
          </a:stretch>
        </p:blipFill>
        <p:spPr>
          <a:xfrm>
            <a:off x="3396343" y="1864132"/>
            <a:ext cx="1944914" cy="19449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blipFill>
            <a:blip r:embed="rId1">
              <a:duotone>
                <a:prstClr val="black"/>
                <a:schemeClr val="tx2">
                  <a:tint val="45000"/>
                  <a:satMod val="400000"/>
                </a:schemeClr>
              </a:duotone>
            </a:blip>
            <a:stretch>
              <a:fillRect/>
            </a:stretch>
          </a:blipFill>
          <a:ln>
            <a:solidFill>
              <a:srgbClr val="A22B17"/>
            </a:solidFill>
          </a:ln>
        </p:spPr>
      </p:pic>
      <p:pic>
        <p:nvPicPr>
          <p:cNvPr id="18" name="图片 17"/>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rcRect l="21954" r="21954"/>
          <a:stretch>
            <a:fillRect/>
          </a:stretch>
        </p:blipFill>
        <p:spPr>
          <a:xfrm>
            <a:off x="6850743" y="1851655"/>
            <a:ext cx="1944914" cy="19449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ln>
            <a:solidFill>
              <a:srgbClr val="A22B17"/>
            </a:solidFill>
          </a:ln>
        </p:spPr>
      </p:pic>
      <p:sp>
        <p:nvSpPr>
          <p:cNvPr id="19" name="文本框 18"/>
          <p:cNvSpPr txBox="1"/>
          <p:nvPr/>
        </p:nvSpPr>
        <p:spPr>
          <a:xfrm>
            <a:off x="3044722" y="4431014"/>
            <a:ext cx="2648156" cy="260350"/>
          </a:xfrm>
          <a:prstGeom prst="rect">
            <a:avLst/>
          </a:prstGeom>
          <a:noFill/>
        </p:spPr>
        <p:txBody>
          <a:bodyPr wrap="square" rtlCol="0">
            <a:spAutoFit/>
          </a:bodyPr>
          <a:lstStyle/>
          <a:p>
            <a:r>
              <a:rPr lang="en-US" altLang="zh-CN" sz="1100" dirty="0">
                <a:solidFill>
                  <a:srgbClr val="BA291E"/>
                </a:solidFill>
                <a:latin typeface="思源宋体 CN Heavy" panose="02020900000000000000" pitchFamily="18" charset="-122"/>
                <a:ea typeface="思源宋体 CN Heavy" panose="02020900000000000000" pitchFamily="18" charset="-122"/>
              </a:rPr>
              <a:t>School History Museum</a:t>
            </a:r>
            <a:endParaRPr lang="en-US" altLang="zh-CN" sz="1100" dirty="0">
              <a:solidFill>
                <a:srgbClr val="BA291E"/>
              </a:solidFill>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5531757" y="4354069"/>
            <a:ext cx="1128485" cy="460375"/>
          </a:xfrm>
          <a:prstGeom prst="rect">
            <a:avLst/>
          </a:prstGeom>
        </p:spPr>
        <p:txBody>
          <a:bodyPr wrap="square" rtlCol="0">
            <a:spAutoFit/>
          </a:bodyPr>
          <a:lstStyle/>
          <a:p>
            <a:r>
              <a:rPr lang="zh-CN" altLang="en-US" sz="2400" dirty="0">
                <a:solidFill>
                  <a:srgbClr val="BA291E"/>
                </a:solidFill>
                <a:latin typeface="思源宋体 CN Heavy" panose="02020900000000000000" pitchFamily="18" charset="-122"/>
                <a:ea typeface="思源宋体 CN Heavy" panose="02020900000000000000" pitchFamily="18" charset="-122"/>
              </a:rPr>
              <a:t>校史馆</a:t>
            </a:r>
            <a:endParaRPr lang="zh-CN" altLang="en-US" sz="2400" dirty="0">
              <a:solidFill>
                <a:srgbClr val="BA291E"/>
              </a:solidFill>
              <a:latin typeface="思源宋体 CN Heavy" panose="02020900000000000000" pitchFamily="18" charset="-122"/>
              <a:ea typeface="思源宋体 CN Heavy" panose="02020900000000000000" pitchFamily="18" charset="-122"/>
            </a:endParaRPr>
          </a:p>
        </p:txBody>
      </p:sp>
      <p:sp>
        <p:nvSpPr>
          <p:cNvPr id="21" name="文本框 20"/>
          <p:cNvSpPr txBox="1"/>
          <p:nvPr/>
        </p:nvSpPr>
        <p:spPr>
          <a:xfrm>
            <a:off x="6609616" y="4431014"/>
            <a:ext cx="2503950" cy="260350"/>
          </a:xfrm>
          <a:prstGeom prst="rect">
            <a:avLst/>
          </a:prstGeom>
          <a:noFill/>
        </p:spPr>
        <p:txBody>
          <a:bodyPr wrap="square" rtlCol="0">
            <a:spAutoFit/>
          </a:bodyPr>
          <a:lstStyle/>
          <a:p>
            <a:pPr algn="r"/>
            <a:r>
              <a:rPr lang="en-US" altLang="zh-CN" sz="1100" dirty="0">
                <a:solidFill>
                  <a:srgbClr val="BA291E"/>
                </a:solidFill>
                <a:latin typeface="思源宋体 CN Heavy" panose="02020900000000000000" pitchFamily="18" charset="-122"/>
                <a:ea typeface="思源宋体 CN Heavy" panose="02020900000000000000" pitchFamily="18" charset="-122"/>
              </a:rPr>
              <a:t>School History Museum</a:t>
            </a:r>
            <a:endParaRPr lang="en-US" altLang="zh-CN" sz="1100" dirty="0">
              <a:solidFill>
                <a:srgbClr val="BA291E"/>
              </a:solidFill>
              <a:latin typeface="思源宋体 CN Heavy" panose="02020900000000000000" pitchFamily="18" charset="-122"/>
              <a:ea typeface="思源宋体 CN Heavy" panose="02020900000000000000" pitchFamily="18" charset="-122"/>
            </a:endParaRPr>
          </a:p>
        </p:txBody>
      </p:sp>
      <p:sp>
        <p:nvSpPr>
          <p:cNvPr id="22" name="文本框 21"/>
          <p:cNvSpPr txBox="1"/>
          <p:nvPr/>
        </p:nvSpPr>
        <p:spPr>
          <a:xfrm>
            <a:off x="875072" y="5518291"/>
            <a:ext cx="10441854" cy="460375"/>
          </a:xfrm>
          <a:prstGeom prst="rect">
            <a:avLst/>
          </a:prstGeom>
        </p:spPr>
        <p:txBody>
          <a:bodyPr wrap="square" rtlCol="0">
            <a:spAutoFit/>
          </a:bodyPr>
          <a:lstStyle/>
          <a:p>
            <a:pPr algn="ctr"/>
            <a:r>
              <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rPr>
              <a:t>北京科技大学于</a:t>
            </a:r>
            <a:r>
              <a:rPr lang="en-US" altLang="zh-CN" sz="1200" dirty="0">
                <a:solidFill>
                  <a:schemeClr val="bg1">
                    <a:lumMod val="50000"/>
                  </a:schemeClr>
                </a:solidFill>
                <a:latin typeface="思源宋体 CN Heavy" panose="02020900000000000000" pitchFamily="18" charset="-122"/>
                <a:ea typeface="思源宋体 CN Heavy" panose="02020900000000000000" pitchFamily="18" charset="-122"/>
              </a:rPr>
              <a:t>1952</a:t>
            </a:r>
            <a:r>
              <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rPr>
              <a:t>年由天津大学（原北洋大学）、清华大学等</a:t>
            </a:r>
            <a:r>
              <a:rPr lang="en-US" altLang="zh-CN" sz="1200" dirty="0">
                <a:solidFill>
                  <a:schemeClr val="bg1">
                    <a:lumMod val="50000"/>
                  </a:schemeClr>
                </a:solidFill>
                <a:latin typeface="思源宋体 CN Heavy" panose="02020900000000000000" pitchFamily="18" charset="-122"/>
                <a:ea typeface="思源宋体 CN Heavy" panose="02020900000000000000" pitchFamily="18" charset="-122"/>
              </a:rPr>
              <a:t>6</a:t>
            </a:r>
            <a:r>
              <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grpSp>
        <p:nvGrpSpPr>
          <p:cNvPr id="23" name="组合 22"/>
          <p:cNvGrpSpPr/>
          <p:nvPr/>
        </p:nvGrpSpPr>
        <p:grpSpPr>
          <a:xfrm>
            <a:off x="2387601" y="2593903"/>
            <a:ext cx="507998" cy="485372"/>
            <a:chOff x="2041078" y="3518593"/>
            <a:chExt cx="858150" cy="819928"/>
          </a:xfrm>
          <a:noFill/>
        </p:grpSpPr>
        <p:sp>
          <p:nvSpPr>
            <p:cNvPr id="24" name="椭圆 23"/>
            <p:cNvSpPr/>
            <p:nvPr/>
          </p:nvSpPr>
          <p:spPr>
            <a:xfrm>
              <a:off x="2041078" y="3518593"/>
              <a:ext cx="858150" cy="819928"/>
            </a:xfrm>
            <a:prstGeom prst="ellipse">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箭头: V 形 24"/>
            <p:cNvSpPr/>
            <p:nvPr/>
          </p:nvSpPr>
          <p:spPr>
            <a:xfrm flipH="1">
              <a:off x="2352141" y="3802035"/>
              <a:ext cx="236024" cy="253044"/>
            </a:xfrm>
            <a:prstGeom prst="chevron">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endParaRPr>
            </a:p>
          </p:txBody>
        </p:sp>
      </p:grpSp>
      <p:grpSp>
        <p:nvGrpSpPr>
          <p:cNvPr id="26" name="组合 25"/>
          <p:cNvGrpSpPr/>
          <p:nvPr/>
        </p:nvGrpSpPr>
        <p:grpSpPr>
          <a:xfrm flipH="1">
            <a:off x="9332686" y="2593903"/>
            <a:ext cx="507998" cy="485372"/>
            <a:chOff x="2041078" y="3518593"/>
            <a:chExt cx="858150" cy="819928"/>
          </a:xfrm>
          <a:noFill/>
        </p:grpSpPr>
        <p:sp>
          <p:nvSpPr>
            <p:cNvPr id="27" name="椭圆 26"/>
            <p:cNvSpPr/>
            <p:nvPr/>
          </p:nvSpPr>
          <p:spPr>
            <a:xfrm>
              <a:off x="2041078" y="3518593"/>
              <a:ext cx="858150" cy="819928"/>
            </a:xfrm>
            <a:prstGeom prst="ellipse">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箭头: V 形 27"/>
            <p:cNvSpPr/>
            <p:nvPr/>
          </p:nvSpPr>
          <p:spPr>
            <a:xfrm flipH="1">
              <a:off x="2352141" y="3802035"/>
              <a:ext cx="236024" cy="253044"/>
            </a:xfrm>
            <a:prstGeom prst="chevron">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pic>
        <p:nvPicPr>
          <p:cNvPr id="29" name="图片 28"/>
          <p:cNvPicPr>
            <a:picLocks noChangeAspect="1"/>
          </p:cNvPicPr>
          <p:nvPr/>
        </p:nvPicPr>
        <p:blipFill>
          <a:blip r:embed="rId2">
            <a:extLst>
              <a:ext uri="{28A0092B-C50C-407E-A947-70E740481C1C}">
                <a14:useLocalDpi xmlns:a14="http://schemas.microsoft.com/office/drawing/2010/main" val="0"/>
              </a:ext>
            </a:extLst>
          </a:blip>
          <a:srcRect l="22008" r="22008"/>
          <a:stretch>
            <a:fillRect/>
          </a:stretch>
        </p:blipFill>
        <p:spPr>
          <a:xfrm>
            <a:off x="4920343" y="1660932"/>
            <a:ext cx="2351314" cy="23513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blipFill dpi="0" rotWithShape="1">
            <a:blip r:embed="rId2"/>
            <a:srcRect/>
            <a:stretch>
              <a:fillRect/>
            </a:stretch>
          </a:blipFill>
          <a:ln>
            <a:solidFill>
              <a:srgbClr val="A22B17"/>
            </a:solidFill>
          </a:ln>
        </p:spPr>
      </p:pic>
      <p:grpSp>
        <p:nvGrpSpPr>
          <p:cNvPr id="36" name="组合 35"/>
          <p:cNvGrpSpPr/>
          <p:nvPr/>
        </p:nvGrpSpPr>
        <p:grpSpPr>
          <a:xfrm>
            <a:off x="5989181" y="5055828"/>
            <a:ext cx="213636" cy="222368"/>
            <a:chOff x="6110934" y="598864"/>
            <a:chExt cx="416948" cy="433995"/>
          </a:xfrm>
          <a:solidFill>
            <a:srgbClr val="B8311A"/>
          </a:solidFill>
        </p:grpSpPr>
        <p:sp>
          <p:nvSpPr>
            <p:cNvPr id="37"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38"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39"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0"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1"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3"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BA291E"/>
                </a:solidFill>
              </a:endParaRPr>
            </a:p>
          </p:txBody>
        </p:sp>
      </p:grpSp>
      <p:sp>
        <p:nvSpPr>
          <p:cNvPr id="6" name="文本框 5"/>
          <p:cNvSpPr txBox="1"/>
          <p:nvPr userDrawn="1">
            <p:custDataLst>
              <p:tags r:id="rId3"/>
            </p:custDataLst>
          </p:nvPr>
        </p:nvSpPr>
        <p:spPr>
          <a:xfrm>
            <a:off x="1200150" y="165100"/>
            <a:ext cx="4133215" cy="645160"/>
          </a:xfrm>
          <a:prstGeom prst="rect">
            <a:avLst/>
          </a:prstGeom>
          <a:noFill/>
        </p:spPr>
        <p:txBody>
          <a:bodyPr wrap="square" rtlCol="0">
            <a:spAutoFit/>
          </a:bodyPr>
          <a:p>
            <a:pPr algn="l"/>
            <a:r>
              <a:rPr lang="zh-CN" altLang="en-US" sz="3600" b="1">
                <a:solidFill>
                  <a:srgbClr val="CC1609"/>
                </a:solidFill>
                <a:latin typeface="思源黑体 CN Bold" panose="020B0800000000000000" charset="-122"/>
                <a:ea typeface="思源黑体 CN Bold" panose="020B0800000000000000" charset="-122"/>
              </a:rPr>
              <a:t>在此处添加标题</a:t>
            </a:r>
            <a:endParaRPr lang="zh-CN" altLang="en-US" sz="3600" b="1">
              <a:solidFill>
                <a:srgbClr val="CC1609"/>
              </a:solidFill>
              <a:latin typeface="思源黑体 CN Bold" panose="020B0800000000000000" charset="-122"/>
              <a:ea typeface="思源黑体 CN Bold" panose="020B0800000000000000" charset="-122"/>
            </a:endParaRPr>
          </a:p>
        </p:txBody>
      </p:sp>
      <p:sp>
        <p:nvSpPr>
          <p:cNvPr id="7" name="文本框 6"/>
          <p:cNvSpPr txBox="1"/>
          <p:nvPr userDrawn="1">
            <p:custDataLst>
              <p:tags r:id="rId4"/>
            </p:custDataLst>
          </p:nvPr>
        </p:nvSpPr>
        <p:spPr>
          <a:xfrm>
            <a:off x="238125" y="129540"/>
            <a:ext cx="984250" cy="706755"/>
          </a:xfrm>
          <a:prstGeom prst="rect">
            <a:avLst/>
          </a:prstGeom>
          <a:noFill/>
        </p:spPr>
        <p:txBody>
          <a:bodyPr wrap="square" rtlCol="0">
            <a:spAutoFit/>
          </a:bodyPr>
          <a:p>
            <a:pPr algn="ctr"/>
            <a:r>
              <a:rPr lang="en-US" sz="4000" b="1">
                <a:solidFill>
                  <a:schemeClr val="bg1"/>
                </a:solidFill>
                <a:latin typeface="思源黑体 CN Bold" panose="020B0800000000000000" charset="-122"/>
                <a:ea typeface="思源黑体 CN Bold" panose="020B0800000000000000" charset="-122"/>
              </a:rPr>
              <a:t>01</a:t>
            </a:r>
            <a:endParaRPr lang="en-US" sz="40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defRPr>
            </a:lvl1pPr>
          </a:lstStyle>
          <a:p>
            <a:r>
              <a:rPr lang="zh-CN" altLang="en-US" dirty="0"/>
              <a:t>第二部分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second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2342322" y="4293414"/>
            <a:ext cx="7507356"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dirty="0"/>
              <a:t>cradle of iron and steel engineers</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椭圆 80"/>
          <p:cNvSpPr/>
          <p:nvPr>
            <p:custDataLst>
              <p:tags r:id="rId1"/>
            </p:custDataLst>
          </p:nvPr>
        </p:nvSpPr>
        <p:spPr>
          <a:xfrm>
            <a:off x="3863163" y="1246163"/>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90" name="椭圆 89"/>
          <p:cNvSpPr/>
          <p:nvPr>
            <p:custDataLst>
              <p:tags r:id="rId2"/>
            </p:custDataLst>
          </p:nvPr>
        </p:nvSpPr>
        <p:spPr>
          <a:xfrm>
            <a:off x="4370034" y="3339000"/>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93" name="椭圆 92"/>
          <p:cNvSpPr/>
          <p:nvPr>
            <p:custDataLst>
              <p:tags r:id="rId3"/>
            </p:custDataLst>
          </p:nvPr>
        </p:nvSpPr>
        <p:spPr>
          <a:xfrm>
            <a:off x="3863163" y="5401657"/>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41" name="椭圆 40"/>
          <p:cNvSpPr/>
          <p:nvPr/>
        </p:nvSpPr>
        <p:spPr>
          <a:xfrm>
            <a:off x="-4651589" y="-1207217"/>
            <a:ext cx="9099192" cy="9099192"/>
          </a:xfrm>
          <a:prstGeom prst="ellipse">
            <a:avLst/>
          </a:prstGeom>
          <a:gradFill>
            <a:gsLst>
              <a:gs pos="25000">
                <a:srgbClr val="A22B17">
                  <a:alpha val="30000"/>
                </a:srgbClr>
              </a:gs>
              <a:gs pos="100000">
                <a:srgbClr val="A22B17">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43" name="椭圆 42"/>
          <p:cNvSpPr/>
          <p:nvPr/>
        </p:nvSpPr>
        <p:spPr>
          <a:xfrm>
            <a:off x="-4288037" y="-795085"/>
            <a:ext cx="8331200" cy="8331200"/>
          </a:xfrm>
          <a:prstGeom prst="ellipse">
            <a:avLst/>
          </a:prstGeom>
          <a:gradFill>
            <a:gsLst>
              <a:gs pos="25000">
                <a:srgbClr val="A51718"/>
              </a:gs>
              <a:gs pos="100000">
                <a:srgbClr val="EC871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51" name="îŝľîḓê"/>
          <p:cNvSpPr/>
          <p:nvPr/>
        </p:nvSpPr>
        <p:spPr bwMode="auto">
          <a:xfrm>
            <a:off x="-1715016" y="2715083"/>
            <a:ext cx="726689" cy="1322723"/>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íṣlíḑe"/>
          <p:cNvSpPr/>
          <p:nvPr/>
        </p:nvSpPr>
        <p:spPr bwMode="auto">
          <a:xfrm>
            <a:off x="-865858" y="2682425"/>
            <a:ext cx="840997" cy="135538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îSḻide"/>
          <p:cNvSpPr/>
          <p:nvPr/>
        </p:nvSpPr>
        <p:spPr bwMode="auto">
          <a:xfrm>
            <a:off x="40466" y="2690587"/>
            <a:ext cx="718528" cy="136355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iṣlîḋè"/>
          <p:cNvSpPr/>
          <p:nvPr/>
        </p:nvSpPr>
        <p:spPr bwMode="auto">
          <a:xfrm>
            <a:off x="840633" y="2706921"/>
            <a:ext cx="914486" cy="1314561"/>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îŝ1ide"/>
          <p:cNvSpPr/>
          <p:nvPr/>
        </p:nvSpPr>
        <p:spPr bwMode="auto">
          <a:xfrm>
            <a:off x="-2368217" y="894303"/>
            <a:ext cx="4792882" cy="498879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í$ḻíde"/>
          <p:cNvSpPr/>
          <p:nvPr/>
        </p:nvSpPr>
        <p:spPr bwMode="auto">
          <a:xfrm>
            <a:off x="-1527220" y="2102719"/>
            <a:ext cx="3110876" cy="163299"/>
          </a:xfrm>
          <a:prstGeom prst="rect">
            <a:avLst/>
          </a:prstGeom>
          <a:solidFill>
            <a:schemeClr val="bg1">
              <a:alpha val="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8" name="文本框 77"/>
          <p:cNvSpPr txBox="1"/>
          <p:nvPr/>
        </p:nvSpPr>
        <p:spPr>
          <a:xfrm>
            <a:off x="0" y="2875002"/>
            <a:ext cx="3535680" cy="1107996"/>
          </a:xfrm>
          <a:prstGeom prst="rect">
            <a:avLst/>
          </a:prstGeom>
          <a:noFill/>
          <a:ln>
            <a:noFill/>
          </a:ln>
        </p:spPr>
        <p:txBody>
          <a:bodyPr wrap="square" rtlCol="0">
            <a:spAutoFit/>
          </a:bodyPr>
          <a:lstStyle/>
          <a:p>
            <a:pPr algn="ctr"/>
            <a:r>
              <a:rPr lang="zh-CN" altLang="en-US" sz="6600" dirty="0">
                <a:ln>
                  <a:solidFill>
                    <a:srgbClr val="F2C68E">
                      <a:alpha val="18000"/>
                    </a:srgbClr>
                  </a:solidFill>
                </a:ln>
                <a:noFill/>
                <a:latin typeface="思源宋体 CN Heavy" panose="02020900000000000000" pitchFamily="18" charset="-122"/>
                <a:ea typeface="思源宋体 CN Heavy" panose="02020900000000000000" pitchFamily="18" charset="-122"/>
              </a:rPr>
              <a:t>求实鼎新</a:t>
            </a:r>
            <a:endParaRPr lang="zh-CN" altLang="en-US" sz="6600" dirty="0">
              <a:ln>
                <a:solidFill>
                  <a:srgbClr val="F2C68E">
                    <a:alpha val="18000"/>
                  </a:srgbClr>
                </a:solidFill>
              </a:ln>
              <a:no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0" y="3075057"/>
            <a:ext cx="3535680" cy="707886"/>
          </a:xfrm>
          <a:prstGeom prst="rect">
            <a:avLst/>
          </a:prstGeom>
          <a:noFill/>
        </p:spPr>
        <p:txBody>
          <a:bodyPr wrap="square" rtlCol="0">
            <a:spAutoFit/>
          </a:bodyPr>
          <a:lstStyle/>
          <a:p>
            <a:pPr algn="ctr"/>
            <a:r>
              <a:rPr lang="zh-CN" altLang="en-US" sz="4000" dirty="0">
                <a:gradFill>
                  <a:gsLst>
                    <a:gs pos="0">
                      <a:srgbClr val="F2C68E"/>
                    </a:gs>
                    <a:gs pos="100000">
                      <a:srgbClr val="F2C68E">
                        <a:lumMod val="71000"/>
                        <a:lumOff val="29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求实鼎新</a:t>
            </a:r>
            <a:endParaRPr lang="zh-CN" altLang="en-US" sz="4000" dirty="0">
              <a:gradFill>
                <a:gsLst>
                  <a:gs pos="0">
                    <a:srgbClr val="F2C68E"/>
                  </a:gs>
                  <a:gs pos="100000">
                    <a:srgbClr val="F2C68E">
                      <a:lumMod val="71000"/>
                      <a:lumOff val="29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80" name="椭圆 79"/>
          <p:cNvSpPr/>
          <p:nvPr>
            <p:custDataLst>
              <p:tags r:id="rId4"/>
            </p:custDataLst>
          </p:nvPr>
        </p:nvSpPr>
        <p:spPr>
          <a:xfrm>
            <a:off x="3899163" y="1282163"/>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89" name="椭圆 88"/>
          <p:cNvSpPr/>
          <p:nvPr>
            <p:custDataLst>
              <p:tags r:id="rId5"/>
            </p:custDataLst>
          </p:nvPr>
        </p:nvSpPr>
        <p:spPr>
          <a:xfrm>
            <a:off x="4406034" y="3375000"/>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92" name="椭圆 91"/>
          <p:cNvSpPr/>
          <p:nvPr>
            <p:custDataLst>
              <p:tags r:id="rId6"/>
            </p:custDataLst>
          </p:nvPr>
        </p:nvSpPr>
        <p:spPr>
          <a:xfrm>
            <a:off x="3899163" y="5437657"/>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94" name="文本框 93"/>
          <p:cNvSpPr txBox="1"/>
          <p:nvPr>
            <p:custDataLst>
              <p:tags r:id="rId7"/>
            </p:custDataLst>
          </p:nvPr>
        </p:nvSpPr>
        <p:spPr>
          <a:xfrm>
            <a:off x="4413731" y="1107831"/>
            <a:ext cx="2655276" cy="46166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百炼成钢</a:t>
            </a:r>
            <a:endPar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endParaRPr>
          </a:p>
        </p:txBody>
      </p:sp>
      <p:sp>
        <p:nvSpPr>
          <p:cNvPr id="95" name="文本框 94"/>
          <p:cNvSpPr txBox="1"/>
          <p:nvPr>
            <p:custDataLst>
              <p:tags r:id="rId8"/>
            </p:custDataLst>
          </p:nvPr>
        </p:nvSpPr>
        <p:spPr>
          <a:xfrm>
            <a:off x="4413731" y="1494692"/>
            <a:ext cx="5785339" cy="634533"/>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“鼎新”，语出</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周易</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杂卦</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鼎，取新也”，意为树立新的标准、风气等，体现了学校坚持与时俱进、不断开拓创新的精神特征。</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6" name="直接连接符 5"/>
          <p:cNvCxnSpPr/>
          <p:nvPr>
            <p:custDataLst>
              <p:tags r:id="rId9"/>
            </p:custDataLst>
          </p:nvPr>
        </p:nvCxnSpPr>
        <p:spPr>
          <a:xfrm>
            <a:off x="4413731" y="1107831"/>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0"/>
            </p:custDataLst>
          </p:nvPr>
        </p:nvCxnSpPr>
        <p:spPr>
          <a:xfrm>
            <a:off x="4413731" y="2200736"/>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98" name="文本框 97"/>
          <p:cNvSpPr txBox="1"/>
          <p:nvPr>
            <p:custDataLst>
              <p:tags r:id="rId11"/>
            </p:custDataLst>
          </p:nvPr>
        </p:nvSpPr>
        <p:spPr>
          <a:xfrm>
            <a:off x="4646710" y="2882548"/>
            <a:ext cx="2655276" cy="46166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银杏大道</a:t>
            </a:r>
            <a:endPar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endParaRPr>
          </a:p>
        </p:txBody>
      </p:sp>
      <p:sp>
        <p:nvSpPr>
          <p:cNvPr id="99" name="文本框 98"/>
          <p:cNvSpPr txBox="1"/>
          <p:nvPr>
            <p:custDataLst>
              <p:tags r:id="rId12"/>
            </p:custDataLst>
          </p:nvPr>
        </p:nvSpPr>
        <p:spPr>
          <a:xfrm>
            <a:off x="4646710" y="3269409"/>
            <a:ext cx="5785339" cy="634533"/>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“求实”，意为坚持从实际出发、通过客观冷静的研究探求对客观事物的正确认知，代表了学校恪守学术规律、追求科学真理的价值取向。</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100" name="直接连接符 99"/>
          <p:cNvCxnSpPr/>
          <p:nvPr>
            <p:custDataLst>
              <p:tags r:id="rId13"/>
            </p:custDataLst>
          </p:nvPr>
        </p:nvCxnSpPr>
        <p:spPr>
          <a:xfrm>
            <a:off x="4646710" y="2882548"/>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14"/>
            </p:custDataLst>
          </p:nvPr>
        </p:nvCxnSpPr>
        <p:spPr>
          <a:xfrm>
            <a:off x="4646710" y="3975453"/>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custDataLst>
              <p:tags r:id="rId15"/>
            </p:custDataLst>
          </p:nvPr>
        </p:nvSpPr>
        <p:spPr>
          <a:xfrm>
            <a:off x="4413731" y="4948911"/>
            <a:ext cx="2655276" cy="46166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学院路</a:t>
            </a:r>
            <a:r>
              <a:rPr lang="en-US" altLang="zh-CN"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30</a:t>
            </a:r>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号</a:t>
            </a:r>
            <a:endPar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endParaRPr>
          </a:p>
        </p:txBody>
      </p:sp>
      <p:sp>
        <p:nvSpPr>
          <p:cNvPr id="104" name="文本框 103"/>
          <p:cNvSpPr txBox="1"/>
          <p:nvPr>
            <p:custDataLst>
              <p:tags r:id="rId16"/>
            </p:custDataLst>
          </p:nvPr>
        </p:nvSpPr>
        <p:spPr>
          <a:xfrm>
            <a:off x="4413731" y="5335772"/>
            <a:ext cx="6018318" cy="625364"/>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“求实鼎新”合并使用，既是对学校“学风严谨、崇尚实践”优良传统的传承，也是对全体北科大人实事求是、敢为人先、勇于创新的激励和号召。</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105" name="直接连接符 104"/>
          <p:cNvCxnSpPr/>
          <p:nvPr>
            <p:custDataLst>
              <p:tags r:id="rId17"/>
            </p:custDataLst>
          </p:nvPr>
        </p:nvCxnSpPr>
        <p:spPr>
          <a:xfrm>
            <a:off x="4413731" y="4948911"/>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custDataLst>
              <p:tags r:id="rId18"/>
            </p:custDataLst>
          </p:nvPr>
        </p:nvCxnSpPr>
        <p:spPr>
          <a:xfrm>
            <a:off x="4413731" y="6041816"/>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custDataLst>
              <p:tags r:id="rId19"/>
            </p:custDataLst>
          </p:nvPr>
        </p:nvGrpSpPr>
        <p:grpSpPr>
          <a:xfrm>
            <a:off x="9646185" y="906234"/>
            <a:ext cx="161567" cy="168170"/>
            <a:chOff x="9646185" y="906234"/>
            <a:chExt cx="161567" cy="168170"/>
          </a:xfrm>
          <a:solidFill>
            <a:srgbClr val="CA351C"/>
          </a:solidFill>
        </p:grpSpPr>
        <p:sp>
          <p:nvSpPr>
            <p:cNvPr id="108" name="îŝľîḓê"/>
            <p:cNvSpPr/>
            <p:nvPr>
              <p:custDataLst>
                <p:tags r:id="rId20"/>
              </p:custDataLst>
            </p:nvPr>
          </p:nvSpPr>
          <p:spPr bwMode="auto">
            <a:xfrm>
              <a:off x="9668204" y="967612"/>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ṣlíḑe"/>
            <p:cNvSpPr/>
            <p:nvPr>
              <p:custDataLst>
                <p:tags r:id="rId21"/>
              </p:custDataLst>
            </p:nvPr>
          </p:nvSpPr>
          <p:spPr bwMode="auto">
            <a:xfrm>
              <a:off x="9696829" y="966511"/>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îSḻide"/>
            <p:cNvSpPr/>
            <p:nvPr>
              <p:custDataLst>
                <p:tags r:id="rId22"/>
              </p:custDataLst>
            </p:nvPr>
          </p:nvSpPr>
          <p:spPr bwMode="auto">
            <a:xfrm>
              <a:off x="9727381" y="966786"/>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ṣlîḋè"/>
            <p:cNvSpPr/>
            <p:nvPr>
              <p:custDataLst>
                <p:tags r:id="rId23"/>
              </p:custDataLst>
            </p:nvPr>
          </p:nvSpPr>
          <p:spPr bwMode="auto">
            <a:xfrm>
              <a:off x="9754355" y="967337"/>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ŝ1ide"/>
            <p:cNvSpPr/>
            <p:nvPr>
              <p:custDataLst>
                <p:tags r:id="rId24"/>
              </p:custDataLst>
            </p:nvPr>
          </p:nvSpPr>
          <p:spPr bwMode="auto">
            <a:xfrm>
              <a:off x="9646185" y="906234"/>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í$ḻíde"/>
            <p:cNvSpPr/>
            <p:nvPr>
              <p:custDataLst>
                <p:tags r:id="rId25"/>
              </p:custDataLst>
            </p:nvPr>
          </p:nvSpPr>
          <p:spPr bwMode="auto">
            <a:xfrm>
              <a:off x="9674535" y="946969"/>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3" name="组合 2"/>
          <p:cNvGrpSpPr/>
          <p:nvPr>
            <p:custDataLst>
              <p:tags r:id="rId26"/>
            </p:custDataLst>
          </p:nvPr>
        </p:nvGrpSpPr>
        <p:grpSpPr>
          <a:xfrm>
            <a:off x="9646185" y="2682425"/>
            <a:ext cx="161567" cy="168170"/>
            <a:chOff x="9646185" y="2682425"/>
            <a:chExt cx="161567" cy="168170"/>
          </a:xfrm>
          <a:solidFill>
            <a:srgbClr val="CA351C"/>
          </a:solidFill>
        </p:grpSpPr>
        <p:sp>
          <p:nvSpPr>
            <p:cNvPr id="149" name="îŝľîḓê"/>
            <p:cNvSpPr/>
            <p:nvPr>
              <p:custDataLst>
                <p:tags r:id="rId27"/>
              </p:custDataLst>
            </p:nvPr>
          </p:nvSpPr>
          <p:spPr bwMode="auto">
            <a:xfrm>
              <a:off x="9668204" y="2743803"/>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íṣlíḑe"/>
            <p:cNvSpPr/>
            <p:nvPr>
              <p:custDataLst>
                <p:tags r:id="rId28"/>
              </p:custDataLst>
            </p:nvPr>
          </p:nvSpPr>
          <p:spPr bwMode="auto">
            <a:xfrm>
              <a:off x="9696829" y="2742702"/>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îSḻide"/>
            <p:cNvSpPr/>
            <p:nvPr>
              <p:custDataLst>
                <p:tags r:id="rId29"/>
              </p:custDataLst>
            </p:nvPr>
          </p:nvSpPr>
          <p:spPr bwMode="auto">
            <a:xfrm>
              <a:off x="9727381" y="2742977"/>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iṣlîḋè"/>
            <p:cNvSpPr/>
            <p:nvPr>
              <p:custDataLst>
                <p:tags r:id="rId30"/>
              </p:custDataLst>
            </p:nvPr>
          </p:nvSpPr>
          <p:spPr bwMode="auto">
            <a:xfrm>
              <a:off x="9754355" y="2743528"/>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ŝ1ide"/>
            <p:cNvSpPr/>
            <p:nvPr>
              <p:custDataLst>
                <p:tags r:id="rId31"/>
              </p:custDataLst>
            </p:nvPr>
          </p:nvSpPr>
          <p:spPr bwMode="auto">
            <a:xfrm>
              <a:off x="9646185" y="2682425"/>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í$ḻíde"/>
            <p:cNvSpPr/>
            <p:nvPr>
              <p:custDataLst>
                <p:tags r:id="rId32"/>
              </p:custDataLst>
            </p:nvPr>
          </p:nvSpPr>
          <p:spPr bwMode="auto">
            <a:xfrm>
              <a:off x="9674535" y="2723160"/>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5" name="组合 4"/>
          <p:cNvGrpSpPr/>
          <p:nvPr>
            <p:custDataLst>
              <p:tags r:id="rId33"/>
            </p:custDataLst>
          </p:nvPr>
        </p:nvGrpSpPr>
        <p:grpSpPr>
          <a:xfrm>
            <a:off x="9646185" y="4749210"/>
            <a:ext cx="161567" cy="168170"/>
            <a:chOff x="9646185" y="4749210"/>
            <a:chExt cx="161567" cy="168170"/>
          </a:xfrm>
          <a:solidFill>
            <a:srgbClr val="CA351C"/>
          </a:solidFill>
        </p:grpSpPr>
        <p:sp>
          <p:nvSpPr>
            <p:cNvPr id="156" name="îŝľîḓê"/>
            <p:cNvSpPr/>
            <p:nvPr>
              <p:custDataLst>
                <p:tags r:id="rId34"/>
              </p:custDataLst>
            </p:nvPr>
          </p:nvSpPr>
          <p:spPr bwMode="auto">
            <a:xfrm>
              <a:off x="9668204" y="4810588"/>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íṣlíḑe"/>
            <p:cNvSpPr/>
            <p:nvPr>
              <p:custDataLst>
                <p:tags r:id="rId35"/>
              </p:custDataLst>
            </p:nvPr>
          </p:nvSpPr>
          <p:spPr bwMode="auto">
            <a:xfrm>
              <a:off x="9696829" y="4809487"/>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îSḻide"/>
            <p:cNvSpPr/>
            <p:nvPr>
              <p:custDataLst>
                <p:tags r:id="rId36"/>
              </p:custDataLst>
            </p:nvPr>
          </p:nvSpPr>
          <p:spPr bwMode="auto">
            <a:xfrm>
              <a:off x="9727381" y="4809762"/>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ṣlîḋè"/>
            <p:cNvSpPr/>
            <p:nvPr>
              <p:custDataLst>
                <p:tags r:id="rId37"/>
              </p:custDataLst>
            </p:nvPr>
          </p:nvSpPr>
          <p:spPr bwMode="auto">
            <a:xfrm>
              <a:off x="9754355" y="4810313"/>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îŝ1ide"/>
            <p:cNvSpPr/>
            <p:nvPr>
              <p:custDataLst>
                <p:tags r:id="rId38"/>
              </p:custDataLst>
            </p:nvPr>
          </p:nvSpPr>
          <p:spPr bwMode="auto">
            <a:xfrm>
              <a:off x="9646185" y="4749210"/>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í$ḻíde"/>
            <p:cNvSpPr/>
            <p:nvPr>
              <p:custDataLst>
                <p:tags r:id="rId39"/>
              </p:custDataLst>
            </p:nvPr>
          </p:nvSpPr>
          <p:spPr bwMode="auto">
            <a:xfrm>
              <a:off x="9674535" y="4789945"/>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0358846" y="1695006"/>
            <a:ext cx="3983804" cy="3983804"/>
          </a:xfrm>
          <a:prstGeom prst="ellipse">
            <a:avLst/>
          </a:prstGeom>
          <a:blipFill dpi="0" rotWithShape="1">
            <a:blip r:embed="rId1">
              <a:extLst>
                <a:ext uri="{BEBA8EAE-BF5A-486C-A8C5-ECC9F3942E4B}">
                  <a14:imgProps xmlns:a14="http://schemas.microsoft.com/office/drawing/2010/main">
                    <a14:imgLayer r:embed="rId2">
                      <a14:imgEffect>
                        <a14:colorTemperature colorTemp="5900"/>
                      </a14:imgEffect>
                    </a14:imgLayer>
                  </a14:imgProps>
                </a:ext>
              </a:extLst>
            </a:blip>
            <a:srcRect/>
            <a:tile tx="-184150" ty="-19050" sx="100000" sy="100000" flip="none" algn="tl"/>
          </a:blipFill>
          <a:ln>
            <a:solidFill>
              <a:srgbClr val="0679E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cxnSp>
        <p:nvCxnSpPr>
          <p:cNvPr id="6" name="PA_直接连接符 8"/>
          <p:cNvCxnSpPr>
            <a:endCxn id="4" idx="2"/>
          </p:cNvCxnSpPr>
          <p:nvPr>
            <p:custDataLst>
              <p:tags r:id="rId3"/>
            </p:custDataLst>
          </p:nvPr>
        </p:nvCxnSpPr>
        <p:spPr>
          <a:xfrm>
            <a:off x="-1" y="3686908"/>
            <a:ext cx="10358847" cy="0"/>
          </a:xfrm>
          <a:prstGeom prst="line">
            <a:avLst/>
          </a:prstGeom>
          <a:ln w="38100">
            <a:solidFill>
              <a:srgbClr val="CA351C"/>
            </a:solidFill>
          </a:ln>
        </p:spPr>
        <p:style>
          <a:lnRef idx="1">
            <a:schemeClr val="accent1"/>
          </a:lnRef>
          <a:fillRef idx="0">
            <a:schemeClr val="accent1"/>
          </a:fillRef>
          <a:effectRef idx="0">
            <a:schemeClr val="accent1"/>
          </a:effectRef>
          <a:fontRef idx="minor">
            <a:schemeClr val="tx1"/>
          </a:fontRef>
        </p:style>
      </p:cxnSp>
      <p:sp>
        <p:nvSpPr>
          <p:cNvPr id="11" name="PA_文本框 13"/>
          <p:cNvSpPr txBox="1"/>
          <p:nvPr>
            <p:custDataLst>
              <p:tags r:id="rId4"/>
            </p:custDataLst>
          </p:nvPr>
        </p:nvSpPr>
        <p:spPr>
          <a:xfrm>
            <a:off x="737805" y="1946110"/>
            <a:ext cx="2155866" cy="337185"/>
          </a:xfrm>
          <a:prstGeom prst="rect">
            <a:avLst/>
          </a:prstGeom>
          <a:noFill/>
          <a:ln>
            <a:solidFill>
              <a:schemeClr val="bg1">
                <a:lumMod val="85000"/>
              </a:schemeClr>
            </a:solidFill>
          </a:ln>
        </p:spPr>
        <p:txBody>
          <a:bodyPr wrap="square" rtlCol="0">
            <a:spAutoFit/>
          </a:bodyPr>
          <a:lstStyle/>
          <a:p>
            <a:pPr algn="ctr"/>
            <a:r>
              <a:rPr lang="zh-CN" altLang="en-US" sz="1600" dirty="0">
                <a:gradFill>
                  <a:gsLst>
                    <a:gs pos="0">
                      <a:srgbClr val="A22B17">
                        <a:lumMod val="90000"/>
                        <a:lumOff val="10000"/>
                      </a:srgbClr>
                    </a:gs>
                    <a:gs pos="100000">
                      <a:srgbClr val="A22B17">
                        <a:lumMod val="75000"/>
                        <a:lumOff val="25000"/>
                      </a:srgbClr>
                    </a:gs>
                  </a:gsLst>
                  <a:lin ang="0" scaled="1"/>
                </a:gradFill>
                <a:latin typeface="思源宋体 CN Heavy" panose="02020900000000000000" pitchFamily="18" charset="-122"/>
                <a:ea typeface="思源宋体 CN Heavy" panose="02020900000000000000" pitchFamily="18" charset="-122"/>
              </a:rPr>
              <a:t>北京钢铁工业学院</a:t>
            </a:r>
            <a:endParaRPr lang="zh-CN" altLang="en-US" sz="1600" dirty="0">
              <a:gradFill>
                <a:gsLst>
                  <a:gs pos="0">
                    <a:srgbClr val="A22B17">
                      <a:lumMod val="90000"/>
                      <a:lumOff val="10000"/>
                    </a:srgbClr>
                  </a:gs>
                  <a:gs pos="100000">
                    <a:srgbClr val="A22B17">
                      <a:lumMod val="75000"/>
                      <a:lumOff val="25000"/>
                    </a:srgbClr>
                  </a:gs>
                </a:gsLst>
                <a:lin ang="0" scaled="1"/>
              </a:gradFill>
              <a:latin typeface="思源宋体 CN Heavy" panose="02020900000000000000" pitchFamily="18" charset="-122"/>
              <a:ea typeface="思源宋体 CN Heavy" panose="02020900000000000000" pitchFamily="18" charset="-122"/>
            </a:endParaRPr>
          </a:p>
        </p:txBody>
      </p:sp>
      <p:sp>
        <p:nvSpPr>
          <p:cNvPr id="12" name="PA_文本框 14"/>
          <p:cNvSpPr txBox="1"/>
          <p:nvPr>
            <p:custDataLst>
              <p:tags r:id="rId5"/>
            </p:custDataLst>
          </p:nvPr>
        </p:nvSpPr>
        <p:spPr>
          <a:xfrm>
            <a:off x="643824" y="2357673"/>
            <a:ext cx="2343828" cy="1050290"/>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中华人民共和国成立后，为了培养冶金专门技术人才，适应社会主义经济建设的需要，</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1952</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年，中央人民政府决定建立钢铁学院。</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3" name="PA_文本框 15"/>
          <p:cNvSpPr txBox="1"/>
          <p:nvPr>
            <p:custDataLst>
              <p:tags r:id="rId6"/>
            </p:custDataLst>
          </p:nvPr>
        </p:nvSpPr>
        <p:spPr>
          <a:xfrm>
            <a:off x="4007508" y="4659192"/>
            <a:ext cx="2343828" cy="810260"/>
          </a:xfrm>
          <a:prstGeom prst="rect">
            <a:avLst/>
          </a:prstGeom>
          <a:noFill/>
        </p:spPr>
        <p:txBody>
          <a:bodyPr wrap="square" rtlCol="0">
            <a:spAutoFit/>
          </a:bodyPr>
          <a:lstStyle/>
          <a:p>
            <a:pPr>
              <a:lnSpc>
                <a:spcPct val="130000"/>
              </a:lnSpc>
            </a:pP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1960</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年，北京钢铁工业学院更名为北京钢铁学院，并被批准为全国重点大学。</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5" name="PA_文本框 17"/>
          <p:cNvSpPr txBox="1"/>
          <p:nvPr>
            <p:custDataLst>
              <p:tags r:id="rId7"/>
            </p:custDataLst>
          </p:nvPr>
        </p:nvSpPr>
        <p:spPr>
          <a:xfrm>
            <a:off x="7145991" y="2269214"/>
            <a:ext cx="2343828" cy="1050290"/>
          </a:xfrm>
          <a:prstGeom prst="rect">
            <a:avLst/>
          </a:prstGeom>
          <a:noFill/>
        </p:spPr>
        <p:txBody>
          <a:bodyPr wrap="square" rtlCol="0">
            <a:spAutoFit/>
          </a:bodyPr>
          <a:lstStyle/>
          <a:p>
            <a:pPr algn="ctr">
              <a:lnSpc>
                <a:spcPct val="130000"/>
              </a:lnSpc>
            </a:pP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1997</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5</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月，学校首批进入国家“</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211</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工程”建设高校行列。</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2006</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年，学校成为首批“</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985</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工程”优势学科创新平台建设高校。</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6" name="PA_文本框 18"/>
          <p:cNvSpPr txBox="1"/>
          <p:nvPr>
            <p:custDataLst>
              <p:tags r:id="rId8"/>
            </p:custDataLst>
          </p:nvPr>
        </p:nvSpPr>
        <p:spPr>
          <a:xfrm>
            <a:off x="7183177" y="1930660"/>
            <a:ext cx="2269456" cy="337185"/>
          </a:xfrm>
          <a:prstGeom prst="rect">
            <a:avLst/>
          </a:prstGeom>
          <a:noFill/>
          <a:ln>
            <a:solidFill>
              <a:schemeClr val="bg1">
                <a:lumMod val="85000"/>
              </a:schemeClr>
            </a:solidFill>
          </a:ln>
        </p:spPr>
        <p:txBody>
          <a:bodyPr wrap="square" rtlCol="0">
            <a:spAutoFit/>
          </a:bodyPr>
          <a:lstStyle>
            <a:defPPr>
              <a:defRPr lang="zh-CN"/>
            </a:defPPr>
            <a:lvl1pPr algn="ctr">
              <a:defRPr sz="1600">
                <a:gradFill>
                  <a:gsLst>
                    <a:gs pos="0">
                      <a:srgbClr val="A22B17">
                        <a:lumMod val="91000"/>
                      </a:srgbClr>
                    </a:gs>
                    <a:gs pos="100000">
                      <a:srgbClr val="A22B17">
                        <a:lumMod val="90000"/>
                        <a:lumOff val="10000"/>
                      </a:srgbClr>
                    </a:gs>
                  </a:gsLst>
                  <a:lin ang="0" scaled="1"/>
                </a:gradFill>
                <a:latin typeface="思源宋体 CN Heavy" panose="02020900000000000000" pitchFamily="18" charset="-122"/>
                <a:ea typeface="思源宋体 CN Heavy" panose="02020900000000000000" pitchFamily="18" charset="-122"/>
              </a:defRPr>
            </a:lvl1pPr>
          </a:lstStyle>
          <a:p>
            <a:r>
              <a:rPr lang="zh-CN" altLang="en-US" dirty="0">
                <a:gradFill>
                  <a:gsLst>
                    <a:gs pos="0">
                      <a:srgbClr val="A22B17">
                        <a:lumMod val="90000"/>
                        <a:lumOff val="10000"/>
                      </a:srgbClr>
                    </a:gs>
                    <a:gs pos="100000">
                      <a:srgbClr val="A22B17">
                        <a:lumMod val="75000"/>
                        <a:lumOff val="25000"/>
                      </a:srgbClr>
                    </a:gs>
                  </a:gsLst>
                  <a:lin ang="0" scaled="1"/>
                </a:gradFill>
              </a:rPr>
              <a:t>北京科技大学</a:t>
            </a:r>
            <a:endParaRPr lang="zh-CN" altLang="en-US" dirty="0">
              <a:gradFill>
                <a:gsLst>
                  <a:gs pos="0">
                    <a:srgbClr val="A22B17">
                      <a:lumMod val="90000"/>
                      <a:lumOff val="10000"/>
                    </a:srgbClr>
                  </a:gs>
                  <a:gs pos="100000">
                    <a:srgbClr val="A22B17">
                      <a:lumMod val="75000"/>
                      <a:lumOff val="25000"/>
                    </a:srgbClr>
                  </a:gs>
                </a:gsLst>
                <a:lin ang="0" scaled="1"/>
              </a:gradFill>
            </a:endParaRPr>
          </a:p>
        </p:txBody>
      </p:sp>
      <p:sp>
        <p:nvSpPr>
          <p:cNvPr id="17" name="PA_文本框 19"/>
          <p:cNvSpPr txBox="1"/>
          <p:nvPr>
            <p:custDataLst>
              <p:tags r:id="rId9"/>
            </p:custDataLst>
          </p:nvPr>
        </p:nvSpPr>
        <p:spPr>
          <a:xfrm>
            <a:off x="4354242" y="4262176"/>
            <a:ext cx="1650360" cy="337185"/>
          </a:xfrm>
          <a:prstGeom prst="rect">
            <a:avLst/>
          </a:prstGeom>
          <a:noFill/>
          <a:ln>
            <a:solidFill>
              <a:schemeClr val="bg1">
                <a:lumMod val="85000"/>
              </a:schemeClr>
            </a:solidFill>
          </a:ln>
        </p:spPr>
        <p:txBody>
          <a:bodyPr wrap="square" rtlCol="0">
            <a:spAutoFit/>
          </a:bodyPr>
          <a:lstStyle>
            <a:defPPr>
              <a:defRPr lang="zh-CN"/>
            </a:defPPr>
            <a:lvl1pPr algn="ctr">
              <a:defRPr sz="1600">
                <a:gradFill>
                  <a:gsLst>
                    <a:gs pos="0">
                      <a:srgbClr val="A22B17">
                        <a:lumMod val="91000"/>
                      </a:srgbClr>
                    </a:gs>
                    <a:gs pos="100000">
                      <a:srgbClr val="A22B17">
                        <a:lumMod val="90000"/>
                        <a:lumOff val="10000"/>
                      </a:srgbClr>
                    </a:gs>
                  </a:gsLst>
                  <a:lin ang="0" scaled="1"/>
                </a:gradFill>
                <a:latin typeface="思源宋体 CN Heavy" panose="02020900000000000000" pitchFamily="18" charset="-122"/>
                <a:ea typeface="思源宋体 CN Heavy" panose="02020900000000000000" pitchFamily="18" charset="-122"/>
              </a:defRPr>
            </a:lvl1pPr>
          </a:lstStyle>
          <a:p>
            <a:r>
              <a:rPr lang="zh-CN" altLang="en-US" dirty="0">
                <a:gradFill>
                  <a:gsLst>
                    <a:gs pos="0">
                      <a:srgbClr val="A22B17">
                        <a:lumMod val="90000"/>
                        <a:lumOff val="10000"/>
                      </a:srgbClr>
                    </a:gs>
                    <a:gs pos="100000">
                      <a:srgbClr val="A22B17">
                        <a:lumMod val="75000"/>
                        <a:lumOff val="25000"/>
                      </a:srgbClr>
                    </a:gs>
                  </a:gsLst>
                  <a:lin ang="0" scaled="1"/>
                </a:gradFill>
              </a:rPr>
              <a:t>北京钢铁学院</a:t>
            </a:r>
            <a:endParaRPr lang="zh-CN" altLang="en-US" dirty="0">
              <a:gradFill>
                <a:gsLst>
                  <a:gs pos="0">
                    <a:srgbClr val="A22B17">
                      <a:lumMod val="90000"/>
                      <a:lumOff val="10000"/>
                    </a:srgbClr>
                  </a:gs>
                  <a:gs pos="100000">
                    <a:srgbClr val="A22B17">
                      <a:lumMod val="75000"/>
                      <a:lumOff val="25000"/>
                    </a:srgbClr>
                  </a:gs>
                </a:gsLst>
                <a:lin ang="0" scaled="1"/>
              </a:gradFill>
            </a:endParaRPr>
          </a:p>
        </p:txBody>
      </p:sp>
      <p:sp>
        <p:nvSpPr>
          <p:cNvPr id="21" name="椭圆 20"/>
          <p:cNvSpPr/>
          <p:nvPr/>
        </p:nvSpPr>
        <p:spPr>
          <a:xfrm>
            <a:off x="10358846" y="1695006"/>
            <a:ext cx="3983804" cy="3983804"/>
          </a:xfrm>
          <a:prstGeom prst="ellipse">
            <a:avLst/>
          </a:prstGeom>
          <a:gradFill flip="none" rotWithShape="1">
            <a:gsLst>
              <a:gs pos="0">
                <a:srgbClr val="E47A1C">
                  <a:alpha val="90000"/>
                </a:srgbClr>
              </a:gs>
              <a:gs pos="100000">
                <a:srgbClr val="A51718">
                  <a:alpha val="90000"/>
                </a:srgbClr>
              </a:gs>
            </a:gsLst>
            <a:lin ang="5400000" scaled="1"/>
            <a:tileRect/>
          </a:gradFill>
          <a:ln>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PA_椭圆 9"/>
          <p:cNvSpPr/>
          <p:nvPr>
            <p:custDataLst>
              <p:tags r:id="rId10"/>
            </p:custDataLst>
          </p:nvPr>
        </p:nvSpPr>
        <p:spPr>
          <a:xfrm>
            <a:off x="1554481"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p:cNvGrpSpPr/>
          <p:nvPr>
            <p:custDataLst>
              <p:tags r:id="rId11"/>
            </p:custDataLst>
          </p:nvPr>
        </p:nvGrpSpPr>
        <p:grpSpPr>
          <a:xfrm>
            <a:off x="1684566" y="3550375"/>
            <a:ext cx="262344" cy="273066"/>
            <a:chOff x="6110934" y="598864"/>
            <a:chExt cx="416948" cy="433995"/>
          </a:xfrm>
          <a:solidFill>
            <a:srgbClr val="F2C68E"/>
          </a:solidFill>
        </p:grpSpPr>
        <p:sp>
          <p:nvSpPr>
            <p:cNvPr id="24" name="îŝľîḓê"/>
            <p:cNvSpPr/>
            <p:nvPr>
              <p:custDataLst>
                <p:tags r:id="rId12"/>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líḑe"/>
            <p:cNvSpPr/>
            <p:nvPr>
              <p:custDataLst>
                <p:tags r:id="rId13"/>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îSḻide"/>
            <p:cNvSpPr/>
            <p:nvPr>
              <p:custDataLst>
                <p:tags r:id="rId14"/>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ṣlîḋè"/>
            <p:cNvSpPr/>
            <p:nvPr>
              <p:custDataLst>
                <p:tags r:id="rId15"/>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îŝ1ide"/>
            <p:cNvSpPr/>
            <p:nvPr>
              <p:custDataLst>
                <p:tags r:id="rId16"/>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í$ḻíde"/>
            <p:cNvSpPr/>
            <p:nvPr>
              <p:custDataLst>
                <p:tags r:id="rId17"/>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30" name="PA_椭圆 9"/>
          <p:cNvSpPr/>
          <p:nvPr>
            <p:custDataLst>
              <p:tags r:id="rId18"/>
            </p:custDataLst>
          </p:nvPr>
        </p:nvSpPr>
        <p:spPr>
          <a:xfrm>
            <a:off x="4918165"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1" name="组合 30"/>
          <p:cNvGrpSpPr/>
          <p:nvPr>
            <p:custDataLst>
              <p:tags r:id="rId19"/>
            </p:custDataLst>
          </p:nvPr>
        </p:nvGrpSpPr>
        <p:grpSpPr>
          <a:xfrm>
            <a:off x="5048250" y="3550375"/>
            <a:ext cx="262344" cy="273066"/>
            <a:chOff x="6110934" y="598864"/>
            <a:chExt cx="416948" cy="433995"/>
          </a:xfrm>
          <a:solidFill>
            <a:srgbClr val="F2C68E"/>
          </a:solidFill>
        </p:grpSpPr>
        <p:sp>
          <p:nvSpPr>
            <p:cNvPr id="32" name="îŝľîḓê"/>
            <p:cNvSpPr/>
            <p:nvPr>
              <p:custDataLst>
                <p:tags r:id="rId20"/>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íṣlíḑe"/>
            <p:cNvSpPr/>
            <p:nvPr>
              <p:custDataLst>
                <p:tags r:id="rId21"/>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îSḻide"/>
            <p:cNvSpPr/>
            <p:nvPr>
              <p:custDataLst>
                <p:tags r:id="rId22"/>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iṣlîḋè"/>
            <p:cNvSpPr/>
            <p:nvPr>
              <p:custDataLst>
                <p:tags r:id="rId23"/>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îŝ1ide"/>
            <p:cNvSpPr/>
            <p:nvPr>
              <p:custDataLst>
                <p:tags r:id="rId24"/>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í$ḻíde"/>
            <p:cNvSpPr/>
            <p:nvPr>
              <p:custDataLst>
                <p:tags r:id="rId25"/>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38" name="PA_椭圆 9"/>
          <p:cNvSpPr/>
          <p:nvPr>
            <p:custDataLst>
              <p:tags r:id="rId26"/>
            </p:custDataLst>
          </p:nvPr>
        </p:nvSpPr>
        <p:spPr>
          <a:xfrm>
            <a:off x="8056648"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p:cNvGrpSpPr/>
          <p:nvPr>
            <p:custDataLst>
              <p:tags r:id="rId27"/>
            </p:custDataLst>
          </p:nvPr>
        </p:nvGrpSpPr>
        <p:grpSpPr>
          <a:xfrm>
            <a:off x="8186733" y="3550375"/>
            <a:ext cx="262344" cy="273066"/>
            <a:chOff x="6110934" y="598864"/>
            <a:chExt cx="416948" cy="433995"/>
          </a:xfrm>
          <a:solidFill>
            <a:srgbClr val="F2C68E"/>
          </a:solidFill>
        </p:grpSpPr>
        <p:sp>
          <p:nvSpPr>
            <p:cNvPr id="40" name="îŝľîḓê"/>
            <p:cNvSpPr/>
            <p:nvPr>
              <p:custDataLst>
                <p:tags r:id="rId28"/>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íṣlíḑe"/>
            <p:cNvSpPr/>
            <p:nvPr>
              <p:custDataLst>
                <p:tags r:id="rId29"/>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îSḻide"/>
            <p:cNvSpPr/>
            <p:nvPr>
              <p:custDataLst>
                <p:tags r:id="rId30"/>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iṣlîḋè"/>
            <p:cNvSpPr/>
            <p:nvPr>
              <p:custDataLst>
                <p:tags r:id="rId31"/>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îŝ1ide"/>
            <p:cNvSpPr/>
            <p:nvPr>
              <p:custDataLst>
                <p:tags r:id="rId32"/>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í$ḻíde"/>
            <p:cNvSpPr/>
            <p:nvPr>
              <p:custDataLst>
                <p:tags r:id="rId33"/>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49" name="组合 48"/>
          <p:cNvGrpSpPr/>
          <p:nvPr/>
        </p:nvGrpSpPr>
        <p:grpSpPr>
          <a:xfrm>
            <a:off x="11138931" y="2590800"/>
            <a:ext cx="2106138" cy="2192216"/>
            <a:chOff x="6110934" y="598864"/>
            <a:chExt cx="416948" cy="433995"/>
          </a:xfrm>
          <a:solidFill>
            <a:srgbClr val="F2C68E"/>
          </a:solidFill>
        </p:grpSpPr>
        <p:sp>
          <p:nvSpPr>
            <p:cNvPr id="50"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5" name="文本框 4"/>
          <p:cNvSpPr txBox="1"/>
          <p:nvPr userDrawn="1">
            <p:custDataLst>
              <p:tags r:id="rId34"/>
            </p:custDataLst>
          </p:nvPr>
        </p:nvSpPr>
        <p:spPr>
          <a:xfrm>
            <a:off x="1200150" y="165100"/>
            <a:ext cx="4133215" cy="645160"/>
          </a:xfrm>
          <a:prstGeom prst="rect">
            <a:avLst/>
          </a:prstGeom>
          <a:noFill/>
        </p:spPr>
        <p:txBody>
          <a:bodyPr wrap="square" rtlCol="0">
            <a:spAutoFit/>
          </a:bodyPr>
          <a:p>
            <a:pPr algn="l"/>
            <a:r>
              <a:rPr lang="zh-CN" altLang="en-US" sz="3600" b="1">
                <a:solidFill>
                  <a:srgbClr val="CC1609"/>
                </a:solidFill>
                <a:latin typeface="思源黑体 CN Bold" panose="020B0800000000000000" charset="-122"/>
                <a:ea typeface="思源黑体 CN Bold" panose="020B0800000000000000" charset="-122"/>
              </a:rPr>
              <a:t>在此处添加标题</a:t>
            </a:r>
            <a:endParaRPr lang="zh-CN" altLang="en-US" sz="3600" b="1">
              <a:solidFill>
                <a:srgbClr val="CC1609"/>
              </a:solidFill>
              <a:latin typeface="思源黑体 CN Bold" panose="020B0800000000000000" charset="-122"/>
              <a:ea typeface="思源黑体 CN Bold" panose="020B0800000000000000" charset="-122"/>
            </a:endParaRPr>
          </a:p>
        </p:txBody>
      </p:sp>
      <p:sp>
        <p:nvSpPr>
          <p:cNvPr id="8" name="文本框 7"/>
          <p:cNvSpPr txBox="1"/>
          <p:nvPr userDrawn="1">
            <p:custDataLst>
              <p:tags r:id="rId35"/>
            </p:custDataLst>
          </p:nvPr>
        </p:nvSpPr>
        <p:spPr>
          <a:xfrm>
            <a:off x="238125" y="129540"/>
            <a:ext cx="984250" cy="706755"/>
          </a:xfrm>
          <a:prstGeom prst="rect">
            <a:avLst/>
          </a:prstGeom>
          <a:noFill/>
        </p:spPr>
        <p:txBody>
          <a:bodyPr wrap="square" rtlCol="0">
            <a:spAutoFit/>
          </a:bodyPr>
          <a:p>
            <a:pPr algn="ctr"/>
            <a:r>
              <a:rPr lang="en-US" sz="4000" b="1">
                <a:solidFill>
                  <a:schemeClr val="bg1"/>
                </a:solidFill>
                <a:latin typeface="思源黑体 CN Bold" panose="020B0800000000000000" charset="-122"/>
                <a:ea typeface="思源黑体 CN Bold" panose="020B0800000000000000" charset="-122"/>
              </a:rPr>
              <a:t>01</a:t>
            </a:r>
            <a:endParaRPr lang="en-US" sz="40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defRPr>
            </a:lvl1pPr>
          </a:lstStyle>
          <a:p>
            <a:r>
              <a:rPr lang="zh-CN" altLang="en-US" dirty="0"/>
              <a:t>第三部分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third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3474334" y="4293414"/>
            <a:ext cx="5243332"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dirty="0"/>
              <a:t>Advocating practice</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8.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8.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PA" val="v5.2.11"/>
</p:tagLst>
</file>

<file path=ppt/tags/tag131.xml><?xml version="1.0" encoding="utf-8"?>
<p:tagLst xmlns:p="http://schemas.openxmlformats.org/presentationml/2006/main">
  <p:tag name="PA" val="v5.2.11"/>
</p:tagLst>
</file>

<file path=ppt/tags/tag132.xml><?xml version="1.0" encoding="utf-8"?>
<p:tagLst xmlns:p="http://schemas.openxmlformats.org/presentationml/2006/main">
  <p:tag name="PA" val="v5.2.11"/>
</p:tagLst>
</file>

<file path=ppt/tags/tag133.xml><?xml version="1.0" encoding="utf-8"?>
<p:tagLst xmlns:p="http://schemas.openxmlformats.org/presentationml/2006/main">
  <p:tag name="PA" val="v5.2.11"/>
</p:tagLst>
</file>

<file path=ppt/tags/tag134.xml><?xml version="1.0" encoding="utf-8"?>
<p:tagLst xmlns:p="http://schemas.openxmlformats.org/presentationml/2006/main">
  <p:tag name="PA" val="v5.2.11"/>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PA" val="v3.0.1"/>
</p:tagLst>
</file>

<file path=ppt/tags/tag152.xml><?xml version="1.0" encoding="utf-8"?>
<p:tagLst xmlns:p="http://schemas.openxmlformats.org/presentationml/2006/main">
  <p:tag name="PA" val="v3.0.1"/>
</p:tagLst>
</file>

<file path=ppt/tags/tag153.xml><?xml version="1.0" encoding="utf-8"?>
<p:tagLst xmlns:p="http://schemas.openxmlformats.org/presentationml/2006/main">
  <p:tag name="PA" val="v3.0.1"/>
</p:tagLst>
</file>

<file path=ppt/tags/tag154.xml><?xml version="1.0" encoding="utf-8"?>
<p:tagLst xmlns:p="http://schemas.openxmlformats.org/presentationml/2006/main">
  <p:tag name="PA" val="v3.0.1"/>
</p:tagLst>
</file>

<file path=ppt/tags/tag155.xml><?xml version="1.0" encoding="utf-8"?>
<p:tagLst xmlns:p="http://schemas.openxmlformats.org/presentationml/2006/main">
  <p:tag name="PA" val="v3.0.1"/>
</p:tagLst>
</file>

<file path=ppt/tags/tag156.xml><?xml version="1.0" encoding="utf-8"?>
<p:tagLst xmlns:p="http://schemas.openxmlformats.org/presentationml/2006/main">
  <p:tag name="PA" val="v3.0.1"/>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ISLIDE.ICON" val="#40536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commondata" val="eyJoZGlkIjoiN2ZkN2U0NTE2ZWZjNGNkOGYwMTY5ODIwZjEyYjUxNGMifQ=="/>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1.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2.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3.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4.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5.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6.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7.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7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1.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2.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3.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4.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5.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6.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7.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1.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2.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3.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94.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5.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6.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7.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1719</Words>
  <Application>WPS 演示</Application>
  <PresentationFormat>宽屏</PresentationFormat>
  <Paragraphs>199</Paragraphs>
  <Slides>15</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15</vt:i4>
      </vt:variant>
    </vt:vector>
  </HeadingPairs>
  <TitlesOfParts>
    <vt:vector size="35" baseType="lpstr">
      <vt:lpstr>Arial</vt:lpstr>
      <vt:lpstr>宋体</vt:lpstr>
      <vt:lpstr>Wingdings</vt:lpstr>
      <vt:lpstr>思源黑体 CN Bold</vt:lpstr>
      <vt:lpstr>阿里巴巴普惠体 2.0 55 Regular</vt:lpstr>
      <vt:lpstr>思源宋体 CN Heavy</vt:lpstr>
      <vt:lpstr>Roboto Regular</vt:lpstr>
      <vt:lpstr>思源黑体 CN Regular</vt:lpstr>
      <vt:lpstr>思源宋体 CN SemiBold</vt:lpstr>
      <vt:lpstr>Impact</vt:lpstr>
      <vt:lpstr>方正兰亭刊黑_GBK</vt:lpstr>
      <vt:lpstr>黑体</vt:lpstr>
      <vt:lpstr>Calibri</vt:lpstr>
      <vt:lpstr>Bahnschrift SemiBold SemiConden</vt:lpstr>
      <vt:lpstr>Bahnschrift</vt:lpstr>
      <vt:lpstr>思源黑体 CN Normal</vt:lpstr>
      <vt:lpstr>微软雅黑</vt:lpstr>
      <vt:lpstr>Arial Unicode MS</vt:lpstr>
      <vt:lpstr>Roboto</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miyawaki小小唯</cp:lastModifiedBy>
  <cp:revision>26</cp:revision>
  <dcterms:created xsi:type="dcterms:W3CDTF">2024-10-31T07:47:00Z</dcterms:created>
  <dcterms:modified xsi:type="dcterms:W3CDTF">2024-10-31T09:21:48Z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2052-12.1.0.18608</vt:lpwstr>
  </property>
  <property fmtid="{D5CDD505-2E9C-101B-9397-08002B2CF9AE}" pid="3" name="ICV">
    <vt:lpwstr>3913BB87E4624C55BB7007AA07849C12_13</vt:lpwstr>
  </property>
</Properties>
</file>